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</a:t>
            </a:r>
            <a:br>
              <a:rPr lang="en-US" dirty="0"/>
            </a:br>
            <a:r>
              <a:rPr lang="en-US" dirty="0"/>
              <a:t>A Historical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 / Military / WWII (</a:t>
            </a:r>
            <a:r>
              <a:rPr lang="en-US" dirty="0" err="1">
                <a:hlinkClick r:id="rId2"/>
              </a:rPr>
              <a:t>ihts.dr-chuck.com</a:t>
            </a:r>
            <a:r>
              <a:rPr lang="en-US" dirty="0"/>
              <a:t>)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410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Marker Felt</vt:lpstr>
      <vt:lpstr>Office Theme</vt:lpstr>
      <vt:lpstr>C Programming  A Historical Perspective</vt:lpstr>
      <vt:lpstr>Learning Path: online.dr-chuck.com</vt:lpstr>
      <vt:lpstr>A Brief History of Computers</vt:lpstr>
      <vt:lpstr>Evolution of Computer Languages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32</cp:revision>
  <dcterms:created xsi:type="dcterms:W3CDTF">2022-07-26T07:32:28Z</dcterms:created>
  <dcterms:modified xsi:type="dcterms:W3CDTF">2022-07-26T16:34:41Z</dcterms:modified>
</cp:coreProperties>
</file>