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6" r:id="rId7"/>
    <p:sldId id="28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81" r:id="rId20"/>
    <p:sldId id="275" r:id="rId21"/>
    <p:sldId id="277" r:id="rId22"/>
    <p:sldId id="278" r:id="rId23"/>
    <p:sldId id="279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/>
              <a:t>Python to </a:t>
            </a:r>
            <a:r>
              <a:rPr lang="en-US" dirty="0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DDF2BE34-0BEB-2DDA-D561-C5B7A903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u="sng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b="1" u="sng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u="sng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4946" y="1839394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high - guess 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096000" y="806490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b="1" u="sng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b="1" u="sng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 + " &amp; " + second)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665854" y="1367427"/>
            <a:ext cx="6526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[303];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657029" y="481538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two strings</a:t>
            </a:r>
          </a:p>
          <a:p>
            <a:r>
              <a:rPr lang="en-US" u="sng" dirty="0">
                <a:latin typeface="Monaco" pitchFamily="2" charset="77"/>
              </a:rPr>
              <a:t>Kernighan</a:t>
            </a:r>
          </a:p>
          <a:p>
            <a:r>
              <a:rPr lang="en-US" u="sng" dirty="0">
                <a:latin typeface="Monaco" pitchFamily="2" charset="77"/>
              </a:rPr>
              <a:t>Ritchie</a:t>
            </a:r>
          </a:p>
          <a:p>
            <a:r>
              <a:rPr lang="en-US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cc_02_12.c</a:t>
            </a:r>
          </a:p>
        </p:txBody>
      </p:sp>
    </p:spTree>
    <p:extLst>
      <p:ext uri="{BB962C8B-B14F-4D97-AF65-F5344CB8AC3E}">
        <p14:creationId xmlns:p14="http://schemas.microsoft.com/office/powerpoint/2010/main" val="34073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print('-'+s1.rstrip()+'-')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951016" y="365125"/>
            <a:ext cx="610936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'\n'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'\t'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 '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/* Whitespace skip 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/* the last non-blank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j+1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   Hello   World-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cc_02_13.c</a:t>
            </a:r>
          </a:p>
        </p:txBody>
      </p:sp>
    </p:spTree>
    <p:extLst>
      <p:ext uri="{BB962C8B-B14F-4D97-AF65-F5344CB8AC3E}">
        <p14:creationId xmlns:p14="http://schemas.microsoft.com/office/powerpoint/2010/main" val="1497677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print('-'+s1.lstrip()+'-')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365125"/>
            <a:ext cx="64796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found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! found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) return;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[++j]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-Hello   World   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cc_02_14.c</a:t>
            </a:r>
          </a:p>
        </p:txBody>
      </p:sp>
    </p:spTree>
    <p:extLst>
      <p:ext uri="{BB962C8B-B14F-4D97-AF65-F5344CB8AC3E}">
        <p14:creationId xmlns:p14="http://schemas.microsoft.com/office/powerpoint/2010/main" val="1893154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1488" y="1690688"/>
            <a:ext cx="48750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first + " &amp; " + second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print('We got',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),'characters')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1289953"/>
            <a:ext cx="647965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needed;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needed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(first)+3+strlen(second)+1;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("We need %d characters\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n",needed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(char *)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(needed,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544729" y="5154047"/>
            <a:ext cx="24400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b="1" u="sng" dirty="0">
                <a:latin typeface="Monaco" pitchFamily="2" charset="77"/>
              </a:rPr>
              <a:t>Kernighan</a:t>
            </a:r>
          </a:p>
          <a:p>
            <a:r>
              <a:rPr lang="en-US" sz="1400" b="1" u="sng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need 20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cc_02_15.c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C4188-93DA-C776-A207-F2056703C48C}"/>
              </a:ext>
            </a:extLst>
          </p:cNvPr>
          <p:cNvSpPr txBox="1"/>
          <p:nvPr/>
        </p:nvSpPr>
        <p:spPr>
          <a:xfrm>
            <a:off x="674066" y="3629054"/>
            <a:ext cx="23326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u="sng" dirty="0">
                <a:latin typeface="Monaco" pitchFamily="2" charset="77"/>
              </a:rPr>
              <a:t>Kernighan</a:t>
            </a:r>
          </a:p>
          <a:p>
            <a:r>
              <a:rPr lang="en-US" sz="1400" u="sng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got 19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</p:spTree>
    <p:extLst>
      <p:ext uri="{BB962C8B-B14F-4D97-AF65-F5344CB8AC3E}">
        <p14:creationId xmlns:p14="http://schemas.microsoft.com/office/powerpoint/2010/main" val="4107769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Dynamic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A Python Lens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D482F-F1F8-D787-C35D-CEC0FF951EBF}"/>
              </a:ext>
            </a:extLst>
          </p:cNvPr>
          <p:cNvSpPr txBox="1"/>
          <p:nvPr/>
        </p:nvSpPr>
        <p:spPr>
          <a:xfrm>
            <a:off x="5735367" y="4523755"/>
            <a:ext cx="590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of us who learned Python 2, recall the difference between </a:t>
            </a:r>
            <a:r>
              <a:rPr lang="en-US" b="1" dirty="0"/>
              <a:t>input() </a:t>
            </a:r>
            <a:r>
              <a:rPr lang="en-US" dirty="0"/>
              <a:t>and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Python 3 there is only </a:t>
            </a:r>
            <a:r>
              <a:rPr lang="en-US" b="1" dirty="0"/>
              <a:t>input() </a:t>
            </a:r>
            <a:r>
              <a:rPr lang="en-US" dirty="0"/>
              <a:t>which is the same as Python 2's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C, </a:t>
            </a:r>
            <a:r>
              <a:rPr lang="en-US" b="1" dirty="0" err="1"/>
              <a:t>scanf</a:t>
            </a:r>
            <a:r>
              <a:rPr lang="en-US" b="1" dirty="0"/>
              <a:t>("%d", ...) </a:t>
            </a:r>
            <a:r>
              <a:rPr lang="en-US" dirty="0"/>
              <a:t>is more like Python 2's </a:t>
            </a:r>
            <a:r>
              <a:rPr lang="en-US" b="1" dirty="0"/>
              <a:t>input().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2793</Words>
  <Application>Microsoft Macintosh PowerPoint</Application>
  <PresentationFormat>Widescreen</PresentationFormat>
  <Paragraphs>477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From Python to C</vt:lpstr>
      <vt:lpstr>Evolution of Computer Languages</vt:lpstr>
      <vt:lpstr>Learning Path: online.dr-chuck.com</vt:lpstr>
      <vt:lpstr>Python and C</vt:lpstr>
      <vt:lpstr>Looking at C A Python Lens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Functions (call by value)</vt:lpstr>
      <vt:lpstr>Shouting</vt:lpstr>
      <vt:lpstr>Concatenation</vt:lpstr>
      <vt:lpstr>Right Strip</vt:lpstr>
      <vt:lpstr>Left Strip</vt:lpstr>
      <vt:lpstr>Dynamic Memory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33</cp:revision>
  <dcterms:created xsi:type="dcterms:W3CDTF">2022-07-26T07:32:28Z</dcterms:created>
  <dcterms:modified xsi:type="dcterms:W3CDTF">2022-07-26T16:35:28Z</dcterms:modified>
</cp:coreProperties>
</file>