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7" r:id="rId3"/>
    <p:sldId id="338" r:id="rId4"/>
    <p:sldId id="339" r:id="rId5"/>
    <p:sldId id="341" r:id="rId6"/>
    <p:sldId id="346" r:id="rId7"/>
    <p:sldId id="347" r:id="rId8"/>
    <p:sldId id="349" r:id="rId9"/>
    <p:sldId id="326" r:id="rId10"/>
    <p:sldId id="348" r:id="rId11"/>
    <p:sldId id="340" r:id="rId12"/>
    <p:sldId id="342" r:id="rId13"/>
    <p:sldId id="343" r:id="rId14"/>
    <p:sldId id="344" r:id="rId15"/>
    <p:sldId id="345" r:id="rId16"/>
    <p:sldId id="284"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348"/>
    <p:restoredTop sz="96327"/>
  </p:normalViewPr>
  <p:slideViewPr>
    <p:cSldViewPr snapToGrid="0" snapToObjects="1">
      <p:cViewPr varScale="1">
        <p:scale>
          <a:sx n="113" d="100"/>
          <a:sy n="113" d="100"/>
        </p:scale>
        <p:origin x="208"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D2460-1633-341C-3CC8-928405939B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D4C032-CA96-4ABF-ED9C-CCFBCF308A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8DB96C-8F88-816C-D027-6E50EC3D5380}"/>
              </a:ext>
            </a:extLst>
          </p:cNvPr>
          <p:cNvSpPr>
            <a:spLocks noGrp="1"/>
          </p:cNvSpPr>
          <p:nvPr>
            <p:ph type="dt" sz="half" idx="10"/>
          </p:nvPr>
        </p:nvSpPr>
        <p:spPr/>
        <p:txBody>
          <a:bodyPr/>
          <a:lstStyle/>
          <a:p>
            <a:fld id="{C13A938A-C9BA-0346-A74F-83EB1631032C}" type="datetimeFigureOut">
              <a:rPr lang="en-US" smtClean="0"/>
              <a:t>7/31/22</a:t>
            </a:fld>
            <a:endParaRPr lang="en-US"/>
          </a:p>
        </p:txBody>
      </p:sp>
      <p:sp>
        <p:nvSpPr>
          <p:cNvPr id="5" name="Footer Placeholder 4">
            <a:extLst>
              <a:ext uri="{FF2B5EF4-FFF2-40B4-BE49-F238E27FC236}">
                <a16:creationId xmlns:a16="http://schemas.microsoft.com/office/drawing/2014/main" id="{651C6854-78F7-2111-4EEF-FE308E2CC2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3C7E04-F09E-DFC4-C070-26900C1DDA6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557879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B10F8-49BD-9DF0-4BA1-329010292D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E6BDBC-29CF-5ED3-453D-F7000E32C7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61096A-1F1F-472A-02F3-A0AF019457F8}"/>
              </a:ext>
            </a:extLst>
          </p:cNvPr>
          <p:cNvSpPr>
            <a:spLocks noGrp="1"/>
          </p:cNvSpPr>
          <p:nvPr>
            <p:ph type="dt" sz="half" idx="10"/>
          </p:nvPr>
        </p:nvSpPr>
        <p:spPr/>
        <p:txBody>
          <a:bodyPr/>
          <a:lstStyle/>
          <a:p>
            <a:fld id="{C13A938A-C9BA-0346-A74F-83EB1631032C}" type="datetimeFigureOut">
              <a:rPr lang="en-US" smtClean="0"/>
              <a:t>7/31/22</a:t>
            </a:fld>
            <a:endParaRPr lang="en-US"/>
          </a:p>
        </p:txBody>
      </p:sp>
      <p:sp>
        <p:nvSpPr>
          <p:cNvPr id="5" name="Footer Placeholder 4">
            <a:extLst>
              <a:ext uri="{FF2B5EF4-FFF2-40B4-BE49-F238E27FC236}">
                <a16:creationId xmlns:a16="http://schemas.microsoft.com/office/drawing/2014/main" id="{BF47273A-C68C-081A-67B0-3122B85DEE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0D66F-72BE-B98B-9218-B22A30E0471B}"/>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119220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B9B9B4-EAB6-E378-1644-3785D3396C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96BF26-EDD4-4726-3A5E-18D9955968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3B6C5-7BA5-C29A-3AA5-F702552ADD09}"/>
              </a:ext>
            </a:extLst>
          </p:cNvPr>
          <p:cNvSpPr>
            <a:spLocks noGrp="1"/>
          </p:cNvSpPr>
          <p:nvPr>
            <p:ph type="dt" sz="half" idx="10"/>
          </p:nvPr>
        </p:nvSpPr>
        <p:spPr/>
        <p:txBody>
          <a:bodyPr/>
          <a:lstStyle/>
          <a:p>
            <a:fld id="{C13A938A-C9BA-0346-A74F-83EB1631032C}" type="datetimeFigureOut">
              <a:rPr lang="en-US" smtClean="0"/>
              <a:t>7/31/22</a:t>
            </a:fld>
            <a:endParaRPr lang="en-US"/>
          </a:p>
        </p:txBody>
      </p:sp>
      <p:sp>
        <p:nvSpPr>
          <p:cNvPr id="5" name="Footer Placeholder 4">
            <a:extLst>
              <a:ext uri="{FF2B5EF4-FFF2-40B4-BE49-F238E27FC236}">
                <a16:creationId xmlns:a16="http://schemas.microsoft.com/office/drawing/2014/main" id="{ACF245CB-90B3-059F-6F84-804EAE59D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8EA1EF-3972-7CE8-EEE7-7F48805ADF1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051498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3E766-436C-7E66-C493-0E9F486D4D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E2C3B2-8A01-4A71-0BEA-ED75632F75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DF7C0B-F538-3B47-4A1D-405E90B47C41}"/>
              </a:ext>
            </a:extLst>
          </p:cNvPr>
          <p:cNvSpPr>
            <a:spLocks noGrp="1"/>
          </p:cNvSpPr>
          <p:nvPr>
            <p:ph type="dt" sz="half" idx="10"/>
          </p:nvPr>
        </p:nvSpPr>
        <p:spPr/>
        <p:txBody>
          <a:bodyPr/>
          <a:lstStyle/>
          <a:p>
            <a:fld id="{C13A938A-C9BA-0346-A74F-83EB1631032C}" type="datetimeFigureOut">
              <a:rPr lang="en-US" smtClean="0"/>
              <a:t>7/31/22</a:t>
            </a:fld>
            <a:endParaRPr lang="en-US"/>
          </a:p>
        </p:txBody>
      </p:sp>
      <p:sp>
        <p:nvSpPr>
          <p:cNvPr id="5" name="Footer Placeholder 4">
            <a:extLst>
              <a:ext uri="{FF2B5EF4-FFF2-40B4-BE49-F238E27FC236}">
                <a16:creationId xmlns:a16="http://schemas.microsoft.com/office/drawing/2014/main" id="{E682D7DC-A689-4810-BD56-A6D5B44F3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D620AD-26BD-8D73-1F87-BF6DC3BA228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2323489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B7FC-F1AE-06FD-FB11-8EC7DF6529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171CB2-3C0E-C223-F118-EBF495E91E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626BF7-B2D5-D401-3EF9-620C7E1A7788}"/>
              </a:ext>
            </a:extLst>
          </p:cNvPr>
          <p:cNvSpPr>
            <a:spLocks noGrp="1"/>
          </p:cNvSpPr>
          <p:nvPr>
            <p:ph type="dt" sz="half" idx="10"/>
          </p:nvPr>
        </p:nvSpPr>
        <p:spPr/>
        <p:txBody>
          <a:bodyPr/>
          <a:lstStyle/>
          <a:p>
            <a:fld id="{C13A938A-C9BA-0346-A74F-83EB1631032C}" type="datetimeFigureOut">
              <a:rPr lang="en-US" smtClean="0"/>
              <a:t>7/31/22</a:t>
            </a:fld>
            <a:endParaRPr lang="en-US"/>
          </a:p>
        </p:txBody>
      </p:sp>
      <p:sp>
        <p:nvSpPr>
          <p:cNvPr id="5" name="Footer Placeholder 4">
            <a:extLst>
              <a:ext uri="{FF2B5EF4-FFF2-40B4-BE49-F238E27FC236}">
                <a16:creationId xmlns:a16="http://schemas.microsoft.com/office/drawing/2014/main" id="{8A5E99F9-B023-378B-554E-846FA197C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8B09B5-606E-C92D-CA52-4478BBEBD364}"/>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245685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5818-3F27-F2AC-11F8-5FD78E7304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D91E87-683B-7031-2CE5-AAAFA4E542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D51C0B-7923-56A4-588E-2EC70CB0FB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F3C278-3302-DEE9-7BF9-A487E1819302}"/>
              </a:ext>
            </a:extLst>
          </p:cNvPr>
          <p:cNvSpPr>
            <a:spLocks noGrp="1"/>
          </p:cNvSpPr>
          <p:nvPr>
            <p:ph type="dt" sz="half" idx="10"/>
          </p:nvPr>
        </p:nvSpPr>
        <p:spPr/>
        <p:txBody>
          <a:bodyPr/>
          <a:lstStyle/>
          <a:p>
            <a:fld id="{C13A938A-C9BA-0346-A74F-83EB1631032C}" type="datetimeFigureOut">
              <a:rPr lang="en-US" smtClean="0"/>
              <a:t>7/31/22</a:t>
            </a:fld>
            <a:endParaRPr lang="en-US"/>
          </a:p>
        </p:txBody>
      </p:sp>
      <p:sp>
        <p:nvSpPr>
          <p:cNvPr id="6" name="Footer Placeholder 5">
            <a:extLst>
              <a:ext uri="{FF2B5EF4-FFF2-40B4-BE49-F238E27FC236}">
                <a16:creationId xmlns:a16="http://schemas.microsoft.com/office/drawing/2014/main" id="{CF0B8336-B700-A50E-1C9F-25661C163B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0E6CC7-3ECD-6AEC-010E-420316EB0015}"/>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262775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06403-EDD6-84C8-5DF8-F2095D0E88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D92F63-453E-C708-C24F-2F432386A0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561F98-A097-F466-F047-98D413BB98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327AD1-C706-BC6D-8001-411235498C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845390-893B-5C01-ADC8-CF5F7A669B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422938-5AD8-CC20-E631-43DE84627546}"/>
              </a:ext>
            </a:extLst>
          </p:cNvPr>
          <p:cNvSpPr>
            <a:spLocks noGrp="1"/>
          </p:cNvSpPr>
          <p:nvPr>
            <p:ph type="dt" sz="half" idx="10"/>
          </p:nvPr>
        </p:nvSpPr>
        <p:spPr/>
        <p:txBody>
          <a:bodyPr/>
          <a:lstStyle/>
          <a:p>
            <a:fld id="{C13A938A-C9BA-0346-A74F-83EB1631032C}" type="datetimeFigureOut">
              <a:rPr lang="en-US" smtClean="0"/>
              <a:t>7/31/22</a:t>
            </a:fld>
            <a:endParaRPr lang="en-US"/>
          </a:p>
        </p:txBody>
      </p:sp>
      <p:sp>
        <p:nvSpPr>
          <p:cNvPr id="8" name="Footer Placeholder 7">
            <a:extLst>
              <a:ext uri="{FF2B5EF4-FFF2-40B4-BE49-F238E27FC236}">
                <a16:creationId xmlns:a16="http://schemas.microsoft.com/office/drawing/2014/main" id="{107BDCB7-F97C-A810-DEAD-D236015705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947164-991E-A5FC-C24A-98E68D0772A6}"/>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138169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207F-EB96-53FE-8D30-ED6E1A286A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BB4068-00D1-3E34-26CA-EC5EE9FFBDA3}"/>
              </a:ext>
            </a:extLst>
          </p:cNvPr>
          <p:cNvSpPr>
            <a:spLocks noGrp="1"/>
          </p:cNvSpPr>
          <p:nvPr>
            <p:ph type="dt" sz="half" idx="10"/>
          </p:nvPr>
        </p:nvSpPr>
        <p:spPr/>
        <p:txBody>
          <a:bodyPr/>
          <a:lstStyle/>
          <a:p>
            <a:fld id="{C13A938A-C9BA-0346-A74F-83EB1631032C}" type="datetimeFigureOut">
              <a:rPr lang="en-US" smtClean="0"/>
              <a:t>7/31/22</a:t>
            </a:fld>
            <a:endParaRPr lang="en-US"/>
          </a:p>
        </p:txBody>
      </p:sp>
      <p:sp>
        <p:nvSpPr>
          <p:cNvPr id="4" name="Footer Placeholder 3">
            <a:extLst>
              <a:ext uri="{FF2B5EF4-FFF2-40B4-BE49-F238E27FC236}">
                <a16:creationId xmlns:a16="http://schemas.microsoft.com/office/drawing/2014/main" id="{8CA8C7F9-D849-37BF-DAFF-339953E50E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EBFC42-A63D-D449-2CFD-6F74C4B12C09}"/>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935032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B9479F-F3F5-1F8F-57C4-9E9730C787DF}"/>
              </a:ext>
            </a:extLst>
          </p:cNvPr>
          <p:cNvSpPr>
            <a:spLocks noGrp="1"/>
          </p:cNvSpPr>
          <p:nvPr>
            <p:ph type="dt" sz="half" idx="10"/>
          </p:nvPr>
        </p:nvSpPr>
        <p:spPr/>
        <p:txBody>
          <a:bodyPr/>
          <a:lstStyle/>
          <a:p>
            <a:fld id="{C13A938A-C9BA-0346-A74F-83EB1631032C}" type="datetimeFigureOut">
              <a:rPr lang="en-US" smtClean="0"/>
              <a:t>7/31/22</a:t>
            </a:fld>
            <a:endParaRPr lang="en-US"/>
          </a:p>
        </p:txBody>
      </p:sp>
      <p:sp>
        <p:nvSpPr>
          <p:cNvPr id="3" name="Footer Placeholder 2">
            <a:extLst>
              <a:ext uri="{FF2B5EF4-FFF2-40B4-BE49-F238E27FC236}">
                <a16:creationId xmlns:a16="http://schemas.microsoft.com/office/drawing/2014/main" id="{29609891-CEC3-9507-1DB1-8A952D4667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EAFBE7-72D0-ACDC-B906-F9B739E15ABB}"/>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792313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EA14-B3BC-DCE9-7139-C4E87D5E4C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04F18E-1616-B225-64A9-E4FEC99BD7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A7E186-2DD2-319F-88D8-CD44E72693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04E016-B993-48B2-3AB3-E3644DE785F3}"/>
              </a:ext>
            </a:extLst>
          </p:cNvPr>
          <p:cNvSpPr>
            <a:spLocks noGrp="1"/>
          </p:cNvSpPr>
          <p:nvPr>
            <p:ph type="dt" sz="half" idx="10"/>
          </p:nvPr>
        </p:nvSpPr>
        <p:spPr/>
        <p:txBody>
          <a:bodyPr/>
          <a:lstStyle/>
          <a:p>
            <a:fld id="{C13A938A-C9BA-0346-A74F-83EB1631032C}" type="datetimeFigureOut">
              <a:rPr lang="en-US" smtClean="0"/>
              <a:t>7/31/22</a:t>
            </a:fld>
            <a:endParaRPr lang="en-US"/>
          </a:p>
        </p:txBody>
      </p:sp>
      <p:sp>
        <p:nvSpPr>
          <p:cNvPr id="6" name="Footer Placeholder 5">
            <a:extLst>
              <a:ext uri="{FF2B5EF4-FFF2-40B4-BE49-F238E27FC236}">
                <a16:creationId xmlns:a16="http://schemas.microsoft.com/office/drawing/2014/main" id="{D2EBE3AE-4187-CD14-3407-947A6AB3D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8C71A0-6FDD-802D-FB7B-ED49070F830A}"/>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336267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44AE2-C0F6-DA29-8D58-6AE9911827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32F294-A82B-D670-A816-D859035942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D9858A-083C-9E99-B738-E7C520CFE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77CA85-7E18-7977-09AE-3A036FCB068F}"/>
              </a:ext>
            </a:extLst>
          </p:cNvPr>
          <p:cNvSpPr>
            <a:spLocks noGrp="1"/>
          </p:cNvSpPr>
          <p:nvPr>
            <p:ph type="dt" sz="half" idx="10"/>
          </p:nvPr>
        </p:nvSpPr>
        <p:spPr/>
        <p:txBody>
          <a:bodyPr/>
          <a:lstStyle/>
          <a:p>
            <a:fld id="{C13A938A-C9BA-0346-A74F-83EB1631032C}" type="datetimeFigureOut">
              <a:rPr lang="en-US" smtClean="0"/>
              <a:t>7/31/22</a:t>
            </a:fld>
            <a:endParaRPr lang="en-US"/>
          </a:p>
        </p:txBody>
      </p:sp>
      <p:sp>
        <p:nvSpPr>
          <p:cNvPr id="6" name="Footer Placeholder 5">
            <a:extLst>
              <a:ext uri="{FF2B5EF4-FFF2-40B4-BE49-F238E27FC236}">
                <a16:creationId xmlns:a16="http://schemas.microsoft.com/office/drawing/2014/main" id="{019421CD-6091-9164-5E5E-F636C761B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1738C0-DF17-2CE9-8202-5453847F8C7E}"/>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055696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8AA03A-8F7B-3EBB-CA86-B6FF690672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FAB1F1-B30C-1EAF-D6FD-B68FB54CE3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695429-C59F-1008-625C-51F2656182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3A938A-C9BA-0346-A74F-83EB1631032C}" type="datetimeFigureOut">
              <a:rPr lang="en-US" smtClean="0"/>
              <a:t>7/31/22</a:t>
            </a:fld>
            <a:endParaRPr lang="en-US"/>
          </a:p>
        </p:txBody>
      </p:sp>
      <p:sp>
        <p:nvSpPr>
          <p:cNvPr id="5" name="Footer Placeholder 4">
            <a:extLst>
              <a:ext uri="{FF2B5EF4-FFF2-40B4-BE49-F238E27FC236}">
                <a16:creationId xmlns:a16="http://schemas.microsoft.com/office/drawing/2014/main" id="{145D9D4A-1765-C901-53BC-4FE38FF51F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190406-735C-D46E-82D9-A4090C508F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36BD33-8DED-144B-BB09-8D197E8DAC8A}" type="slidenum">
              <a:rPr lang="en-US" smtClean="0"/>
              <a:t>‹#›</a:t>
            </a:fld>
            <a:endParaRPr lang="en-US"/>
          </a:p>
        </p:txBody>
      </p:sp>
    </p:spTree>
    <p:extLst>
      <p:ext uri="{BB962C8B-B14F-4D97-AF65-F5344CB8AC3E}">
        <p14:creationId xmlns:p14="http://schemas.microsoft.com/office/powerpoint/2010/main" val="3440460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5BD08-7DEA-A642-76EB-A25C2FB65EA6}"/>
              </a:ext>
            </a:extLst>
          </p:cNvPr>
          <p:cNvSpPr>
            <a:spLocks noGrp="1"/>
          </p:cNvSpPr>
          <p:nvPr>
            <p:ph type="ctrTitle"/>
          </p:nvPr>
        </p:nvSpPr>
        <p:spPr/>
        <p:txBody>
          <a:bodyPr>
            <a:normAutofit/>
          </a:bodyPr>
          <a:lstStyle/>
          <a:p>
            <a:r>
              <a:rPr lang="en-US" dirty="0"/>
              <a:t>K&amp;R Chapter 2</a:t>
            </a:r>
            <a:br>
              <a:rPr lang="en-US" dirty="0"/>
            </a:br>
            <a:r>
              <a:rPr lang="en-US" sz="4400" dirty="0"/>
              <a:t>Types, Operators, and Expressions</a:t>
            </a:r>
            <a:endParaRPr lang="en-US" dirty="0"/>
          </a:p>
        </p:txBody>
      </p:sp>
      <p:sp>
        <p:nvSpPr>
          <p:cNvPr id="3" name="Subtitle 2">
            <a:extLst>
              <a:ext uri="{FF2B5EF4-FFF2-40B4-BE49-F238E27FC236}">
                <a16:creationId xmlns:a16="http://schemas.microsoft.com/office/drawing/2014/main" id="{1131E4BA-302F-088B-C8D3-AEA9EACCC251}"/>
              </a:ext>
            </a:extLst>
          </p:cNvPr>
          <p:cNvSpPr>
            <a:spLocks noGrp="1"/>
          </p:cNvSpPr>
          <p:nvPr>
            <p:ph type="subTitle" idx="1"/>
          </p:nvPr>
        </p:nvSpPr>
        <p:spPr/>
        <p:txBody>
          <a:bodyPr/>
          <a:lstStyle/>
          <a:p>
            <a:r>
              <a:rPr lang="en-US" dirty="0"/>
              <a:t>Dr. Charles R. Severance</a:t>
            </a:r>
          </a:p>
          <a:p>
            <a:r>
              <a:rPr lang="en-US" dirty="0"/>
              <a:t>www.cc4e.com</a:t>
            </a:r>
          </a:p>
        </p:txBody>
      </p:sp>
      <p:pic>
        <p:nvPicPr>
          <p:cNvPr id="4" name="Picture 6" descr="CCby.png">
            <a:extLst>
              <a:ext uri="{FF2B5EF4-FFF2-40B4-BE49-F238E27FC236}">
                <a16:creationId xmlns:a16="http://schemas.microsoft.com/office/drawing/2014/main" id="{ED146FD6-BD02-6C6F-35C4-6BF8814D9B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00772" y="6185766"/>
            <a:ext cx="11080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7523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ED40696-DF79-C95D-DA11-B06706BB3F0F}"/>
              </a:ext>
            </a:extLst>
          </p:cNvPr>
          <p:cNvSpPr txBox="1"/>
          <p:nvPr/>
        </p:nvSpPr>
        <p:spPr>
          <a:xfrm>
            <a:off x="625490" y="283660"/>
            <a:ext cx="6250429" cy="6463308"/>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num = int(input('Enter a base-10 number: '))</a:t>
            </a:r>
          </a:p>
          <a:p>
            <a:r>
              <a:rPr lang="en-US" dirty="0">
                <a:latin typeface="Courier New" panose="02070309020205020404" pitchFamily="49" charset="0"/>
                <a:cs typeface="Courier New" panose="02070309020205020404" pitchFamily="49" charset="0"/>
              </a:rPr>
              <a:t>out = ''</a:t>
            </a:r>
          </a:p>
          <a:p>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 num</a:t>
            </a:r>
          </a:p>
          <a:p>
            <a:r>
              <a:rPr lang="en-US" dirty="0">
                <a:latin typeface="Courier New" panose="02070309020205020404" pitchFamily="49" charset="0"/>
                <a:cs typeface="Courier New" panose="02070309020205020404" pitchFamily="49" charset="0"/>
              </a:rPr>
              <a:t>while (</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&gt; 0 ) :</a:t>
            </a:r>
          </a:p>
          <a:p>
            <a:r>
              <a:rPr lang="en-US" dirty="0">
                <a:latin typeface="Courier New" panose="02070309020205020404" pitchFamily="49" charset="0"/>
                <a:cs typeface="Courier New" panose="02070309020205020404" pitchFamily="49" charset="0"/>
              </a:rPr>
              <a:t>    digit = </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 8</a:t>
            </a:r>
          </a:p>
          <a:p>
            <a:r>
              <a:rPr lang="en-US" dirty="0">
                <a:latin typeface="Courier New" panose="02070309020205020404" pitchFamily="49" charset="0"/>
                <a:cs typeface="Courier New" panose="02070309020205020404" pitchFamily="49" charset="0"/>
              </a:rPr>
              <a:t>    print(</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8 = ',digit)</a:t>
            </a:r>
          </a:p>
          <a:p>
            <a:r>
              <a:rPr lang="en-US" dirty="0">
                <a:latin typeface="Courier New" panose="02070309020205020404" pitchFamily="49" charset="0"/>
                <a:cs typeface="Courier New" panose="02070309020205020404" pitchFamily="49" charset="0"/>
              </a:rPr>
              <a:t>    out = str(digit) + out;</a:t>
            </a:r>
          </a:p>
          <a:p>
            <a:r>
              <a:rPr lang="en-US" dirty="0">
                <a:latin typeface="Courier New" panose="02070309020205020404" pitchFamily="49" charset="0"/>
                <a:cs typeface="Courier New" panose="02070309020205020404" pitchFamily="49" charset="0"/>
              </a:rPr>
              <a:t>    new = int(</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 8)</a:t>
            </a:r>
          </a:p>
          <a:p>
            <a:r>
              <a:rPr lang="en-US" dirty="0">
                <a:latin typeface="Courier New" panose="02070309020205020404" pitchFamily="49" charset="0"/>
                <a:cs typeface="Courier New" panose="02070309020205020404" pitchFamily="49" charset="0"/>
              </a:rPr>
              <a:t>    print(</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8 = ',new)</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 new</a:t>
            </a:r>
          </a:p>
          <a:p>
            <a:r>
              <a:rPr lang="en-US" dirty="0">
                <a:latin typeface="Courier New" panose="02070309020205020404" pitchFamily="49" charset="0"/>
                <a:cs typeface="Courier New" panose="02070309020205020404" pitchFamily="49" charset="0"/>
              </a:rPr>
              <a:t>print(num, 'in base-8 is', out)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digits = '0123456789abcdef'</a:t>
            </a:r>
          </a:p>
          <a:p>
            <a:r>
              <a:rPr lang="en-US" dirty="0">
                <a:latin typeface="Courier New" panose="02070309020205020404" pitchFamily="49" charset="0"/>
                <a:cs typeface="Courier New" panose="02070309020205020404" pitchFamily="49" charset="0"/>
              </a:rPr>
              <a:t>out = ''</a:t>
            </a:r>
          </a:p>
          <a:p>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 num</a:t>
            </a:r>
          </a:p>
          <a:p>
            <a:r>
              <a:rPr lang="en-US" dirty="0">
                <a:latin typeface="Courier New" panose="02070309020205020404" pitchFamily="49" charset="0"/>
                <a:cs typeface="Courier New" panose="02070309020205020404" pitchFamily="49" charset="0"/>
              </a:rPr>
              <a:t>while (</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&gt; 0 ) :</a:t>
            </a:r>
          </a:p>
          <a:p>
            <a:r>
              <a:rPr lang="en-US" dirty="0">
                <a:latin typeface="Courier New" panose="02070309020205020404" pitchFamily="49" charset="0"/>
                <a:cs typeface="Courier New" panose="02070309020205020404" pitchFamily="49" charset="0"/>
              </a:rPr>
              <a:t>    digit = </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 16</a:t>
            </a:r>
          </a:p>
          <a:p>
            <a:r>
              <a:rPr lang="en-US" dirty="0">
                <a:latin typeface="Courier New" panose="02070309020205020404" pitchFamily="49" charset="0"/>
                <a:cs typeface="Courier New" panose="02070309020205020404" pitchFamily="49" charset="0"/>
              </a:rPr>
              <a:t>    print(</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16 = ',digit)</a:t>
            </a:r>
          </a:p>
          <a:p>
            <a:r>
              <a:rPr lang="en-US" dirty="0">
                <a:latin typeface="Courier New" panose="02070309020205020404" pitchFamily="49" charset="0"/>
                <a:cs typeface="Courier New" panose="02070309020205020404" pitchFamily="49" charset="0"/>
              </a:rPr>
              <a:t>    out = digits[digit:digit+1] + out;</a:t>
            </a:r>
          </a:p>
          <a:p>
            <a:r>
              <a:rPr lang="en-US" dirty="0">
                <a:latin typeface="Courier New" panose="02070309020205020404" pitchFamily="49" charset="0"/>
                <a:cs typeface="Courier New" panose="02070309020205020404" pitchFamily="49" charset="0"/>
              </a:rPr>
              <a:t>    new = int(</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 16)</a:t>
            </a:r>
          </a:p>
          <a:p>
            <a:r>
              <a:rPr lang="en-US" dirty="0">
                <a:latin typeface="Courier New" panose="02070309020205020404" pitchFamily="49" charset="0"/>
                <a:cs typeface="Courier New" panose="02070309020205020404" pitchFamily="49" charset="0"/>
              </a:rPr>
              <a:t>    print(</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16 = ',new)</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val</a:t>
            </a:r>
            <a:r>
              <a:rPr lang="en-US" dirty="0">
                <a:latin typeface="Courier New" panose="02070309020205020404" pitchFamily="49" charset="0"/>
                <a:cs typeface="Courier New" panose="02070309020205020404" pitchFamily="49" charset="0"/>
              </a:rPr>
              <a:t> = new</a:t>
            </a:r>
          </a:p>
          <a:p>
            <a:r>
              <a:rPr lang="en-US" dirty="0">
                <a:latin typeface="Courier New" panose="02070309020205020404" pitchFamily="49" charset="0"/>
                <a:cs typeface="Courier New" panose="02070309020205020404" pitchFamily="49" charset="0"/>
              </a:rPr>
              <a:t>print(num, 'in base-16 is', out)</a:t>
            </a:r>
            <a:endParaRPr lang="en-US" dirty="0"/>
          </a:p>
        </p:txBody>
      </p:sp>
      <p:sp>
        <p:nvSpPr>
          <p:cNvPr id="12" name="TextBox 11">
            <a:extLst>
              <a:ext uri="{FF2B5EF4-FFF2-40B4-BE49-F238E27FC236}">
                <a16:creationId xmlns:a16="http://schemas.microsoft.com/office/drawing/2014/main" id="{96CED6D5-520A-DEA1-B676-D577337994D2}"/>
              </a:ext>
            </a:extLst>
          </p:cNvPr>
          <p:cNvSpPr txBox="1"/>
          <p:nvPr/>
        </p:nvSpPr>
        <p:spPr>
          <a:xfrm>
            <a:off x="7674571" y="464888"/>
            <a:ext cx="4044697" cy="5078313"/>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python3 kr_02_01.py</a:t>
            </a:r>
          </a:p>
          <a:p>
            <a:r>
              <a:rPr lang="en-US" dirty="0">
                <a:latin typeface="Courier New" panose="02070309020205020404" pitchFamily="49" charset="0"/>
                <a:cs typeface="Courier New" panose="02070309020205020404" pitchFamily="49" charset="0"/>
              </a:rPr>
              <a:t>Enter a base-10 number: </a:t>
            </a:r>
            <a:r>
              <a:rPr lang="en-US" b="1" dirty="0">
                <a:latin typeface="Courier New" panose="02070309020205020404" pitchFamily="49" charset="0"/>
                <a:cs typeface="Courier New" panose="02070309020205020404" pitchFamily="49" charset="0"/>
              </a:rPr>
              <a:t>1234</a:t>
            </a:r>
          </a:p>
          <a:p>
            <a:r>
              <a:rPr lang="en-US" dirty="0">
                <a:latin typeface="Courier New" panose="02070309020205020404" pitchFamily="49" charset="0"/>
                <a:cs typeface="Courier New" panose="02070309020205020404" pitchFamily="49" charset="0"/>
              </a:rPr>
              <a:t>1234 % 8 =  2</a:t>
            </a:r>
          </a:p>
          <a:p>
            <a:r>
              <a:rPr lang="en-US" dirty="0">
                <a:latin typeface="Courier New" panose="02070309020205020404" pitchFamily="49" charset="0"/>
                <a:cs typeface="Courier New" panose="02070309020205020404" pitchFamily="49" charset="0"/>
              </a:rPr>
              <a:t>1234 / 8 =  154</a:t>
            </a:r>
          </a:p>
          <a:p>
            <a:r>
              <a:rPr lang="en-US" dirty="0">
                <a:latin typeface="Courier New" panose="02070309020205020404" pitchFamily="49" charset="0"/>
                <a:cs typeface="Courier New" panose="02070309020205020404" pitchFamily="49" charset="0"/>
              </a:rPr>
              <a:t>154 % 8 =  2</a:t>
            </a:r>
          </a:p>
          <a:p>
            <a:r>
              <a:rPr lang="en-US" dirty="0">
                <a:latin typeface="Courier New" panose="02070309020205020404" pitchFamily="49" charset="0"/>
                <a:cs typeface="Courier New" panose="02070309020205020404" pitchFamily="49" charset="0"/>
              </a:rPr>
              <a:t>154 / 8 =  19</a:t>
            </a:r>
          </a:p>
          <a:p>
            <a:r>
              <a:rPr lang="en-US" dirty="0">
                <a:latin typeface="Courier New" panose="02070309020205020404" pitchFamily="49" charset="0"/>
                <a:cs typeface="Courier New" panose="02070309020205020404" pitchFamily="49" charset="0"/>
              </a:rPr>
              <a:t>19 % 8 =  3</a:t>
            </a:r>
          </a:p>
          <a:p>
            <a:r>
              <a:rPr lang="en-US" dirty="0">
                <a:latin typeface="Courier New" panose="02070309020205020404" pitchFamily="49" charset="0"/>
                <a:cs typeface="Courier New" panose="02070309020205020404" pitchFamily="49" charset="0"/>
              </a:rPr>
              <a:t>19 / 8 =  2</a:t>
            </a:r>
          </a:p>
          <a:p>
            <a:r>
              <a:rPr lang="en-US" dirty="0">
                <a:latin typeface="Courier New" panose="02070309020205020404" pitchFamily="49" charset="0"/>
                <a:cs typeface="Courier New" panose="02070309020205020404" pitchFamily="49" charset="0"/>
              </a:rPr>
              <a:t>2 % 8 =  2</a:t>
            </a:r>
          </a:p>
          <a:p>
            <a:r>
              <a:rPr lang="en-US" dirty="0">
                <a:latin typeface="Courier New" panose="02070309020205020404" pitchFamily="49" charset="0"/>
                <a:cs typeface="Courier New" panose="02070309020205020404" pitchFamily="49" charset="0"/>
              </a:rPr>
              <a:t>2 / 8 =  0</a:t>
            </a:r>
          </a:p>
          <a:p>
            <a:r>
              <a:rPr lang="en-US" b="1" dirty="0">
                <a:latin typeface="Courier New" panose="02070309020205020404" pitchFamily="49" charset="0"/>
                <a:cs typeface="Courier New" panose="02070309020205020404" pitchFamily="49" charset="0"/>
              </a:rPr>
              <a:t>1234 in base-8 is 2322</a:t>
            </a:r>
          </a:p>
          <a:p>
            <a:r>
              <a:rPr lang="en-US" dirty="0">
                <a:latin typeface="Courier New" panose="02070309020205020404" pitchFamily="49" charset="0"/>
                <a:cs typeface="Courier New" panose="02070309020205020404" pitchFamily="49" charset="0"/>
              </a:rPr>
              <a:t>1234 % 16 =  2</a:t>
            </a:r>
          </a:p>
          <a:p>
            <a:r>
              <a:rPr lang="en-US" dirty="0">
                <a:latin typeface="Courier New" panose="02070309020205020404" pitchFamily="49" charset="0"/>
                <a:cs typeface="Courier New" panose="02070309020205020404" pitchFamily="49" charset="0"/>
              </a:rPr>
              <a:t>1234 / 16 =  77</a:t>
            </a:r>
          </a:p>
          <a:p>
            <a:r>
              <a:rPr lang="en-US" dirty="0">
                <a:latin typeface="Courier New" panose="02070309020205020404" pitchFamily="49" charset="0"/>
                <a:cs typeface="Courier New" panose="02070309020205020404" pitchFamily="49" charset="0"/>
              </a:rPr>
              <a:t>77 % 16 =  13</a:t>
            </a:r>
          </a:p>
          <a:p>
            <a:r>
              <a:rPr lang="en-US" dirty="0">
                <a:latin typeface="Courier New" panose="02070309020205020404" pitchFamily="49" charset="0"/>
                <a:cs typeface="Courier New" panose="02070309020205020404" pitchFamily="49" charset="0"/>
              </a:rPr>
              <a:t>77 / 16 =  4</a:t>
            </a:r>
          </a:p>
          <a:p>
            <a:r>
              <a:rPr lang="en-US" dirty="0">
                <a:latin typeface="Courier New" panose="02070309020205020404" pitchFamily="49" charset="0"/>
                <a:cs typeface="Courier New" panose="02070309020205020404" pitchFamily="49" charset="0"/>
              </a:rPr>
              <a:t>4 % 16 =  4</a:t>
            </a:r>
          </a:p>
          <a:p>
            <a:r>
              <a:rPr lang="en-US" dirty="0">
                <a:latin typeface="Courier New" panose="02070309020205020404" pitchFamily="49" charset="0"/>
                <a:cs typeface="Courier New" panose="02070309020205020404" pitchFamily="49" charset="0"/>
              </a:rPr>
              <a:t>4 / 16 =  0</a:t>
            </a:r>
          </a:p>
          <a:p>
            <a:r>
              <a:rPr lang="en-US" b="1" dirty="0">
                <a:latin typeface="Courier New" panose="02070309020205020404" pitchFamily="49" charset="0"/>
                <a:cs typeface="Courier New" panose="02070309020205020404" pitchFamily="49" charset="0"/>
              </a:rPr>
              <a:t>1234 in base-16 is 4d2</a:t>
            </a:r>
            <a:endParaRPr lang="en-US" b="1" dirty="0"/>
          </a:p>
        </p:txBody>
      </p:sp>
      <p:sp>
        <p:nvSpPr>
          <p:cNvPr id="13" name="TextBox 12">
            <a:extLst>
              <a:ext uri="{FF2B5EF4-FFF2-40B4-BE49-F238E27FC236}">
                <a16:creationId xmlns:a16="http://schemas.microsoft.com/office/drawing/2014/main" id="{0E7827B5-F8C3-30E8-1E87-1F868032D560}"/>
              </a:ext>
            </a:extLst>
          </p:cNvPr>
          <p:cNvSpPr txBox="1"/>
          <p:nvPr/>
        </p:nvSpPr>
        <p:spPr>
          <a:xfrm>
            <a:off x="10460182" y="6323598"/>
            <a:ext cx="1600199" cy="338554"/>
          </a:xfrm>
          <a:prstGeom prst="rect">
            <a:avLst/>
          </a:prstGeom>
          <a:noFill/>
        </p:spPr>
        <p:txBody>
          <a:bodyPr wrap="square">
            <a:spAutoFit/>
          </a:bodyPr>
          <a:lstStyle/>
          <a:p>
            <a:r>
              <a:rPr lang="en-US" sz="1600" dirty="0">
                <a:solidFill>
                  <a:srgbClr val="000000"/>
                </a:solidFill>
                <a:latin typeface="Menlo" panose="020B0609030804020204" pitchFamily="49" charset="0"/>
              </a:rPr>
              <a:t>kr</a:t>
            </a:r>
            <a:r>
              <a:rPr lang="en-US" sz="1600" dirty="0">
                <a:solidFill>
                  <a:srgbClr val="000000"/>
                </a:solidFill>
                <a:effectLst/>
                <a:latin typeface="Menlo" panose="020B0609030804020204" pitchFamily="49" charset="0"/>
              </a:rPr>
              <a:t>_02_01.py</a:t>
            </a:r>
          </a:p>
        </p:txBody>
      </p:sp>
    </p:spTree>
    <p:extLst>
      <p:ext uri="{BB962C8B-B14F-4D97-AF65-F5344CB8AC3E}">
        <p14:creationId xmlns:p14="http://schemas.microsoft.com/office/powerpoint/2010/main" val="2170084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D1DB4-AD68-B4B3-D868-A34CA79FFDF9}"/>
              </a:ext>
            </a:extLst>
          </p:cNvPr>
          <p:cNvSpPr>
            <a:spLocks noGrp="1"/>
          </p:cNvSpPr>
          <p:nvPr>
            <p:ph type="title"/>
          </p:nvPr>
        </p:nvSpPr>
        <p:spPr/>
        <p:txBody>
          <a:bodyPr/>
          <a:lstStyle/>
          <a:p>
            <a:r>
              <a:rPr lang="en-US" dirty="0"/>
              <a:t>Characters, words, and bits in C – Oh My!</a:t>
            </a:r>
          </a:p>
        </p:txBody>
      </p:sp>
      <p:sp>
        <p:nvSpPr>
          <p:cNvPr id="4" name="TextBox 3">
            <a:extLst>
              <a:ext uri="{FF2B5EF4-FFF2-40B4-BE49-F238E27FC236}">
                <a16:creationId xmlns:a16="http://schemas.microsoft.com/office/drawing/2014/main" id="{576602AD-D2C1-A962-787A-C8CAAC2A6411}"/>
              </a:ext>
            </a:extLst>
          </p:cNvPr>
          <p:cNvSpPr txBox="1"/>
          <p:nvPr/>
        </p:nvSpPr>
        <p:spPr>
          <a:xfrm>
            <a:off x="838200" y="1551788"/>
            <a:ext cx="6603090" cy="4524315"/>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stdio.h</a:t>
            </a:r>
            <a:r>
              <a:rPr lang="en-US" sz="1600" dirty="0">
                <a:latin typeface="Courier New" panose="02070309020205020404" pitchFamily="49" charset="0"/>
                <a:cs typeface="Courier New" panose="02070309020205020404" pitchFamily="49" charset="0"/>
              </a:rPr>
              <a:t>&gt;</a:t>
            </a:r>
          </a:p>
          <a:p>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string.h</a:t>
            </a:r>
            <a:r>
              <a:rPr lang="en-US" sz="1600" dirty="0">
                <a:latin typeface="Courier New" panose="02070309020205020404" pitchFamily="49" charset="0"/>
                <a:cs typeface="Courier New" panose="02070309020205020404" pitchFamily="49" charset="0"/>
              </a:rPr>
              <a:t>&gt;</a:t>
            </a:r>
          </a:p>
          <a:p>
            <a:r>
              <a:rPr lang="en-US" sz="1600" dirty="0">
                <a:latin typeface="Courier New" panose="02070309020205020404" pitchFamily="49" charset="0"/>
                <a:cs typeface="Courier New" panose="02070309020205020404" pitchFamily="49" charset="0"/>
              </a:rPr>
              <a:t>int main() {</a:t>
            </a:r>
          </a:p>
          <a:p>
            <a:r>
              <a:rPr lang="en-US" sz="1600" dirty="0">
                <a:latin typeface="Courier New" panose="02070309020205020404" pitchFamily="49" charset="0"/>
                <a:cs typeface="Courier New" panose="02070309020205020404" pitchFamily="49" charset="0"/>
              </a:rPr>
              <a:t>    char s[] = "Hello world";</a:t>
            </a:r>
          </a:p>
          <a:p>
            <a:r>
              <a:rPr lang="en-US" sz="1600" dirty="0">
                <a:latin typeface="Courier New" panose="02070309020205020404" pitchFamily="49" charset="0"/>
                <a:cs typeface="Courier New" panose="02070309020205020404" pitchFamily="49" charset="0"/>
              </a:rPr>
              <a:t>    int *</a:t>
            </a:r>
            <a:r>
              <a:rPr lang="en-US" sz="1600" dirty="0" err="1">
                <a:latin typeface="Courier New" panose="02070309020205020404" pitchFamily="49" charset="0"/>
                <a:cs typeface="Courier New" panose="02070309020205020404" pitchFamily="49" charset="0"/>
              </a:rPr>
              <a:t>si</a:t>
            </a:r>
            <a:r>
              <a:rPr lang="en-US" sz="1600" dirty="0">
                <a:latin typeface="Courier New" panose="02070309020205020404" pitchFamily="49" charset="0"/>
                <a:cs typeface="Courier New" panose="02070309020205020404" pitchFamily="49" charset="0"/>
              </a:rPr>
              <a:t> = (int *) &amp;s;</a:t>
            </a:r>
          </a:p>
          <a:p>
            <a:r>
              <a:rPr lang="en-US" sz="1600" dirty="0">
                <a:latin typeface="Courier New" panose="02070309020205020404" pitchFamily="49" charset="0"/>
                <a:cs typeface="Courier New" panose="02070309020205020404" pitchFamily="49" charset="0"/>
              </a:rPr>
              <a:t>    int mask, masked, </a:t>
            </a:r>
            <a:r>
              <a:rPr lang="en-US" sz="1600" dirty="0" err="1">
                <a:latin typeface="Courier New" panose="02070309020205020404" pitchFamily="49" charset="0"/>
                <a:cs typeface="Courier New" panose="02070309020205020404" pitchFamily="49" charset="0"/>
              </a:rPr>
              <a:t>ch</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 l l e H  o W - o 00 d l r\n");</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("%08x %08x %08x\n", </a:t>
            </a:r>
            <a:r>
              <a:rPr lang="en-US" sz="1600" dirty="0" err="1">
                <a:latin typeface="Courier New" panose="02070309020205020404" pitchFamily="49" charset="0"/>
                <a:cs typeface="Courier New" panose="02070309020205020404" pitchFamily="49" charset="0"/>
              </a:rPr>
              <a:t>si</a:t>
            </a:r>
            <a:r>
              <a:rPr lang="en-US" sz="1600" dirty="0">
                <a:latin typeface="Courier New" panose="02070309020205020404" pitchFamily="49" charset="0"/>
                <a:cs typeface="Courier New" panose="02070309020205020404" pitchFamily="49" charset="0"/>
              </a:rPr>
              <a:t>[0], </a:t>
            </a:r>
            <a:r>
              <a:rPr lang="en-US" sz="1600" dirty="0" err="1">
                <a:latin typeface="Courier New" panose="02070309020205020404" pitchFamily="49" charset="0"/>
                <a:cs typeface="Courier New" panose="02070309020205020404" pitchFamily="49" charset="0"/>
              </a:rPr>
              <a:t>si</a:t>
            </a:r>
            <a:r>
              <a:rPr lang="en-US" sz="1600" dirty="0">
                <a:latin typeface="Courier New" panose="02070309020205020404" pitchFamily="49" charset="0"/>
                <a:cs typeface="Courier New" panose="02070309020205020404" pitchFamily="49" charset="0"/>
              </a:rPr>
              <a:t>[1], </a:t>
            </a:r>
            <a:r>
              <a:rPr lang="en-US" sz="1600" dirty="0" err="1">
                <a:latin typeface="Courier New" panose="02070309020205020404" pitchFamily="49" charset="0"/>
                <a:cs typeface="Courier New" panose="02070309020205020404" pitchFamily="49" charset="0"/>
              </a:rPr>
              <a:t>si</a:t>
            </a:r>
            <a:r>
              <a:rPr lang="en-US" sz="1600" dirty="0">
                <a:latin typeface="Courier New" panose="02070309020205020404" pitchFamily="49" charset="0"/>
                <a:cs typeface="Courier New" panose="02070309020205020404" pitchFamily="49" charset="0"/>
              </a:rPr>
              <a:t>[2]);</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mask = 0xff &lt;&lt; 8;</a:t>
            </a:r>
          </a:p>
          <a:p>
            <a:r>
              <a:rPr lang="en-US" sz="1600" dirty="0">
                <a:latin typeface="Courier New" panose="02070309020205020404" pitchFamily="49" charset="0"/>
                <a:cs typeface="Courier New" panose="02070309020205020404" pitchFamily="49" charset="0"/>
              </a:rPr>
              <a:t>    masked = </a:t>
            </a:r>
            <a:r>
              <a:rPr lang="en-US" sz="1600" dirty="0" err="1">
                <a:latin typeface="Courier New" panose="02070309020205020404" pitchFamily="49" charset="0"/>
                <a:cs typeface="Courier New" panose="02070309020205020404" pitchFamily="49" charset="0"/>
              </a:rPr>
              <a:t>si</a:t>
            </a:r>
            <a:r>
              <a:rPr lang="en-US" sz="1600" dirty="0">
                <a:latin typeface="Courier New" panose="02070309020205020404" pitchFamily="49" charset="0"/>
                <a:cs typeface="Courier New" panose="02070309020205020404" pitchFamily="49" charset="0"/>
              </a:rPr>
              <a:t>[0] &amp; mask;</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ch</a:t>
            </a:r>
            <a:r>
              <a:rPr lang="en-US" sz="1600" dirty="0">
                <a:latin typeface="Courier New" panose="02070309020205020404" pitchFamily="49" charset="0"/>
                <a:cs typeface="Courier New" panose="02070309020205020404" pitchFamily="49" charset="0"/>
              </a:rPr>
              <a:t> = masked &gt;&gt; 8;</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("%08x\n", mask);</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("%08x\n", masked);</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("%08x %c\n", </a:t>
            </a:r>
            <a:r>
              <a:rPr lang="en-US" sz="1600" dirty="0" err="1">
                <a:latin typeface="Courier New" panose="02070309020205020404" pitchFamily="49" charset="0"/>
                <a:cs typeface="Courier New" panose="02070309020205020404" pitchFamily="49" charset="0"/>
              </a:rPr>
              <a:t>ch</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ch</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99C7C180-97B3-82D0-4384-4FC6C6803BF3}"/>
              </a:ext>
            </a:extLst>
          </p:cNvPr>
          <p:cNvSpPr txBox="1"/>
          <p:nvPr/>
        </p:nvSpPr>
        <p:spPr>
          <a:xfrm>
            <a:off x="7959922" y="2767280"/>
            <a:ext cx="3393878" cy="1569660"/>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a.out</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l </a:t>
            </a:r>
            <a:r>
              <a:rPr lang="en-US" sz="1600" b="1" dirty="0">
                <a:latin typeface="Courier New" panose="02070309020205020404" pitchFamily="49" charset="0"/>
                <a:cs typeface="Courier New" panose="02070309020205020404" pitchFamily="49" charset="0"/>
              </a:rPr>
              <a:t>l</a:t>
            </a:r>
            <a:r>
              <a:rPr lang="en-US" sz="1600" dirty="0">
                <a:latin typeface="Courier New" panose="02070309020205020404" pitchFamily="49" charset="0"/>
                <a:cs typeface="Courier New" panose="02070309020205020404" pitchFamily="49" charset="0"/>
              </a:rPr>
              <a:t> e </a:t>
            </a:r>
            <a:r>
              <a:rPr lang="en-US" sz="1600" b="1" dirty="0">
                <a:latin typeface="Courier New" panose="02070309020205020404" pitchFamily="49" charset="0"/>
                <a:cs typeface="Courier New" panose="02070309020205020404" pitchFamily="49" charset="0"/>
              </a:rPr>
              <a:t>H</a:t>
            </a:r>
            <a:r>
              <a:rPr lang="en-US" sz="1600" dirty="0">
                <a:latin typeface="Courier New" panose="02070309020205020404" pitchFamily="49" charset="0"/>
                <a:cs typeface="Courier New" panose="02070309020205020404" pitchFamily="49" charset="0"/>
              </a:rPr>
              <a:t>  o </a:t>
            </a:r>
            <a:r>
              <a:rPr lang="en-US" sz="1600" b="1" dirty="0">
                <a:latin typeface="Courier New" panose="02070309020205020404" pitchFamily="49" charset="0"/>
                <a:cs typeface="Courier New" panose="02070309020205020404" pitchFamily="49" charset="0"/>
              </a:rPr>
              <a:t>W</a:t>
            </a:r>
            <a:r>
              <a:rPr lang="en-US" sz="1600" dirty="0">
                <a:latin typeface="Courier New" panose="02070309020205020404" pitchFamily="49" charset="0"/>
                <a:cs typeface="Courier New" panose="02070309020205020404" pitchFamily="49" charset="0"/>
              </a:rPr>
              <a:t> - </a:t>
            </a:r>
            <a:r>
              <a:rPr lang="en-US" sz="1600" b="1" dirty="0">
                <a:latin typeface="Courier New" panose="02070309020205020404" pitchFamily="49" charset="0"/>
                <a:cs typeface="Courier New" panose="02070309020205020404" pitchFamily="49" charset="0"/>
              </a:rPr>
              <a:t>o</a:t>
            </a:r>
            <a:r>
              <a:rPr lang="en-US" sz="1600" dirty="0">
                <a:latin typeface="Courier New" panose="02070309020205020404" pitchFamily="49" charset="0"/>
                <a:cs typeface="Courier New" panose="02070309020205020404" pitchFamily="49" charset="0"/>
              </a:rPr>
              <a:t> 00 </a:t>
            </a:r>
            <a:r>
              <a:rPr lang="en-US" sz="1600" b="1" dirty="0">
                <a:latin typeface="Courier New" panose="02070309020205020404" pitchFamily="49" charset="0"/>
                <a:cs typeface="Courier New" panose="02070309020205020404" pitchFamily="49" charset="0"/>
              </a:rPr>
              <a:t>d</a:t>
            </a:r>
            <a:r>
              <a:rPr lang="en-US" sz="1600" dirty="0">
                <a:latin typeface="Courier New" panose="02070309020205020404" pitchFamily="49" charset="0"/>
                <a:cs typeface="Courier New" panose="02070309020205020404" pitchFamily="49" charset="0"/>
              </a:rPr>
              <a:t> l </a:t>
            </a:r>
            <a:r>
              <a:rPr lang="en-US" sz="1600" b="1" dirty="0">
                <a:latin typeface="Courier New" panose="02070309020205020404" pitchFamily="49" charset="0"/>
                <a:cs typeface="Courier New" panose="02070309020205020404" pitchFamily="49" charset="0"/>
              </a:rPr>
              <a:t>r</a:t>
            </a:r>
          </a:p>
          <a:p>
            <a:r>
              <a:rPr lang="en-US" sz="1600" dirty="0">
                <a:latin typeface="Courier New" panose="02070309020205020404" pitchFamily="49" charset="0"/>
                <a:cs typeface="Courier New" panose="02070309020205020404" pitchFamily="49" charset="0"/>
              </a:rPr>
              <a:t>6c</a:t>
            </a:r>
            <a:r>
              <a:rPr lang="en-US" sz="1600" b="1" dirty="0">
                <a:latin typeface="Courier New" panose="02070309020205020404" pitchFamily="49" charset="0"/>
                <a:cs typeface="Courier New" panose="02070309020205020404" pitchFamily="49" charset="0"/>
              </a:rPr>
              <a:t>6c</a:t>
            </a:r>
            <a:r>
              <a:rPr lang="en-US" sz="1600" dirty="0">
                <a:latin typeface="Courier New" panose="02070309020205020404" pitchFamily="49" charset="0"/>
                <a:cs typeface="Courier New" panose="02070309020205020404" pitchFamily="49" charset="0"/>
              </a:rPr>
              <a:t>65</a:t>
            </a:r>
            <a:r>
              <a:rPr lang="en-US" sz="1600" b="1" dirty="0">
                <a:latin typeface="Courier New" panose="02070309020205020404" pitchFamily="49" charset="0"/>
                <a:cs typeface="Courier New" panose="02070309020205020404" pitchFamily="49" charset="0"/>
              </a:rPr>
              <a:t>48</a:t>
            </a:r>
            <a:r>
              <a:rPr lang="en-US" sz="1600" dirty="0">
                <a:latin typeface="Courier New" panose="02070309020205020404" pitchFamily="49" charset="0"/>
                <a:cs typeface="Courier New" panose="02070309020205020404" pitchFamily="49" charset="0"/>
              </a:rPr>
              <a:t> 6f</a:t>
            </a:r>
            <a:r>
              <a:rPr lang="en-US" sz="1600" b="1" dirty="0">
                <a:latin typeface="Courier New" panose="02070309020205020404" pitchFamily="49" charset="0"/>
                <a:cs typeface="Courier New" panose="02070309020205020404" pitchFamily="49" charset="0"/>
              </a:rPr>
              <a:t>77</a:t>
            </a:r>
            <a:r>
              <a:rPr lang="en-US" sz="1600" dirty="0">
                <a:latin typeface="Courier New" panose="02070309020205020404" pitchFamily="49" charset="0"/>
                <a:cs typeface="Courier New" panose="02070309020205020404" pitchFamily="49" charset="0"/>
              </a:rPr>
              <a:t>20</a:t>
            </a:r>
            <a:r>
              <a:rPr lang="en-US" sz="1600" b="1" dirty="0">
                <a:latin typeface="Courier New" panose="02070309020205020404" pitchFamily="49" charset="0"/>
                <a:cs typeface="Courier New" panose="02070309020205020404" pitchFamily="49" charset="0"/>
              </a:rPr>
              <a:t>6f</a:t>
            </a:r>
            <a:r>
              <a:rPr lang="en-US" sz="1600" dirty="0">
                <a:latin typeface="Courier New" panose="02070309020205020404" pitchFamily="49" charset="0"/>
                <a:cs typeface="Courier New" panose="02070309020205020404" pitchFamily="49" charset="0"/>
              </a:rPr>
              <a:t> 00</a:t>
            </a:r>
            <a:r>
              <a:rPr lang="en-US" sz="1600" b="1" dirty="0">
                <a:latin typeface="Courier New" panose="02070309020205020404" pitchFamily="49" charset="0"/>
                <a:cs typeface="Courier New" panose="02070309020205020404" pitchFamily="49" charset="0"/>
              </a:rPr>
              <a:t>64</a:t>
            </a:r>
            <a:r>
              <a:rPr lang="en-US" sz="1600" dirty="0">
                <a:latin typeface="Courier New" panose="02070309020205020404" pitchFamily="49" charset="0"/>
                <a:cs typeface="Courier New" panose="02070309020205020404" pitchFamily="49" charset="0"/>
              </a:rPr>
              <a:t>6c</a:t>
            </a:r>
            <a:r>
              <a:rPr lang="en-US" sz="1600" b="1" dirty="0">
                <a:latin typeface="Courier New" panose="02070309020205020404" pitchFamily="49" charset="0"/>
                <a:cs typeface="Courier New" panose="02070309020205020404" pitchFamily="49" charset="0"/>
              </a:rPr>
              <a:t>72</a:t>
            </a:r>
          </a:p>
          <a:p>
            <a:r>
              <a:rPr lang="en-US" sz="1600" dirty="0">
                <a:latin typeface="Courier New" panose="02070309020205020404" pitchFamily="49" charset="0"/>
                <a:cs typeface="Courier New" panose="02070309020205020404" pitchFamily="49" charset="0"/>
              </a:rPr>
              <a:t>0000ff00</a:t>
            </a:r>
          </a:p>
          <a:p>
            <a:r>
              <a:rPr lang="en-US" sz="1600" dirty="0">
                <a:latin typeface="Courier New" panose="02070309020205020404" pitchFamily="49" charset="0"/>
                <a:cs typeface="Courier New" panose="02070309020205020404" pitchFamily="49" charset="0"/>
              </a:rPr>
              <a:t>00006500</a:t>
            </a:r>
          </a:p>
          <a:p>
            <a:r>
              <a:rPr lang="en-US" sz="1600" dirty="0">
                <a:latin typeface="Courier New" panose="02070309020205020404" pitchFamily="49" charset="0"/>
                <a:cs typeface="Courier New" panose="02070309020205020404" pitchFamily="49" charset="0"/>
              </a:rPr>
              <a:t>00000065 e</a:t>
            </a:r>
            <a:endParaRPr lang="en-US" sz="1600" b="1"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DEE1A160-FA5F-05BB-8C27-57A986C8E306}"/>
              </a:ext>
            </a:extLst>
          </p:cNvPr>
          <p:cNvSpPr txBox="1"/>
          <p:nvPr/>
        </p:nvSpPr>
        <p:spPr>
          <a:xfrm>
            <a:off x="7279158" y="5110432"/>
            <a:ext cx="4074642" cy="646331"/>
          </a:xfrm>
          <a:prstGeom prst="rect">
            <a:avLst/>
          </a:prstGeom>
          <a:noFill/>
        </p:spPr>
        <p:txBody>
          <a:bodyPr wrap="none" rtlCol="0">
            <a:spAutoFit/>
          </a:bodyPr>
          <a:lstStyle/>
          <a:p>
            <a:r>
              <a:rPr lang="en-US" dirty="0"/>
              <a:t>Please don’t try this at home </a:t>
            </a:r>
            <a:r>
              <a:rPr lang="en-US" dirty="0">
                <a:sym typeface="Wingdings" pitchFamily="2" charset="2"/>
              </a:rPr>
              <a:t> </a:t>
            </a:r>
          </a:p>
          <a:p>
            <a:r>
              <a:rPr lang="en-US" dirty="0"/>
              <a:t>https://</a:t>
            </a:r>
            <a:r>
              <a:rPr lang="en-US" dirty="0" err="1"/>
              <a:t>en.wikipedia.org</a:t>
            </a:r>
            <a:r>
              <a:rPr lang="en-US" dirty="0"/>
              <a:t>/wiki/Endianness</a:t>
            </a:r>
          </a:p>
        </p:txBody>
      </p:sp>
      <p:sp>
        <p:nvSpPr>
          <p:cNvPr id="7" name="TextBox 6">
            <a:extLst>
              <a:ext uri="{FF2B5EF4-FFF2-40B4-BE49-F238E27FC236}">
                <a16:creationId xmlns:a16="http://schemas.microsoft.com/office/drawing/2014/main" id="{A6E2F1D5-5AE5-F140-795E-8B3AAD97E87E}"/>
              </a:ext>
            </a:extLst>
          </p:cNvPr>
          <p:cNvSpPr txBox="1"/>
          <p:nvPr/>
        </p:nvSpPr>
        <p:spPr>
          <a:xfrm>
            <a:off x="10460182" y="6323598"/>
            <a:ext cx="1600199" cy="338554"/>
          </a:xfrm>
          <a:prstGeom prst="rect">
            <a:avLst/>
          </a:prstGeom>
          <a:noFill/>
        </p:spPr>
        <p:txBody>
          <a:bodyPr wrap="square">
            <a:spAutoFit/>
          </a:bodyPr>
          <a:lstStyle/>
          <a:p>
            <a:r>
              <a:rPr lang="en-US" sz="1600" dirty="0">
                <a:solidFill>
                  <a:srgbClr val="000000"/>
                </a:solidFill>
                <a:latin typeface="Menlo" panose="020B0609030804020204" pitchFamily="49" charset="0"/>
              </a:rPr>
              <a:t>kr</a:t>
            </a:r>
            <a:r>
              <a:rPr lang="en-US" sz="1600" dirty="0">
                <a:solidFill>
                  <a:srgbClr val="000000"/>
                </a:solidFill>
                <a:effectLst/>
                <a:latin typeface="Menlo" panose="020B0609030804020204" pitchFamily="49" charset="0"/>
              </a:rPr>
              <a:t>_02_01.c</a:t>
            </a:r>
          </a:p>
        </p:txBody>
      </p:sp>
    </p:spTree>
    <p:extLst>
      <p:ext uri="{BB962C8B-B14F-4D97-AF65-F5344CB8AC3E}">
        <p14:creationId xmlns:p14="http://schemas.microsoft.com/office/powerpoint/2010/main" val="181109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BFDBE0-991B-1889-9517-4AFB07C08492}"/>
              </a:ext>
            </a:extLst>
          </p:cNvPr>
          <p:cNvSpPr>
            <a:spLocks noGrp="1"/>
          </p:cNvSpPr>
          <p:nvPr>
            <p:ph type="title"/>
          </p:nvPr>
        </p:nvSpPr>
        <p:spPr/>
        <p:txBody>
          <a:bodyPr/>
          <a:lstStyle/>
          <a:p>
            <a:r>
              <a:rPr lang="en-US" dirty="0"/>
              <a:t>Thanks Ken, Brian, and Dennis!</a:t>
            </a:r>
          </a:p>
        </p:txBody>
      </p:sp>
      <p:sp>
        <p:nvSpPr>
          <p:cNvPr id="4" name="Content Placeholder 3">
            <a:extLst>
              <a:ext uri="{FF2B5EF4-FFF2-40B4-BE49-F238E27FC236}">
                <a16:creationId xmlns:a16="http://schemas.microsoft.com/office/drawing/2014/main" id="{2B62B26A-22F6-25FB-B7CF-A77A3F4FBDD3}"/>
              </a:ext>
            </a:extLst>
          </p:cNvPr>
          <p:cNvSpPr>
            <a:spLocks noGrp="1"/>
          </p:cNvSpPr>
          <p:nvPr>
            <p:ph idx="1"/>
          </p:nvPr>
        </p:nvSpPr>
        <p:spPr>
          <a:xfrm>
            <a:off x="838200" y="1825625"/>
            <a:ext cx="5257800" cy="4351338"/>
          </a:xfrm>
        </p:spPr>
        <p:txBody>
          <a:bodyPr/>
          <a:lstStyle/>
          <a:p>
            <a:r>
              <a:rPr lang="en-US" dirty="0"/>
              <a:t>Thanks to the pioneering work in the early 1970’s, modern programmers can go through their entire career without masking and shifting</a:t>
            </a:r>
          </a:p>
          <a:p>
            <a:r>
              <a:rPr lang="en-US" dirty="0"/>
              <a:t>Endianness was just beginning as a problem in the late 1970’s – but Intel microprocessors were little-endian and the rest is history </a:t>
            </a:r>
            <a:r>
              <a:rPr lang="en-US" dirty="0">
                <a:sym typeface="Wingdings" pitchFamily="2" charset="2"/>
              </a:rPr>
              <a:t></a:t>
            </a:r>
            <a:endParaRPr lang="en-US" dirty="0"/>
          </a:p>
        </p:txBody>
      </p:sp>
      <p:sp>
        <p:nvSpPr>
          <p:cNvPr id="5" name="TextBox 4">
            <a:extLst>
              <a:ext uri="{FF2B5EF4-FFF2-40B4-BE49-F238E27FC236}">
                <a16:creationId xmlns:a16="http://schemas.microsoft.com/office/drawing/2014/main" id="{93B35C56-B7E2-9377-2E6D-505569A25566}"/>
              </a:ext>
            </a:extLst>
          </p:cNvPr>
          <p:cNvSpPr txBox="1"/>
          <p:nvPr/>
        </p:nvSpPr>
        <p:spPr>
          <a:xfrm>
            <a:off x="7024715" y="1825625"/>
            <a:ext cx="4777153" cy="3693319"/>
          </a:xfrm>
          <a:prstGeom prst="rect">
            <a:avLst/>
          </a:prstGeom>
          <a:noFill/>
          <a:ln>
            <a:solidFill>
              <a:schemeClr val="accent1"/>
            </a:solidFill>
          </a:ln>
        </p:spPr>
        <p:txBody>
          <a:bodyPr wrap="square" rtlCol="0">
            <a:spAutoFit/>
          </a:bodyPr>
          <a:lstStyle/>
          <a:p>
            <a:r>
              <a:rPr lang="en-US" i="1" dirty="0"/>
              <a:t>Dealing with data of different endianness is sometimes termed the NUXI problem. This terminology alludes to the byte order conflicts encountered while adapting UNIX, which ran on the mixed-endian PDP-11, to a big-endian IBM Series/1 computer. Unix was one of the first systems to allow the same code to be compiled for platforms with different internal representations. One of the first programs converted was supposed to print out Unix, but on the Series/1 it printed </a:t>
            </a:r>
            <a:r>
              <a:rPr lang="en-US" i="1" dirty="0" err="1"/>
              <a:t>nUxi</a:t>
            </a:r>
            <a:r>
              <a:rPr lang="en-US" i="1" dirty="0"/>
              <a:t> instead</a:t>
            </a:r>
            <a:r>
              <a:rPr lang="en-US" dirty="0"/>
              <a:t>.</a:t>
            </a:r>
          </a:p>
          <a:p>
            <a:endParaRPr lang="en-US" dirty="0"/>
          </a:p>
          <a:p>
            <a:r>
              <a:rPr lang="en-US" dirty="0"/>
              <a:t>     -- https://</a:t>
            </a:r>
            <a:r>
              <a:rPr lang="en-US" dirty="0" err="1"/>
              <a:t>en.wikipedia.org</a:t>
            </a:r>
            <a:r>
              <a:rPr lang="en-US" dirty="0"/>
              <a:t>/wiki/Endianness</a:t>
            </a:r>
          </a:p>
        </p:txBody>
      </p:sp>
    </p:spTree>
    <p:extLst>
      <p:ext uri="{BB962C8B-B14F-4D97-AF65-F5344CB8AC3E}">
        <p14:creationId xmlns:p14="http://schemas.microsoft.com/office/powerpoint/2010/main" val="2049614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E96CF6-0CA0-B628-3210-CBDCC55F21FB}"/>
              </a:ext>
            </a:extLst>
          </p:cNvPr>
          <p:cNvSpPr>
            <a:spLocks noGrp="1"/>
          </p:cNvSpPr>
          <p:nvPr>
            <p:ph type="title"/>
          </p:nvPr>
        </p:nvSpPr>
        <p:spPr/>
        <p:txBody>
          <a:bodyPr/>
          <a:lstStyle/>
          <a:p>
            <a:r>
              <a:rPr lang="en-US" dirty="0"/>
              <a:t>Ah, Division… </a:t>
            </a:r>
          </a:p>
        </p:txBody>
      </p:sp>
      <p:sp>
        <p:nvSpPr>
          <p:cNvPr id="5" name="Text Placeholder 4">
            <a:extLst>
              <a:ext uri="{FF2B5EF4-FFF2-40B4-BE49-F238E27FC236}">
                <a16:creationId xmlns:a16="http://schemas.microsoft.com/office/drawing/2014/main" id="{4596090D-3554-2186-B436-A5D2D31E83AD}"/>
              </a:ext>
            </a:extLst>
          </p:cNvPr>
          <p:cNvSpPr>
            <a:spLocks noGrp="1"/>
          </p:cNvSpPr>
          <p:nvPr>
            <p:ph type="body" idx="1"/>
          </p:nvPr>
        </p:nvSpPr>
        <p:spPr/>
        <p:txBody>
          <a:bodyPr/>
          <a:lstStyle/>
          <a:p>
            <a:r>
              <a:rPr lang="en-US" dirty="0"/>
              <a:t>Can it be that it was all so simple then?</a:t>
            </a:r>
          </a:p>
          <a:p>
            <a:r>
              <a:rPr lang="en-US" dirty="0"/>
              <a:t>Or has time rewritten every line?</a:t>
            </a:r>
          </a:p>
          <a:p>
            <a:r>
              <a:rPr lang="en-US" dirty="0"/>
              <a:t>If we had the chance to do it all again, tell me, would we, could we?</a:t>
            </a:r>
          </a:p>
        </p:txBody>
      </p:sp>
      <p:sp>
        <p:nvSpPr>
          <p:cNvPr id="6" name="TextBox 5">
            <a:extLst>
              <a:ext uri="{FF2B5EF4-FFF2-40B4-BE49-F238E27FC236}">
                <a16:creationId xmlns:a16="http://schemas.microsoft.com/office/drawing/2014/main" id="{6447CDB7-81E6-9C86-28CC-A4CE822F1243}"/>
              </a:ext>
            </a:extLst>
          </p:cNvPr>
          <p:cNvSpPr txBox="1"/>
          <p:nvPr/>
        </p:nvSpPr>
        <p:spPr>
          <a:xfrm>
            <a:off x="7658100" y="6116638"/>
            <a:ext cx="4406900" cy="369332"/>
          </a:xfrm>
          <a:prstGeom prst="rect">
            <a:avLst/>
          </a:prstGeom>
          <a:noFill/>
        </p:spPr>
        <p:txBody>
          <a:bodyPr wrap="square" rtlCol="0">
            <a:spAutoFit/>
          </a:bodyPr>
          <a:lstStyle/>
          <a:p>
            <a:r>
              <a:rPr lang="en-US" b="1" dirty="0"/>
              <a:t>From the film "The Way We Were" (1973)</a:t>
            </a:r>
          </a:p>
        </p:txBody>
      </p:sp>
    </p:spTree>
    <p:extLst>
      <p:ext uri="{BB962C8B-B14F-4D97-AF65-F5344CB8AC3E}">
        <p14:creationId xmlns:p14="http://schemas.microsoft.com/office/powerpoint/2010/main" val="4109494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2FD391-73EC-669C-E229-3F1758FE089C}"/>
              </a:ext>
            </a:extLst>
          </p:cNvPr>
          <p:cNvSpPr>
            <a:spLocks noGrp="1"/>
          </p:cNvSpPr>
          <p:nvPr>
            <p:ph type="title"/>
          </p:nvPr>
        </p:nvSpPr>
        <p:spPr/>
        <p:txBody>
          <a:bodyPr/>
          <a:lstStyle/>
          <a:p>
            <a:r>
              <a:rPr lang="en-US" dirty="0"/>
              <a:t>Python 2 to Python 3</a:t>
            </a:r>
          </a:p>
        </p:txBody>
      </p:sp>
      <p:sp>
        <p:nvSpPr>
          <p:cNvPr id="5" name="Content Placeholder 4">
            <a:extLst>
              <a:ext uri="{FF2B5EF4-FFF2-40B4-BE49-F238E27FC236}">
                <a16:creationId xmlns:a16="http://schemas.microsoft.com/office/drawing/2014/main" id="{C927FF06-0544-B1C4-FD11-1743F47AC707}"/>
              </a:ext>
            </a:extLst>
          </p:cNvPr>
          <p:cNvSpPr>
            <a:spLocks noGrp="1"/>
          </p:cNvSpPr>
          <p:nvPr>
            <p:ph idx="1"/>
          </p:nvPr>
        </p:nvSpPr>
        <p:spPr/>
        <p:txBody>
          <a:bodyPr>
            <a:normAutofit fontScale="92500" lnSpcReduction="10000"/>
          </a:bodyPr>
          <a:lstStyle/>
          <a:p>
            <a:r>
              <a:rPr lang="en-US" dirty="0"/>
              <a:t>Python 2 was very popular – but under attack from modern languages</a:t>
            </a:r>
          </a:p>
          <a:p>
            <a:pPr lvl="1"/>
            <a:r>
              <a:rPr lang="en-US" dirty="0"/>
              <a:t>Strings were ASCII</a:t>
            </a:r>
          </a:p>
          <a:p>
            <a:pPr lvl="1"/>
            <a:r>
              <a:rPr lang="en-US" dirty="0"/>
              <a:t>I/O (print) was part of the language – limited evolution</a:t>
            </a:r>
          </a:p>
          <a:p>
            <a:r>
              <a:rPr lang="en-US" dirty="0"/>
              <a:t>Converting took from 2008 – 2020</a:t>
            </a:r>
          </a:p>
          <a:p>
            <a:r>
              <a:rPr lang="en-US" dirty="0"/>
              <a:t>Programmers got a lot of help</a:t>
            </a:r>
          </a:p>
          <a:p>
            <a:pPr lvl="1"/>
            <a:r>
              <a:rPr lang="en-US" dirty="0"/>
              <a:t>An automated code convertor</a:t>
            </a:r>
          </a:p>
          <a:p>
            <a:pPr lvl="1"/>
            <a:r>
              <a:rPr lang="en-US" dirty="0"/>
              <a:t>Back-porting of future library code to support 2.x ad 3.x at the same time</a:t>
            </a:r>
          </a:p>
          <a:p>
            <a:r>
              <a:rPr lang="en-US" dirty="0"/>
              <a:t>Division of two integers</a:t>
            </a:r>
          </a:p>
          <a:p>
            <a:pPr lvl="1"/>
            <a:r>
              <a:rPr lang="en-US" dirty="0"/>
              <a:t>Python 2 – Returns an integer and the division is truncated (3/4 == 0)</a:t>
            </a:r>
          </a:p>
          <a:p>
            <a:pPr lvl="1"/>
            <a:r>
              <a:rPr lang="en-US" dirty="0"/>
              <a:t>Python 3 – Any division converts operands to float and produces a float (3/4 == 0.75)</a:t>
            </a:r>
          </a:p>
          <a:p>
            <a:r>
              <a:rPr lang="en-US" dirty="0"/>
              <a:t>It is all because of C integer division truncated (3/4 == 0)</a:t>
            </a:r>
          </a:p>
        </p:txBody>
      </p:sp>
    </p:spTree>
    <p:extLst>
      <p:ext uri="{BB962C8B-B14F-4D97-AF65-F5344CB8AC3E}">
        <p14:creationId xmlns:p14="http://schemas.microsoft.com/office/powerpoint/2010/main" val="4063932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CABD2-4B0D-0700-6707-B90E7B8C2710}"/>
              </a:ext>
            </a:extLst>
          </p:cNvPr>
          <p:cNvSpPr>
            <a:spLocks noGrp="1"/>
          </p:cNvSpPr>
          <p:nvPr>
            <p:ph type="title"/>
          </p:nvPr>
        </p:nvSpPr>
        <p:spPr/>
        <p:txBody>
          <a:bodyPr/>
          <a:lstStyle/>
          <a:p>
            <a:r>
              <a:rPr lang="en-US" dirty="0"/>
              <a:t>Integer Division in C</a:t>
            </a:r>
          </a:p>
        </p:txBody>
      </p:sp>
      <p:sp>
        <p:nvSpPr>
          <p:cNvPr id="3" name="Content Placeholder 2">
            <a:extLst>
              <a:ext uri="{FF2B5EF4-FFF2-40B4-BE49-F238E27FC236}">
                <a16:creationId xmlns:a16="http://schemas.microsoft.com/office/drawing/2014/main" id="{C8538849-E812-BC89-2EF3-18D093C82001}"/>
              </a:ext>
            </a:extLst>
          </p:cNvPr>
          <p:cNvSpPr>
            <a:spLocks noGrp="1"/>
          </p:cNvSpPr>
          <p:nvPr>
            <p:ph idx="1"/>
          </p:nvPr>
        </p:nvSpPr>
        <p:spPr/>
        <p:txBody>
          <a:bodyPr>
            <a:normAutofit lnSpcReduction="10000"/>
          </a:bodyPr>
          <a:lstStyle/>
          <a:p>
            <a:r>
              <a:rPr lang="en-US" dirty="0"/>
              <a:t>Less of a problem because C is a (pretty) strongly typed language</a:t>
            </a:r>
          </a:p>
          <a:p>
            <a:r>
              <a:rPr lang="en-US" dirty="0"/>
              <a:t>Python</a:t>
            </a:r>
          </a:p>
          <a:p>
            <a:pPr lvl="1"/>
            <a:r>
              <a:rPr lang="en-US" dirty="0"/>
              <a:t>x = 3 / 4</a:t>
            </a:r>
          </a:p>
          <a:p>
            <a:pPr lvl="1"/>
            <a:r>
              <a:rPr lang="en-US" dirty="0"/>
              <a:t>The type of x is part of x and when x is used many lines later, perhaps in a library routine, it all gets figured out (often badly)</a:t>
            </a:r>
          </a:p>
          <a:p>
            <a:r>
              <a:rPr lang="en-US" dirty="0"/>
              <a:t>C must declare “x” as float, double, int, etc.   So when a C programmer writes a division, they know they need to cast values or use float constants to trigger type conversion in expressions</a:t>
            </a:r>
          </a:p>
          <a:p>
            <a:pPr lvl="1"/>
            <a:r>
              <a:rPr lang="en-US" dirty="0"/>
              <a:t>float x;</a:t>
            </a:r>
          </a:p>
          <a:p>
            <a:pPr lvl="1"/>
            <a:r>
              <a:rPr lang="en-US" dirty="0"/>
              <a:t>x = ((float) 3 / 4);</a:t>
            </a:r>
          </a:p>
          <a:p>
            <a:pPr lvl="1"/>
            <a:r>
              <a:rPr lang="en-US" dirty="0"/>
              <a:t>x = x * 2.5;</a:t>
            </a:r>
          </a:p>
        </p:txBody>
      </p:sp>
    </p:spTree>
    <p:extLst>
      <p:ext uri="{BB962C8B-B14F-4D97-AF65-F5344CB8AC3E}">
        <p14:creationId xmlns:p14="http://schemas.microsoft.com/office/powerpoint/2010/main" val="1027724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4EAA055D-FA59-02F9-40B6-72AFC8A29A76}"/>
              </a:ext>
            </a:extLst>
          </p:cNvPr>
          <p:cNvSpPr>
            <a:spLocks noGrp="1"/>
          </p:cNvSpPr>
          <p:nvPr>
            <p:ph sz="half" idx="1"/>
          </p:nvPr>
        </p:nvSpPr>
        <p:spPr/>
        <p:txBody>
          <a:bodyPr/>
          <a:lstStyle/>
          <a:p>
            <a:r>
              <a:rPr lang="en-US" dirty="0"/>
              <a:t>Integers</a:t>
            </a:r>
          </a:p>
          <a:p>
            <a:r>
              <a:rPr lang="en-US" dirty="0"/>
              <a:t>Words / Bytes</a:t>
            </a:r>
          </a:p>
          <a:p>
            <a:r>
              <a:rPr lang="en-US" dirty="0"/>
              <a:t>Characters</a:t>
            </a:r>
          </a:p>
          <a:p>
            <a:r>
              <a:rPr lang="en-US" dirty="0"/>
              <a:t>Number Base Conversion (10, 16, 2)</a:t>
            </a:r>
          </a:p>
          <a:p>
            <a:r>
              <a:rPr lang="en-US" dirty="0"/>
              <a:t>Division and a Python story</a:t>
            </a:r>
          </a:p>
        </p:txBody>
      </p:sp>
      <p:sp>
        <p:nvSpPr>
          <p:cNvPr id="5" name="Content Placeholder 4">
            <a:extLst>
              <a:ext uri="{FF2B5EF4-FFF2-40B4-BE49-F238E27FC236}">
                <a16:creationId xmlns:a16="http://schemas.microsoft.com/office/drawing/2014/main" id="{23FD6821-0D52-C591-FBFA-4AB416D5DA58}"/>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3953165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4AE3D-C70D-220E-82A8-C1D64A900A0F}"/>
              </a:ext>
            </a:extLst>
          </p:cNvPr>
          <p:cNvSpPr>
            <a:spLocks noGrp="1"/>
          </p:cNvSpPr>
          <p:nvPr>
            <p:ph type="title"/>
          </p:nvPr>
        </p:nvSpPr>
        <p:spPr/>
        <p:txBody>
          <a:bodyPr/>
          <a:lstStyle/>
          <a:p>
            <a:r>
              <a:rPr lang="en-US" dirty="0"/>
              <a:t>Acknowledgements / Contributions</a:t>
            </a:r>
          </a:p>
        </p:txBody>
      </p:sp>
      <p:sp>
        <p:nvSpPr>
          <p:cNvPr id="7" name="TextBox 6">
            <a:extLst>
              <a:ext uri="{FF2B5EF4-FFF2-40B4-BE49-F238E27FC236}">
                <a16:creationId xmlns:a16="http://schemas.microsoft.com/office/drawing/2014/main" id="{D1725F2C-A6DC-4096-AD36-A6A5AF1FFD40}"/>
              </a:ext>
            </a:extLst>
          </p:cNvPr>
          <p:cNvSpPr txBox="1"/>
          <p:nvPr/>
        </p:nvSpPr>
        <p:spPr>
          <a:xfrm>
            <a:off x="838201" y="1502688"/>
            <a:ext cx="5055704" cy="2492990"/>
          </a:xfrm>
          <a:prstGeom prst="rect">
            <a:avLst/>
          </a:prstGeom>
          <a:noFill/>
        </p:spPr>
        <p:txBody>
          <a:bodyPr wrap="square" rtlCol="0">
            <a:spAutoFit/>
          </a:bodyPr>
          <a:lstStyle/>
          <a:p>
            <a:r>
              <a:rPr lang="en-US" sz="1200" dirty="0"/>
              <a:t>These slides are Copyright 2022-  Charles R. Severance (</a:t>
            </a:r>
            <a:r>
              <a:rPr lang="en-US" sz="1200" dirty="0" err="1"/>
              <a:t>online.dr-chuck.com</a:t>
            </a:r>
            <a:r>
              <a:rPr lang="en-US" sz="1200" dirty="0"/>
              <a:t>) as part of www.cc4e.com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endParaRPr lang="en-US" sz="1200" dirty="0"/>
          </a:p>
          <a:p>
            <a:r>
              <a:rPr lang="en-US" sz="1200" dirty="0"/>
              <a:t>Initial Development: Charles Severance, University of Michigan School of Information</a:t>
            </a:r>
          </a:p>
          <a:p>
            <a:endParaRPr lang="en-US" sz="1200" dirty="0"/>
          </a:p>
          <a:p>
            <a:r>
              <a:rPr lang="en-US" sz="1200" b="1" dirty="0"/>
              <a:t>Insert new Contributors and Translators here including names and dates</a:t>
            </a:r>
          </a:p>
          <a:p>
            <a:endParaRPr lang="en-US" sz="1200" dirty="0"/>
          </a:p>
          <a:p>
            <a:endParaRPr lang="en-US" sz="1200" dirty="0"/>
          </a:p>
        </p:txBody>
      </p:sp>
      <p:sp>
        <p:nvSpPr>
          <p:cNvPr id="8" name="TextBox 7">
            <a:extLst>
              <a:ext uri="{FF2B5EF4-FFF2-40B4-BE49-F238E27FC236}">
                <a16:creationId xmlns:a16="http://schemas.microsoft.com/office/drawing/2014/main" id="{A5B0D5A1-502A-F6A1-76FD-6D954B37EE94}"/>
              </a:ext>
            </a:extLst>
          </p:cNvPr>
          <p:cNvSpPr txBox="1"/>
          <p:nvPr/>
        </p:nvSpPr>
        <p:spPr>
          <a:xfrm>
            <a:off x="6298097" y="1502688"/>
            <a:ext cx="5055704" cy="461665"/>
          </a:xfrm>
          <a:prstGeom prst="rect">
            <a:avLst/>
          </a:prstGeom>
          <a:noFill/>
        </p:spPr>
        <p:txBody>
          <a:bodyPr wrap="square" rtlCol="0">
            <a:spAutoFit/>
          </a:bodyPr>
          <a:lstStyle/>
          <a:p>
            <a:r>
              <a:rPr lang="en-US" sz="1200" b="1" dirty="0"/>
              <a:t>Continue new Contributors and Translators here</a:t>
            </a:r>
          </a:p>
          <a:p>
            <a:endParaRPr lang="en-US" sz="1200" dirty="0"/>
          </a:p>
        </p:txBody>
      </p:sp>
    </p:spTree>
    <p:extLst>
      <p:ext uri="{BB962C8B-B14F-4D97-AF65-F5344CB8AC3E}">
        <p14:creationId xmlns:p14="http://schemas.microsoft.com/office/powerpoint/2010/main" val="2963881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A7E7-D961-66E7-E7CF-CB277CD7224F}"/>
              </a:ext>
            </a:extLst>
          </p:cNvPr>
          <p:cNvSpPr>
            <a:spLocks noGrp="1"/>
          </p:cNvSpPr>
          <p:nvPr>
            <p:ph type="title"/>
          </p:nvPr>
        </p:nvSpPr>
        <p:spPr/>
        <p:txBody>
          <a:bodyPr/>
          <a:lstStyle/>
          <a:p>
            <a:r>
              <a:rPr lang="en-US" dirty="0"/>
              <a:t>Chapter 2 – Unique Areas</a:t>
            </a:r>
          </a:p>
        </p:txBody>
      </p:sp>
      <p:sp>
        <p:nvSpPr>
          <p:cNvPr id="3" name="Content Placeholder 2">
            <a:extLst>
              <a:ext uri="{FF2B5EF4-FFF2-40B4-BE49-F238E27FC236}">
                <a16:creationId xmlns:a16="http://schemas.microsoft.com/office/drawing/2014/main" id="{68463E63-AAEC-04B4-9809-5D8198075019}"/>
              </a:ext>
            </a:extLst>
          </p:cNvPr>
          <p:cNvSpPr>
            <a:spLocks noGrp="1"/>
          </p:cNvSpPr>
          <p:nvPr>
            <p:ph idx="1"/>
          </p:nvPr>
        </p:nvSpPr>
        <p:spPr/>
        <p:txBody>
          <a:bodyPr/>
          <a:lstStyle/>
          <a:p>
            <a:r>
              <a:rPr lang="en-US" dirty="0"/>
              <a:t>Section 2.2 – Data types and storage allocation – character, integer, short, long get all the attention.  Interestingly float and double are pretty consistent with modern languages</a:t>
            </a:r>
          </a:p>
          <a:p>
            <a:r>
              <a:rPr lang="en-US" dirty="0"/>
              <a:t>Section 2.7 – Type conversion – integer division and Python 2.0 and 3.0 pain and history</a:t>
            </a:r>
          </a:p>
          <a:p>
            <a:r>
              <a:rPr lang="en-US" dirty="0"/>
              <a:t>Section 2.9 – Bitwise Logical Operations – Rarely used – In Chapter 6 struct data types are better at extracting but ranges</a:t>
            </a:r>
          </a:p>
          <a:p>
            <a:endParaRPr lang="en-US" dirty="0"/>
          </a:p>
          <a:p>
            <a:endParaRPr lang="en-US" dirty="0"/>
          </a:p>
        </p:txBody>
      </p:sp>
    </p:spTree>
    <p:extLst>
      <p:ext uri="{BB962C8B-B14F-4D97-AF65-F5344CB8AC3E}">
        <p14:creationId xmlns:p14="http://schemas.microsoft.com/office/powerpoint/2010/main" val="1081645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E6F2C-7B60-1038-5168-6292E60D1DAA}"/>
              </a:ext>
            </a:extLst>
          </p:cNvPr>
          <p:cNvSpPr>
            <a:spLocks noGrp="1"/>
          </p:cNvSpPr>
          <p:nvPr>
            <p:ph type="title"/>
          </p:nvPr>
        </p:nvSpPr>
        <p:spPr/>
        <p:txBody>
          <a:bodyPr/>
          <a:lstStyle/>
          <a:p>
            <a:r>
              <a:rPr lang="en-US" dirty="0"/>
              <a:t>C and UNIX, Byte-Addressable Computers</a:t>
            </a:r>
          </a:p>
        </p:txBody>
      </p:sp>
      <p:sp>
        <p:nvSpPr>
          <p:cNvPr id="3" name="Content Placeholder 2">
            <a:extLst>
              <a:ext uri="{FF2B5EF4-FFF2-40B4-BE49-F238E27FC236}">
                <a16:creationId xmlns:a16="http://schemas.microsoft.com/office/drawing/2014/main" id="{73E1C97A-E82B-9E2F-528D-E3E26BC77491}"/>
              </a:ext>
            </a:extLst>
          </p:cNvPr>
          <p:cNvSpPr>
            <a:spLocks noGrp="1"/>
          </p:cNvSpPr>
          <p:nvPr>
            <p:ph idx="1"/>
          </p:nvPr>
        </p:nvSpPr>
        <p:spPr/>
        <p:txBody>
          <a:bodyPr/>
          <a:lstStyle/>
          <a:p>
            <a:r>
              <a:rPr lang="en-US" dirty="0"/>
              <a:t>In the 1970’s computers were getting smaller, cheaper, and moving away from (8 bit) characters being packed into (32 bit) integer words with masking and shifting and towards direct byte addressing in assembly language</a:t>
            </a:r>
          </a:p>
          <a:p>
            <a:r>
              <a:rPr lang="en-US" dirty="0"/>
              <a:t>A major reason to move UNIX from the “B” language to the “C” language was to have a language that made efficient use of byte addressing</a:t>
            </a:r>
          </a:p>
        </p:txBody>
      </p:sp>
    </p:spTree>
    <p:extLst>
      <p:ext uri="{BB962C8B-B14F-4D97-AF65-F5344CB8AC3E}">
        <p14:creationId xmlns:p14="http://schemas.microsoft.com/office/powerpoint/2010/main" val="2495934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4FEC7-0641-6376-EA93-7B27D6438F4D}"/>
              </a:ext>
            </a:extLst>
          </p:cNvPr>
          <p:cNvSpPr>
            <a:spLocks noGrp="1"/>
          </p:cNvSpPr>
          <p:nvPr>
            <p:ph type="title"/>
          </p:nvPr>
        </p:nvSpPr>
        <p:spPr/>
        <p:txBody>
          <a:bodyPr/>
          <a:lstStyle/>
          <a:p>
            <a:r>
              <a:rPr lang="en-US" dirty="0"/>
              <a:t>CDC-6500 Character Support</a:t>
            </a:r>
          </a:p>
        </p:txBody>
      </p:sp>
      <p:sp>
        <p:nvSpPr>
          <p:cNvPr id="3" name="Content Placeholder 2">
            <a:extLst>
              <a:ext uri="{FF2B5EF4-FFF2-40B4-BE49-F238E27FC236}">
                <a16:creationId xmlns:a16="http://schemas.microsoft.com/office/drawing/2014/main" id="{B39C1427-E84A-0C06-FDFC-02F122FF3CBF}"/>
              </a:ext>
            </a:extLst>
          </p:cNvPr>
          <p:cNvSpPr>
            <a:spLocks noGrp="1"/>
          </p:cNvSpPr>
          <p:nvPr>
            <p:ph idx="1"/>
          </p:nvPr>
        </p:nvSpPr>
        <p:spPr>
          <a:xfrm>
            <a:off x="838200" y="1825625"/>
            <a:ext cx="10515600" cy="1093421"/>
          </a:xfrm>
        </p:spPr>
        <p:txBody>
          <a:bodyPr/>
          <a:lstStyle/>
          <a:p>
            <a:r>
              <a:rPr lang="en-US" dirty="0"/>
              <a:t>The CDC-6500 had 60 bit words and 6-bit upper case characters</a:t>
            </a:r>
          </a:p>
          <a:p>
            <a:pPr lvl="1"/>
            <a:r>
              <a:rPr lang="en-US" dirty="0"/>
              <a:t>https://</a:t>
            </a:r>
            <a:r>
              <a:rPr lang="en-US" dirty="0" err="1"/>
              <a:t>en.wikipedia.org</a:t>
            </a:r>
            <a:r>
              <a:rPr lang="en-US" dirty="0"/>
              <a:t>/wiki/</a:t>
            </a:r>
            <a:r>
              <a:rPr lang="en-US" dirty="0" err="1"/>
              <a:t>CDC_display_code</a:t>
            </a:r>
            <a:endParaRPr lang="en-US" dirty="0"/>
          </a:p>
        </p:txBody>
      </p:sp>
      <p:sp>
        <p:nvSpPr>
          <p:cNvPr id="4" name="TextBox 3">
            <a:extLst>
              <a:ext uri="{FF2B5EF4-FFF2-40B4-BE49-F238E27FC236}">
                <a16:creationId xmlns:a16="http://schemas.microsoft.com/office/drawing/2014/main" id="{F6C89FBE-BA5C-5C2D-2A1C-7F249DDD783C}"/>
              </a:ext>
            </a:extLst>
          </p:cNvPr>
          <p:cNvSpPr txBox="1"/>
          <p:nvPr/>
        </p:nvSpPr>
        <p:spPr>
          <a:xfrm>
            <a:off x="1383326" y="3147649"/>
            <a:ext cx="316523" cy="369332"/>
          </a:xfrm>
          <a:prstGeom prst="rect">
            <a:avLst/>
          </a:prstGeom>
          <a:noFill/>
          <a:ln>
            <a:solidFill>
              <a:schemeClr val="tx1"/>
            </a:solidFill>
          </a:ln>
        </p:spPr>
        <p:txBody>
          <a:bodyPr wrap="square" rtlCol="0">
            <a:spAutoFit/>
          </a:bodyPr>
          <a:lstStyle/>
          <a:p>
            <a:r>
              <a:rPr lang="en-US" dirty="0"/>
              <a:t>H</a:t>
            </a:r>
          </a:p>
        </p:txBody>
      </p:sp>
      <p:sp>
        <p:nvSpPr>
          <p:cNvPr id="5" name="TextBox 4">
            <a:extLst>
              <a:ext uri="{FF2B5EF4-FFF2-40B4-BE49-F238E27FC236}">
                <a16:creationId xmlns:a16="http://schemas.microsoft.com/office/drawing/2014/main" id="{BCFA4D30-2761-E466-D5E8-4C231B744A5C}"/>
              </a:ext>
            </a:extLst>
          </p:cNvPr>
          <p:cNvSpPr txBox="1"/>
          <p:nvPr/>
        </p:nvSpPr>
        <p:spPr>
          <a:xfrm>
            <a:off x="1699848" y="3147649"/>
            <a:ext cx="316523" cy="369332"/>
          </a:xfrm>
          <a:prstGeom prst="rect">
            <a:avLst/>
          </a:prstGeom>
          <a:noFill/>
          <a:ln>
            <a:solidFill>
              <a:schemeClr val="tx1"/>
            </a:solidFill>
          </a:ln>
        </p:spPr>
        <p:txBody>
          <a:bodyPr wrap="square" rtlCol="0">
            <a:spAutoFit/>
          </a:bodyPr>
          <a:lstStyle/>
          <a:p>
            <a:r>
              <a:rPr lang="en-US" dirty="0"/>
              <a:t>E</a:t>
            </a:r>
          </a:p>
        </p:txBody>
      </p:sp>
      <p:sp>
        <p:nvSpPr>
          <p:cNvPr id="6" name="TextBox 5">
            <a:extLst>
              <a:ext uri="{FF2B5EF4-FFF2-40B4-BE49-F238E27FC236}">
                <a16:creationId xmlns:a16="http://schemas.microsoft.com/office/drawing/2014/main" id="{FA9ACD76-EC22-F164-BD6B-F3822A20423D}"/>
              </a:ext>
            </a:extLst>
          </p:cNvPr>
          <p:cNvSpPr txBox="1"/>
          <p:nvPr/>
        </p:nvSpPr>
        <p:spPr>
          <a:xfrm>
            <a:off x="2016369" y="3147649"/>
            <a:ext cx="316523" cy="369332"/>
          </a:xfrm>
          <a:prstGeom prst="rect">
            <a:avLst/>
          </a:prstGeom>
          <a:noFill/>
          <a:ln>
            <a:solidFill>
              <a:schemeClr val="tx1"/>
            </a:solidFill>
          </a:ln>
        </p:spPr>
        <p:txBody>
          <a:bodyPr wrap="square" rtlCol="0">
            <a:spAutoFit/>
          </a:bodyPr>
          <a:lstStyle/>
          <a:p>
            <a:r>
              <a:rPr lang="en-US" dirty="0"/>
              <a:t>L</a:t>
            </a:r>
          </a:p>
        </p:txBody>
      </p:sp>
      <p:sp>
        <p:nvSpPr>
          <p:cNvPr id="7" name="TextBox 6">
            <a:extLst>
              <a:ext uri="{FF2B5EF4-FFF2-40B4-BE49-F238E27FC236}">
                <a16:creationId xmlns:a16="http://schemas.microsoft.com/office/drawing/2014/main" id="{06D05CA1-61CE-3231-ADCC-26F1EDDC5785}"/>
              </a:ext>
            </a:extLst>
          </p:cNvPr>
          <p:cNvSpPr txBox="1"/>
          <p:nvPr/>
        </p:nvSpPr>
        <p:spPr>
          <a:xfrm>
            <a:off x="2332891" y="3147649"/>
            <a:ext cx="316523" cy="369332"/>
          </a:xfrm>
          <a:prstGeom prst="rect">
            <a:avLst/>
          </a:prstGeom>
          <a:noFill/>
          <a:ln>
            <a:solidFill>
              <a:schemeClr val="tx1"/>
            </a:solidFill>
          </a:ln>
        </p:spPr>
        <p:txBody>
          <a:bodyPr wrap="square" rtlCol="0">
            <a:spAutoFit/>
          </a:bodyPr>
          <a:lstStyle/>
          <a:p>
            <a:r>
              <a:rPr lang="en-US" dirty="0"/>
              <a:t>L</a:t>
            </a:r>
          </a:p>
        </p:txBody>
      </p:sp>
      <p:sp>
        <p:nvSpPr>
          <p:cNvPr id="8" name="TextBox 7">
            <a:extLst>
              <a:ext uri="{FF2B5EF4-FFF2-40B4-BE49-F238E27FC236}">
                <a16:creationId xmlns:a16="http://schemas.microsoft.com/office/drawing/2014/main" id="{E632C05C-5378-1848-5296-71BD8BC93E15}"/>
              </a:ext>
            </a:extLst>
          </p:cNvPr>
          <p:cNvSpPr txBox="1"/>
          <p:nvPr/>
        </p:nvSpPr>
        <p:spPr>
          <a:xfrm>
            <a:off x="2649413" y="3147649"/>
            <a:ext cx="316523" cy="369332"/>
          </a:xfrm>
          <a:prstGeom prst="rect">
            <a:avLst/>
          </a:prstGeom>
          <a:noFill/>
          <a:ln>
            <a:solidFill>
              <a:schemeClr val="tx1"/>
            </a:solidFill>
          </a:ln>
        </p:spPr>
        <p:txBody>
          <a:bodyPr wrap="square" rtlCol="0">
            <a:spAutoFit/>
          </a:bodyPr>
          <a:lstStyle/>
          <a:p>
            <a:r>
              <a:rPr lang="en-US" dirty="0"/>
              <a:t>O</a:t>
            </a:r>
          </a:p>
        </p:txBody>
      </p:sp>
      <p:sp>
        <p:nvSpPr>
          <p:cNvPr id="9" name="TextBox 8">
            <a:extLst>
              <a:ext uri="{FF2B5EF4-FFF2-40B4-BE49-F238E27FC236}">
                <a16:creationId xmlns:a16="http://schemas.microsoft.com/office/drawing/2014/main" id="{19A77B6A-94E7-2F1B-C999-376ED22EFB02}"/>
              </a:ext>
            </a:extLst>
          </p:cNvPr>
          <p:cNvSpPr txBox="1"/>
          <p:nvPr/>
        </p:nvSpPr>
        <p:spPr>
          <a:xfrm>
            <a:off x="2965942" y="3147649"/>
            <a:ext cx="316523" cy="369332"/>
          </a:xfrm>
          <a:prstGeom prst="rect">
            <a:avLst/>
          </a:prstGeom>
          <a:noFill/>
          <a:ln>
            <a:solidFill>
              <a:schemeClr val="tx1"/>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994D23F8-8AC5-17B5-177D-6418DDFEB8CA}"/>
              </a:ext>
            </a:extLst>
          </p:cNvPr>
          <p:cNvSpPr txBox="1"/>
          <p:nvPr/>
        </p:nvSpPr>
        <p:spPr>
          <a:xfrm>
            <a:off x="3282464" y="3147649"/>
            <a:ext cx="316523" cy="369332"/>
          </a:xfrm>
          <a:prstGeom prst="rect">
            <a:avLst/>
          </a:prstGeom>
          <a:noFill/>
          <a:ln>
            <a:solidFill>
              <a:schemeClr val="tx1"/>
            </a:solidFill>
          </a:ln>
        </p:spPr>
        <p:txBody>
          <a:bodyPr wrap="square" rtlCol="0">
            <a:spAutoFit/>
          </a:bodyPr>
          <a:lstStyle/>
          <a:p>
            <a:r>
              <a:rPr lang="en-US" dirty="0"/>
              <a:t>W</a:t>
            </a:r>
          </a:p>
        </p:txBody>
      </p:sp>
      <p:sp>
        <p:nvSpPr>
          <p:cNvPr id="11" name="TextBox 10">
            <a:extLst>
              <a:ext uri="{FF2B5EF4-FFF2-40B4-BE49-F238E27FC236}">
                <a16:creationId xmlns:a16="http://schemas.microsoft.com/office/drawing/2014/main" id="{A59A0C91-3857-0B7E-0723-8804664247BA}"/>
              </a:ext>
            </a:extLst>
          </p:cNvPr>
          <p:cNvSpPr txBox="1"/>
          <p:nvPr/>
        </p:nvSpPr>
        <p:spPr>
          <a:xfrm>
            <a:off x="3598985" y="3147649"/>
            <a:ext cx="316523" cy="369332"/>
          </a:xfrm>
          <a:prstGeom prst="rect">
            <a:avLst/>
          </a:prstGeom>
          <a:noFill/>
          <a:ln>
            <a:solidFill>
              <a:schemeClr val="tx1"/>
            </a:solidFill>
          </a:ln>
        </p:spPr>
        <p:txBody>
          <a:bodyPr wrap="square" rtlCol="0">
            <a:spAutoFit/>
          </a:bodyPr>
          <a:lstStyle/>
          <a:p>
            <a:r>
              <a:rPr lang="en-US" dirty="0"/>
              <a:t>O</a:t>
            </a:r>
          </a:p>
        </p:txBody>
      </p:sp>
      <p:sp>
        <p:nvSpPr>
          <p:cNvPr id="12" name="TextBox 11">
            <a:extLst>
              <a:ext uri="{FF2B5EF4-FFF2-40B4-BE49-F238E27FC236}">
                <a16:creationId xmlns:a16="http://schemas.microsoft.com/office/drawing/2014/main" id="{491C7535-F8AF-6F99-088C-AC16C43186C9}"/>
              </a:ext>
            </a:extLst>
          </p:cNvPr>
          <p:cNvSpPr txBox="1"/>
          <p:nvPr/>
        </p:nvSpPr>
        <p:spPr>
          <a:xfrm>
            <a:off x="3915507" y="3147649"/>
            <a:ext cx="316523" cy="369332"/>
          </a:xfrm>
          <a:prstGeom prst="rect">
            <a:avLst/>
          </a:prstGeom>
          <a:noFill/>
          <a:ln>
            <a:solidFill>
              <a:schemeClr val="tx1"/>
            </a:solidFill>
          </a:ln>
        </p:spPr>
        <p:txBody>
          <a:bodyPr wrap="square" rtlCol="0">
            <a:spAutoFit/>
          </a:bodyPr>
          <a:lstStyle/>
          <a:p>
            <a:r>
              <a:rPr lang="en-US" dirty="0"/>
              <a:t>R</a:t>
            </a:r>
          </a:p>
        </p:txBody>
      </p:sp>
      <p:sp>
        <p:nvSpPr>
          <p:cNvPr id="13" name="TextBox 12">
            <a:extLst>
              <a:ext uri="{FF2B5EF4-FFF2-40B4-BE49-F238E27FC236}">
                <a16:creationId xmlns:a16="http://schemas.microsoft.com/office/drawing/2014/main" id="{8435A43F-5779-1F1A-2990-D1639C1A3945}"/>
              </a:ext>
            </a:extLst>
          </p:cNvPr>
          <p:cNvSpPr txBox="1"/>
          <p:nvPr/>
        </p:nvSpPr>
        <p:spPr>
          <a:xfrm>
            <a:off x="4232029" y="3147649"/>
            <a:ext cx="316523" cy="369332"/>
          </a:xfrm>
          <a:prstGeom prst="rect">
            <a:avLst/>
          </a:prstGeom>
          <a:noFill/>
          <a:ln>
            <a:solidFill>
              <a:schemeClr val="tx1"/>
            </a:solidFill>
          </a:ln>
        </p:spPr>
        <p:txBody>
          <a:bodyPr wrap="square" rtlCol="0">
            <a:spAutoFit/>
          </a:bodyPr>
          <a:lstStyle/>
          <a:p>
            <a:r>
              <a:rPr lang="en-US" dirty="0"/>
              <a:t>L</a:t>
            </a:r>
          </a:p>
        </p:txBody>
      </p:sp>
      <p:sp>
        <p:nvSpPr>
          <p:cNvPr id="14" name="TextBox 13">
            <a:extLst>
              <a:ext uri="{FF2B5EF4-FFF2-40B4-BE49-F238E27FC236}">
                <a16:creationId xmlns:a16="http://schemas.microsoft.com/office/drawing/2014/main" id="{519BC300-2888-37AF-1E8B-EE690EE30DD3}"/>
              </a:ext>
            </a:extLst>
          </p:cNvPr>
          <p:cNvSpPr txBox="1"/>
          <p:nvPr/>
        </p:nvSpPr>
        <p:spPr>
          <a:xfrm>
            <a:off x="1395050" y="3675185"/>
            <a:ext cx="316523" cy="369332"/>
          </a:xfrm>
          <a:prstGeom prst="rect">
            <a:avLst/>
          </a:prstGeom>
          <a:noFill/>
          <a:ln>
            <a:solidFill>
              <a:schemeClr val="tx1"/>
            </a:solidFill>
          </a:ln>
        </p:spPr>
        <p:txBody>
          <a:bodyPr wrap="square" rtlCol="0">
            <a:spAutoFit/>
          </a:bodyPr>
          <a:lstStyle/>
          <a:p>
            <a:r>
              <a:rPr lang="en-US" dirty="0"/>
              <a:t>D</a:t>
            </a:r>
          </a:p>
        </p:txBody>
      </p:sp>
      <p:sp>
        <p:nvSpPr>
          <p:cNvPr id="15" name="TextBox 14">
            <a:extLst>
              <a:ext uri="{FF2B5EF4-FFF2-40B4-BE49-F238E27FC236}">
                <a16:creationId xmlns:a16="http://schemas.microsoft.com/office/drawing/2014/main" id="{730EB031-0AD9-4AA2-B932-F4C3A691679E}"/>
              </a:ext>
            </a:extLst>
          </p:cNvPr>
          <p:cNvSpPr txBox="1"/>
          <p:nvPr/>
        </p:nvSpPr>
        <p:spPr>
          <a:xfrm>
            <a:off x="1711572" y="3675185"/>
            <a:ext cx="316523" cy="369332"/>
          </a:xfrm>
          <a:prstGeom prst="rect">
            <a:avLst/>
          </a:prstGeom>
          <a:noFill/>
          <a:ln>
            <a:solidFill>
              <a:schemeClr val="tx1"/>
            </a:solidFill>
          </a:ln>
        </p:spPr>
        <p:txBody>
          <a:bodyPr wrap="square" rtlCol="0">
            <a:spAutoFit/>
          </a:bodyPr>
          <a:lstStyle/>
          <a:p>
            <a:r>
              <a:rPr lang="en-US" dirty="0"/>
              <a:t>-</a:t>
            </a:r>
          </a:p>
        </p:txBody>
      </p:sp>
      <p:sp>
        <p:nvSpPr>
          <p:cNvPr id="16" name="TextBox 15">
            <a:extLst>
              <a:ext uri="{FF2B5EF4-FFF2-40B4-BE49-F238E27FC236}">
                <a16:creationId xmlns:a16="http://schemas.microsoft.com/office/drawing/2014/main" id="{F3063BC9-7A92-17CD-B037-A2A18A2CDF5F}"/>
              </a:ext>
            </a:extLst>
          </p:cNvPr>
          <p:cNvSpPr txBox="1"/>
          <p:nvPr/>
        </p:nvSpPr>
        <p:spPr>
          <a:xfrm>
            <a:off x="2028093" y="3675185"/>
            <a:ext cx="316523" cy="369332"/>
          </a:xfrm>
          <a:prstGeom prst="rect">
            <a:avLst/>
          </a:prstGeom>
          <a:noFill/>
          <a:ln>
            <a:solidFill>
              <a:schemeClr val="tx1"/>
            </a:solidFill>
          </a:ln>
        </p:spPr>
        <p:txBody>
          <a:bodyPr wrap="square" rtlCol="0">
            <a:spAutoFit/>
          </a:bodyPr>
          <a:lstStyle/>
          <a:p>
            <a:r>
              <a:rPr lang="en-US" dirty="0"/>
              <a:t>-</a:t>
            </a:r>
          </a:p>
        </p:txBody>
      </p:sp>
      <p:sp>
        <p:nvSpPr>
          <p:cNvPr id="17" name="TextBox 16">
            <a:extLst>
              <a:ext uri="{FF2B5EF4-FFF2-40B4-BE49-F238E27FC236}">
                <a16:creationId xmlns:a16="http://schemas.microsoft.com/office/drawing/2014/main" id="{E9E50B03-5372-F61D-28F5-0F58AEF4C9C2}"/>
              </a:ext>
            </a:extLst>
          </p:cNvPr>
          <p:cNvSpPr txBox="1"/>
          <p:nvPr/>
        </p:nvSpPr>
        <p:spPr>
          <a:xfrm>
            <a:off x="2344615" y="3675185"/>
            <a:ext cx="316523" cy="369332"/>
          </a:xfrm>
          <a:prstGeom prst="rect">
            <a:avLst/>
          </a:prstGeom>
          <a:noFill/>
          <a:ln>
            <a:solidFill>
              <a:schemeClr val="tx1"/>
            </a:solidFill>
          </a:ln>
        </p:spPr>
        <p:txBody>
          <a:bodyPr wrap="square" rtlCol="0">
            <a:spAutoFit/>
          </a:bodyPr>
          <a:lstStyle/>
          <a:p>
            <a:r>
              <a:rPr lang="en-US" dirty="0"/>
              <a:t>-</a:t>
            </a:r>
          </a:p>
        </p:txBody>
      </p:sp>
      <p:sp>
        <p:nvSpPr>
          <p:cNvPr id="18" name="TextBox 17">
            <a:extLst>
              <a:ext uri="{FF2B5EF4-FFF2-40B4-BE49-F238E27FC236}">
                <a16:creationId xmlns:a16="http://schemas.microsoft.com/office/drawing/2014/main" id="{9CDC1CB4-D7AF-2542-30F7-E723DDE9D826}"/>
              </a:ext>
            </a:extLst>
          </p:cNvPr>
          <p:cNvSpPr txBox="1"/>
          <p:nvPr/>
        </p:nvSpPr>
        <p:spPr>
          <a:xfrm>
            <a:off x="2661137" y="3675185"/>
            <a:ext cx="316523" cy="369332"/>
          </a:xfrm>
          <a:prstGeom prst="rect">
            <a:avLst/>
          </a:prstGeom>
          <a:noFill/>
          <a:ln>
            <a:solidFill>
              <a:schemeClr val="tx1"/>
            </a:solidFill>
          </a:ln>
        </p:spPr>
        <p:txBody>
          <a:bodyPr wrap="square" rtlCol="0">
            <a:spAutoFit/>
          </a:bodyPr>
          <a:lstStyle/>
          <a:p>
            <a:r>
              <a:rPr lang="en-US" dirty="0"/>
              <a:t>-</a:t>
            </a:r>
          </a:p>
        </p:txBody>
      </p:sp>
      <p:sp>
        <p:nvSpPr>
          <p:cNvPr id="19" name="TextBox 18">
            <a:extLst>
              <a:ext uri="{FF2B5EF4-FFF2-40B4-BE49-F238E27FC236}">
                <a16:creationId xmlns:a16="http://schemas.microsoft.com/office/drawing/2014/main" id="{EC3DCAB6-47D0-917B-E343-3DC0D78E5510}"/>
              </a:ext>
            </a:extLst>
          </p:cNvPr>
          <p:cNvSpPr txBox="1"/>
          <p:nvPr/>
        </p:nvSpPr>
        <p:spPr>
          <a:xfrm>
            <a:off x="2977666" y="3675185"/>
            <a:ext cx="316523" cy="369332"/>
          </a:xfrm>
          <a:prstGeom prst="rect">
            <a:avLst/>
          </a:prstGeom>
          <a:noFill/>
          <a:ln>
            <a:solidFill>
              <a:schemeClr val="tx1"/>
            </a:solidFill>
          </a:ln>
        </p:spPr>
        <p:txBody>
          <a:bodyPr wrap="square" rtlCol="0">
            <a:spAutoFit/>
          </a:bodyPr>
          <a:lstStyle/>
          <a:p>
            <a:r>
              <a:rPr lang="en-US" dirty="0"/>
              <a:t>-</a:t>
            </a:r>
          </a:p>
        </p:txBody>
      </p:sp>
      <p:sp>
        <p:nvSpPr>
          <p:cNvPr id="20" name="TextBox 19">
            <a:extLst>
              <a:ext uri="{FF2B5EF4-FFF2-40B4-BE49-F238E27FC236}">
                <a16:creationId xmlns:a16="http://schemas.microsoft.com/office/drawing/2014/main" id="{5041F7A0-E326-C1A0-9A44-96CDAF8393B5}"/>
              </a:ext>
            </a:extLst>
          </p:cNvPr>
          <p:cNvSpPr txBox="1"/>
          <p:nvPr/>
        </p:nvSpPr>
        <p:spPr>
          <a:xfrm>
            <a:off x="3294188" y="3675185"/>
            <a:ext cx="316523" cy="369332"/>
          </a:xfrm>
          <a:prstGeom prst="rect">
            <a:avLst/>
          </a:prstGeom>
          <a:noFill/>
          <a:ln>
            <a:solidFill>
              <a:schemeClr val="tx1"/>
            </a:solidFill>
          </a:ln>
        </p:spPr>
        <p:txBody>
          <a:bodyPr wrap="square" rtlCol="0">
            <a:spAutoFit/>
          </a:bodyPr>
          <a:lstStyle/>
          <a:p>
            <a:r>
              <a:rPr lang="en-US" dirty="0"/>
              <a:t>-</a:t>
            </a:r>
          </a:p>
        </p:txBody>
      </p:sp>
      <p:sp>
        <p:nvSpPr>
          <p:cNvPr id="21" name="TextBox 20">
            <a:extLst>
              <a:ext uri="{FF2B5EF4-FFF2-40B4-BE49-F238E27FC236}">
                <a16:creationId xmlns:a16="http://schemas.microsoft.com/office/drawing/2014/main" id="{BAED8A89-6302-66F2-04B6-023228104AC4}"/>
              </a:ext>
            </a:extLst>
          </p:cNvPr>
          <p:cNvSpPr txBox="1"/>
          <p:nvPr/>
        </p:nvSpPr>
        <p:spPr>
          <a:xfrm>
            <a:off x="3610709" y="3675185"/>
            <a:ext cx="316523" cy="369332"/>
          </a:xfrm>
          <a:prstGeom prst="rect">
            <a:avLst/>
          </a:prstGeom>
          <a:noFill/>
          <a:ln>
            <a:solidFill>
              <a:schemeClr val="tx1"/>
            </a:solidFill>
          </a:ln>
        </p:spPr>
        <p:txBody>
          <a:bodyPr wrap="square" rtlCol="0">
            <a:spAutoFit/>
          </a:bodyPr>
          <a:lstStyle/>
          <a:p>
            <a:r>
              <a:rPr lang="en-US" dirty="0"/>
              <a:t>-</a:t>
            </a:r>
          </a:p>
        </p:txBody>
      </p:sp>
      <p:sp>
        <p:nvSpPr>
          <p:cNvPr id="22" name="TextBox 21">
            <a:extLst>
              <a:ext uri="{FF2B5EF4-FFF2-40B4-BE49-F238E27FC236}">
                <a16:creationId xmlns:a16="http://schemas.microsoft.com/office/drawing/2014/main" id="{A5759DFA-6D42-008B-35EF-13B6CAF4CA06}"/>
              </a:ext>
            </a:extLst>
          </p:cNvPr>
          <p:cNvSpPr txBox="1"/>
          <p:nvPr/>
        </p:nvSpPr>
        <p:spPr>
          <a:xfrm>
            <a:off x="3927231" y="3675185"/>
            <a:ext cx="316523" cy="369332"/>
          </a:xfrm>
          <a:prstGeom prst="rect">
            <a:avLst/>
          </a:prstGeom>
          <a:noFill/>
          <a:ln>
            <a:solidFill>
              <a:schemeClr val="tx1"/>
            </a:solidFill>
          </a:ln>
        </p:spPr>
        <p:txBody>
          <a:bodyPr wrap="square" rtlCol="0">
            <a:spAutoFit/>
          </a:bodyPr>
          <a:lstStyle/>
          <a:p>
            <a:r>
              <a:rPr lang="en-US" dirty="0"/>
              <a:t>-</a:t>
            </a:r>
          </a:p>
        </p:txBody>
      </p:sp>
      <p:sp>
        <p:nvSpPr>
          <p:cNvPr id="23" name="TextBox 22">
            <a:extLst>
              <a:ext uri="{FF2B5EF4-FFF2-40B4-BE49-F238E27FC236}">
                <a16:creationId xmlns:a16="http://schemas.microsoft.com/office/drawing/2014/main" id="{7432BE95-BCA0-D152-E0BB-E0FC4DA0588C}"/>
              </a:ext>
            </a:extLst>
          </p:cNvPr>
          <p:cNvSpPr txBox="1"/>
          <p:nvPr/>
        </p:nvSpPr>
        <p:spPr>
          <a:xfrm>
            <a:off x="4243753" y="3675185"/>
            <a:ext cx="316523" cy="369332"/>
          </a:xfrm>
          <a:prstGeom prst="rect">
            <a:avLst/>
          </a:prstGeom>
          <a:noFill/>
          <a:ln>
            <a:solidFill>
              <a:schemeClr val="tx1"/>
            </a:solidFill>
          </a:ln>
        </p:spPr>
        <p:txBody>
          <a:bodyPr wrap="square" rtlCol="0">
            <a:spAutoFit/>
          </a:bodyPr>
          <a:lstStyle/>
          <a:p>
            <a:r>
              <a:rPr lang="en-US" dirty="0"/>
              <a:t>-</a:t>
            </a:r>
          </a:p>
        </p:txBody>
      </p:sp>
      <p:grpSp>
        <p:nvGrpSpPr>
          <p:cNvPr id="54" name="Group 53">
            <a:extLst>
              <a:ext uri="{FF2B5EF4-FFF2-40B4-BE49-F238E27FC236}">
                <a16:creationId xmlns:a16="http://schemas.microsoft.com/office/drawing/2014/main" id="{E9997BF9-526C-12A7-8798-574507E52D67}"/>
              </a:ext>
            </a:extLst>
          </p:cNvPr>
          <p:cNvGrpSpPr/>
          <p:nvPr/>
        </p:nvGrpSpPr>
        <p:grpSpPr>
          <a:xfrm>
            <a:off x="5955327" y="3147648"/>
            <a:ext cx="3165226" cy="369332"/>
            <a:chOff x="6564923" y="3335216"/>
            <a:chExt cx="3165226" cy="369332"/>
          </a:xfrm>
        </p:grpSpPr>
        <p:sp>
          <p:nvSpPr>
            <p:cNvPr id="24" name="TextBox 23">
              <a:extLst>
                <a:ext uri="{FF2B5EF4-FFF2-40B4-BE49-F238E27FC236}">
                  <a16:creationId xmlns:a16="http://schemas.microsoft.com/office/drawing/2014/main" id="{0AB0F267-FA58-0D8A-0FF1-01A984FC4305}"/>
                </a:ext>
              </a:extLst>
            </p:cNvPr>
            <p:cNvSpPr txBox="1"/>
            <p:nvPr/>
          </p:nvSpPr>
          <p:spPr>
            <a:xfrm>
              <a:off x="6564923" y="3335216"/>
              <a:ext cx="316523" cy="369332"/>
            </a:xfrm>
            <a:prstGeom prst="rect">
              <a:avLst/>
            </a:prstGeom>
            <a:noFill/>
            <a:ln>
              <a:solidFill>
                <a:schemeClr val="tx1"/>
              </a:solidFill>
            </a:ln>
          </p:spPr>
          <p:txBody>
            <a:bodyPr wrap="square" rtlCol="0">
              <a:spAutoFit/>
            </a:bodyPr>
            <a:lstStyle/>
            <a:p>
              <a:r>
                <a:rPr lang="en-US" dirty="0"/>
                <a:t>H</a:t>
              </a:r>
            </a:p>
          </p:txBody>
        </p:sp>
        <p:sp>
          <p:nvSpPr>
            <p:cNvPr id="25" name="TextBox 24">
              <a:extLst>
                <a:ext uri="{FF2B5EF4-FFF2-40B4-BE49-F238E27FC236}">
                  <a16:creationId xmlns:a16="http://schemas.microsoft.com/office/drawing/2014/main" id="{7809ADDD-381C-7CC6-330E-12AE4F0F6882}"/>
                </a:ext>
              </a:extLst>
            </p:cNvPr>
            <p:cNvSpPr txBox="1"/>
            <p:nvPr/>
          </p:nvSpPr>
          <p:spPr>
            <a:xfrm>
              <a:off x="6881445" y="3335216"/>
              <a:ext cx="316523" cy="369332"/>
            </a:xfrm>
            <a:prstGeom prst="rect">
              <a:avLst/>
            </a:prstGeom>
            <a:noFill/>
            <a:ln>
              <a:solidFill>
                <a:schemeClr val="tx1"/>
              </a:solidFill>
            </a:ln>
          </p:spPr>
          <p:txBody>
            <a:bodyPr wrap="square" rtlCol="0">
              <a:spAutoFit/>
            </a:bodyPr>
            <a:lstStyle/>
            <a:p>
              <a:r>
                <a:rPr lang="en-US" dirty="0"/>
                <a:t>E</a:t>
              </a:r>
            </a:p>
          </p:txBody>
        </p:sp>
        <p:sp>
          <p:nvSpPr>
            <p:cNvPr id="26" name="TextBox 25">
              <a:extLst>
                <a:ext uri="{FF2B5EF4-FFF2-40B4-BE49-F238E27FC236}">
                  <a16:creationId xmlns:a16="http://schemas.microsoft.com/office/drawing/2014/main" id="{E45723DF-D66B-E5A4-D2D8-477511A029F3}"/>
                </a:ext>
              </a:extLst>
            </p:cNvPr>
            <p:cNvSpPr txBox="1"/>
            <p:nvPr/>
          </p:nvSpPr>
          <p:spPr>
            <a:xfrm>
              <a:off x="7197966" y="3335216"/>
              <a:ext cx="316523" cy="369332"/>
            </a:xfrm>
            <a:prstGeom prst="rect">
              <a:avLst/>
            </a:prstGeom>
            <a:noFill/>
            <a:ln>
              <a:solidFill>
                <a:schemeClr val="tx1"/>
              </a:solidFill>
            </a:ln>
          </p:spPr>
          <p:txBody>
            <a:bodyPr wrap="square" rtlCol="0">
              <a:spAutoFit/>
            </a:bodyPr>
            <a:lstStyle/>
            <a:p>
              <a:r>
                <a:rPr lang="en-US" dirty="0"/>
                <a:t>L</a:t>
              </a:r>
            </a:p>
          </p:txBody>
        </p:sp>
        <p:sp>
          <p:nvSpPr>
            <p:cNvPr id="27" name="TextBox 26">
              <a:extLst>
                <a:ext uri="{FF2B5EF4-FFF2-40B4-BE49-F238E27FC236}">
                  <a16:creationId xmlns:a16="http://schemas.microsoft.com/office/drawing/2014/main" id="{B59BC643-C730-A972-9F79-A6482EE98254}"/>
                </a:ext>
              </a:extLst>
            </p:cNvPr>
            <p:cNvSpPr txBox="1"/>
            <p:nvPr/>
          </p:nvSpPr>
          <p:spPr>
            <a:xfrm>
              <a:off x="7514488" y="3335216"/>
              <a:ext cx="316523" cy="369332"/>
            </a:xfrm>
            <a:prstGeom prst="rect">
              <a:avLst/>
            </a:prstGeom>
            <a:noFill/>
            <a:ln>
              <a:solidFill>
                <a:schemeClr val="tx1"/>
              </a:solidFill>
            </a:ln>
          </p:spPr>
          <p:txBody>
            <a:bodyPr wrap="square" rtlCol="0">
              <a:spAutoFit/>
            </a:bodyPr>
            <a:lstStyle/>
            <a:p>
              <a:r>
                <a:rPr lang="en-US" dirty="0"/>
                <a:t>L</a:t>
              </a:r>
            </a:p>
          </p:txBody>
        </p:sp>
        <p:sp>
          <p:nvSpPr>
            <p:cNvPr id="28" name="TextBox 27">
              <a:extLst>
                <a:ext uri="{FF2B5EF4-FFF2-40B4-BE49-F238E27FC236}">
                  <a16:creationId xmlns:a16="http://schemas.microsoft.com/office/drawing/2014/main" id="{CD35B20E-9C72-EB8F-05C5-1F6B6F35F9B1}"/>
                </a:ext>
              </a:extLst>
            </p:cNvPr>
            <p:cNvSpPr txBox="1"/>
            <p:nvPr/>
          </p:nvSpPr>
          <p:spPr>
            <a:xfrm>
              <a:off x="7831010" y="3335216"/>
              <a:ext cx="316523" cy="369332"/>
            </a:xfrm>
            <a:prstGeom prst="rect">
              <a:avLst/>
            </a:prstGeom>
            <a:noFill/>
            <a:ln>
              <a:solidFill>
                <a:schemeClr val="tx1"/>
              </a:solidFill>
            </a:ln>
          </p:spPr>
          <p:txBody>
            <a:bodyPr wrap="square" rtlCol="0">
              <a:spAutoFit/>
            </a:bodyPr>
            <a:lstStyle/>
            <a:p>
              <a:r>
                <a:rPr lang="en-US" dirty="0"/>
                <a:t>O</a:t>
              </a:r>
            </a:p>
          </p:txBody>
        </p:sp>
        <p:sp>
          <p:nvSpPr>
            <p:cNvPr id="29" name="TextBox 28">
              <a:extLst>
                <a:ext uri="{FF2B5EF4-FFF2-40B4-BE49-F238E27FC236}">
                  <a16:creationId xmlns:a16="http://schemas.microsoft.com/office/drawing/2014/main" id="{4D0D3492-1455-9FC0-93D2-B34837A87D88}"/>
                </a:ext>
              </a:extLst>
            </p:cNvPr>
            <p:cNvSpPr txBox="1"/>
            <p:nvPr/>
          </p:nvSpPr>
          <p:spPr>
            <a:xfrm>
              <a:off x="8147539" y="3335216"/>
              <a:ext cx="316523" cy="369332"/>
            </a:xfrm>
            <a:prstGeom prst="rect">
              <a:avLst/>
            </a:prstGeom>
            <a:noFill/>
            <a:ln>
              <a:solidFill>
                <a:schemeClr val="tx1"/>
              </a:solidFill>
            </a:ln>
          </p:spPr>
          <p:txBody>
            <a:bodyPr wrap="square" rtlCol="0">
              <a:spAutoFit/>
            </a:bodyPr>
            <a:lstStyle/>
            <a:p>
              <a:endParaRPr lang="en-US" dirty="0"/>
            </a:p>
          </p:txBody>
        </p:sp>
        <p:sp>
          <p:nvSpPr>
            <p:cNvPr id="30" name="TextBox 29">
              <a:extLst>
                <a:ext uri="{FF2B5EF4-FFF2-40B4-BE49-F238E27FC236}">
                  <a16:creationId xmlns:a16="http://schemas.microsoft.com/office/drawing/2014/main" id="{5457A62A-EC06-F321-0CD8-063E8597B150}"/>
                </a:ext>
              </a:extLst>
            </p:cNvPr>
            <p:cNvSpPr txBox="1"/>
            <p:nvPr/>
          </p:nvSpPr>
          <p:spPr>
            <a:xfrm>
              <a:off x="8464061" y="3335216"/>
              <a:ext cx="316523" cy="369332"/>
            </a:xfrm>
            <a:prstGeom prst="rect">
              <a:avLst/>
            </a:prstGeom>
            <a:noFill/>
            <a:ln>
              <a:solidFill>
                <a:schemeClr val="tx1"/>
              </a:solidFill>
            </a:ln>
          </p:spPr>
          <p:txBody>
            <a:bodyPr wrap="square" rtlCol="0">
              <a:spAutoFit/>
            </a:bodyPr>
            <a:lstStyle/>
            <a:p>
              <a:r>
                <a:rPr lang="en-US" dirty="0"/>
                <a:t>W</a:t>
              </a:r>
            </a:p>
          </p:txBody>
        </p:sp>
        <p:sp>
          <p:nvSpPr>
            <p:cNvPr id="31" name="TextBox 30">
              <a:extLst>
                <a:ext uri="{FF2B5EF4-FFF2-40B4-BE49-F238E27FC236}">
                  <a16:creationId xmlns:a16="http://schemas.microsoft.com/office/drawing/2014/main" id="{C44A777B-EA4C-0770-9382-784A87F97326}"/>
                </a:ext>
              </a:extLst>
            </p:cNvPr>
            <p:cNvSpPr txBox="1"/>
            <p:nvPr/>
          </p:nvSpPr>
          <p:spPr>
            <a:xfrm>
              <a:off x="8780582" y="3335216"/>
              <a:ext cx="316523" cy="369332"/>
            </a:xfrm>
            <a:prstGeom prst="rect">
              <a:avLst/>
            </a:prstGeom>
            <a:noFill/>
            <a:ln>
              <a:solidFill>
                <a:schemeClr val="tx1"/>
              </a:solidFill>
            </a:ln>
          </p:spPr>
          <p:txBody>
            <a:bodyPr wrap="square" rtlCol="0">
              <a:spAutoFit/>
            </a:bodyPr>
            <a:lstStyle/>
            <a:p>
              <a:r>
                <a:rPr lang="en-US" dirty="0"/>
                <a:t>O</a:t>
              </a:r>
            </a:p>
          </p:txBody>
        </p:sp>
        <p:sp>
          <p:nvSpPr>
            <p:cNvPr id="32" name="TextBox 31">
              <a:extLst>
                <a:ext uri="{FF2B5EF4-FFF2-40B4-BE49-F238E27FC236}">
                  <a16:creationId xmlns:a16="http://schemas.microsoft.com/office/drawing/2014/main" id="{B2F496C7-4205-3EEB-FFB9-22104C95BFE4}"/>
                </a:ext>
              </a:extLst>
            </p:cNvPr>
            <p:cNvSpPr txBox="1"/>
            <p:nvPr/>
          </p:nvSpPr>
          <p:spPr>
            <a:xfrm>
              <a:off x="9097104" y="3335216"/>
              <a:ext cx="316523" cy="369332"/>
            </a:xfrm>
            <a:prstGeom prst="rect">
              <a:avLst/>
            </a:prstGeom>
            <a:noFill/>
            <a:ln>
              <a:solidFill>
                <a:schemeClr val="tx1"/>
              </a:solidFill>
            </a:ln>
          </p:spPr>
          <p:txBody>
            <a:bodyPr wrap="square" rtlCol="0">
              <a:spAutoFit/>
            </a:bodyPr>
            <a:lstStyle/>
            <a:p>
              <a:r>
                <a:rPr lang="en-US" dirty="0"/>
                <a:t>R</a:t>
              </a:r>
            </a:p>
          </p:txBody>
        </p:sp>
        <p:sp>
          <p:nvSpPr>
            <p:cNvPr id="33" name="TextBox 32">
              <a:extLst>
                <a:ext uri="{FF2B5EF4-FFF2-40B4-BE49-F238E27FC236}">
                  <a16:creationId xmlns:a16="http://schemas.microsoft.com/office/drawing/2014/main" id="{AF1DF153-D753-5FFF-9EB6-8CB119C41C56}"/>
                </a:ext>
              </a:extLst>
            </p:cNvPr>
            <p:cNvSpPr txBox="1"/>
            <p:nvPr/>
          </p:nvSpPr>
          <p:spPr>
            <a:xfrm>
              <a:off x="9413626" y="3335216"/>
              <a:ext cx="316523" cy="369332"/>
            </a:xfrm>
            <a:prstGeom prst="rect">
              <a:avLst/>
            </a:prstGeom>
            <a:noFill/>
            <a:ln>
              <a:solidFill>
                <a:schemeClr val="tx1"/>
              </a:solidFill>
            </a:ln>
          </p:spPr>
          <p:txBody>
            <a:bodyPr wrap="square" rtlCol="0">
              <a:spAutoFit/>
            </a:bodyPr>
            <a:lstStyle/>
            <a:p>
              <a:r>
                <a:rPr lang="en-US" dirty="0"/>
                <a:t>L</a:t>
              </a:r>
            </a:p>
          </p:txBody>
        </p:sp>
      </p:grpSp>
      <p:grpSp>
        <p:nvGrpSpPr>
          <p:cNvPr id="55" name="Group 54">
            <a:extLst>
              <a:ext uri="{FF2B5EF4-FFF2-40B4-BE49-F238E27FC236}">
                <a16:creationId xmlns:a16="http://schemas.microsoft.com/office/drawing/2014/main" id="{C16C83F7-848B-1D08-2A91-75D7F5E7CF7B}"/>
              </a:ext>
            </a:extLst>
          </p:cNvPr>
          <p:cNvGrpSpPr/>
          <p:nvPr/>
        </p:nvGrpSpPr>
        <p:grpSpPr>
          <a:xfrm>
            <a:off x="5955327" y="3768968"/>
            <a:ext cx="3165226" cy="369332"/>
            <a:chOff x="6611816" y="3933090"/>
            <a:chExt cx="3165226" cy="369332"/>
          </a:xfrm>
        </p:grpSpPr>
        <p:sp>
          <p:nvSpPr>
            <p:cNvPr id="34" name="TextBox 33">
              <a:extLst>
                <a:ext uri="{FF2B5EF4-FFF2-40B4-BE49-F238E27FC236}">
                  <a16:creationId xmlns:a16="http://schemas.microsoft.com/office/drawing/2014/main" id="{2558E5D0-D09F-2E80-51AE-B662A371AEEE}"/>
                </a:ext>
              </a:extLst>
            </p:cNvPr>
            <p:cNvSpPr txBox="1"/>
            <p:nvPr/>
          </p:nvSpPr>
          <p:spPr>
            <a:xfrm>
              <a:off x="6611816" y="3933090"/>
              <a:ext cx="316523" cy="369332"/>
            </a:xfrm>
            <a:prstGeom prst="rect">
              <a:avLst/>
            </a:prstGeom>
            <a:solidFill>
              <a:schemeClr val="tx1"/>
            </a:solidFill>
            <a:ln>
              <a:solidFill>
                <a:schemeClr val="tx1"/>
              </a:solidFill>
            </a:ln>
          </p:spPr>
          <p:txBody>
            <a:bodyPr wrap="square" rtlCol="0">
              <a:spAutoFit/>
            </a:bodyPr>
            <a:lstStyle/>
            <a:p>
              <a:r>
                <a:rPr lang="en-US" dirty="0"/>
                <a:t>H</a:t>
              </a:r>
            </a:p>
          </p:txBody>
        </p:sp>
        <p:sp>
          <p:nvSpPr>
            <p:cNvPr id="35" name="TextBox 34">
              <a:extLst>
                <a:ext uri="{FF2B5EF4-FFF2-40B4-BE49-F238E27FC236}">
                  <a16:creationId xmlns:a16="http://schemas.microsoft.com/office/drawing/2014/main" id="{6ABF3E92-F577-D72A-E137-73ABEB480EBE}"/>
                </a:ext>
              </a:extLst>
            </p:cNvPr>
            <p:cNvSpPr txBox="1"/>
            <p:nvPr/>
          </p:nvSpPr>
          <p:spPr>
            <a:xfrm>
              <a:off x="6928338" y="3933090"/>
              <a:ext cx="316523" cy="369332"/>
            </a:xfrm>
            <a:prstGeom prst="rect">
              <a:avLst/>
            </a:prstGeom>
            <a:solidFill>
              <a:schemeClr val="tx1"/>
            </a:solidFill>
            <a:ln>
              <a:solidFill>
                <a:schemeClr val="tx1"/>
              </a:solidFill>
            </a:ln>
          </p:spPr>
          <p:txBody>
            <a:bodyPr wrap="square" rtlCol="0">
              <a:spAutoFit/>
            </a:bodyPr>
            <a:lstStyle/>
            <a:p>
              <a:r>
                <a:rPr lang="en-US" dirty="0"/>
                <a:t>E</a:t>
              </a:r>
            </a:p>
          </p:txBody>
        </p:sp>
        <p:sp>
          <p:nvSpPr>
            <p:cNvPr id="36" name="TextBox 35">
              <a:extLst>
                <a:ext uri="{FF2B5EF4-FFF2-40B4-BE49-F238E27FC236}">
                  <a16:creationId xmlns:a16="http://schemas.microsoft.com/office/drawing/2014/main" id="{B0F58156-661B-8812-7D53-77A734C5F454}"/>
                </a:ext>
              </a:extLst>
            </p:cNvPr>
            <p:cNvSpPr txBox="1"/>
            <p:nvPr/>
          </p:nvSpPr>
          <p:spPr>
            <a:xfrm>
              <a:off x="7244859" y="3933090"/>
              <a:ext cx="316523" cy="369332"/>
            </a:xfrm>
            <a:prstGeom prst="rect">
              <a:avLst/>
            </a:prstGeom>
            <a:solidFill>
              <a:schemeClr val="tx1"/>
            </a:solidFill>
            <a:ln>
              <a:solidFill>
                <a:schemeClr val="tx1"/>
              </a:solidFill>
            </a:ln>
          </p:spPr>
          <p:txBody>
            <a:bodyPr wrap="square" rtlCol="0">
              <a:spAutoFit/>
            </a:bodyPr>
            <a:lstStyle/>
            <a:p>
              <a:r>
                <a:rPr lang="en-US" dirty="0"/>
                <a:t>L</a:t>
              </a:r>
            </a:p>
          </p:txBody>
        </p:sp>
        <p:sp>
          <p:nvSpPr>
            <p:cNvPr id="37" name="TextBox 36">
              <a:extLst>
                <a:ext uri="{FF2B5EF4-FFF2-40B4-BE49-F238E27FC236}">
                  <a16:creationId xmlns:a16="http://schemas.microsoft.com/office/drawing/2014/main" id="{9E8F6C9A-DBED-F3AD-6269-742E7B7A7C26}"/>
                </a:ext>
              </a:extLst>
            </p:cNvPr>
            <p:cNvSpPr txBox="1"/>
            <p:nvPr/>
          </p:nvSpPr>
          <p:spPr>
            <a:xfrm>
              <a:off x="7561381" y="3933090"/>
              <a:ext cx="316523" cy="369332"/>
            </a:xfrm>
            <a:prstGeom prst="rect">
              <a:avLst/>
            </a:prstGeom>
            <a:solidFill>
              <a:schemeClr val="tx1"/>
            </a:solidFill>
            <a:ln>
              <a:solidFill>
                <a:schemeClr val="tx1"/>
              </a:solidFill>
            </a:ln>
          </p:spPr>
          <p:txBody>
            <a:bodyPr wrap="square" rtlCol="0">
              <a:spAutoFit/>
            </a:bodyPr>
            <a:lstStyle/>
            <a:p>
              <a:r>
                <a:rPr lang="en-US" dirty="0"/>
                <a:t>L</a:t>
              </a:r>
            </a:p>
          </p:txBody>
        </p:sp>
        <p:sp>
          <p:nvSpPr>
            <p:cNvPr id="38" name="TextBox 37">
              <a:extLst>
                <a:ext uri="{FF2B5EF4-FFF2-40B4-BE49-F238E27FC236}">
                  <a16:creationId xmlns:a16="http://schemas.microsoft.com/office/drawing/2014/main" id="{11209928-7F58-81EB-EE12-247096E9A082}"/>
                </a:ext>
              </a:extLst>
            </p:cNvPr>
            <p:cNvSpPr txBox="1"/>
            <p:nvPr/>
          </p:nvSpPr>
          <p:spPr>
            <a:xfrm>
              <a:off x="7877903" y="3933090"/>
              <a:ext cx="316523" cy="369332"/>
            </a:xfrm>
            <a:prstGeom prst="rect">
              <a:avLst/>
            </a:prstGeom>
            <a:noFill/>
            <a:ln>
              <a:solidFill>
                <a:schemeClr val="tx1"/>
              </a:solidFill>
            </a:ln>
          </p:spPr>
          <p:txBody>
            <a:bodyPr wrap="square" rtlCol="0">
              <a:spAutoFit/>
            </a:bodyPr>
            <a:lstStyle/>
            <a:p>
              <a:endParaRPr lang="en-US" dirty="0"/>
            </a:p>
          </p:txBody>
        </p:sp>
        <p:sp>
          <p:nvSpPr>
            <p:cNvPr id="39" name="TextBox 38">
              <a:extLst>
                <a:ext uri="{FF2B5EF4-FFF2-40B4-BE49-F238E27FC236}">
                  <a16:creationId xmlns:a16="http://schemas.microsoft.com/office/drawing/2014/main" id="{0B3B4A42-B923-6F41-E8CE-572F3D873F38}"/>
                </a:ext>
              </a:extLst>
            </p:cNvPr>
            <p:cNvSpPr txBox="1"/>
            <p:nvPr/>
          </p:nvSpPr>
          <p:spPr>
            <a:xfrm>
              <a:off x="8194432" y="3933090"/>
              <a:ext cx="316523" cy="369332"/>
            </a:xfrm>
            <a:prstGeom prst="rect">
              <a:avLst/>
            </a:prstGeom>
            <a:solidFill>
              <a:schemeClr val="tx1"/>
            </a:solidFill>
            <a:ln>
              <a:solidFill>
                <a:schemeClr val="tx1"/>
              </a:solidFill>
            </a:ln>
          </p:spPr>
          <p:txBody>
            <a:bodyPr wrap="square" rtlCol="0">
              <a:spAutoFit/>
            </a:bodyPr>
            <a:lstStyle/>
            <a:p>
              <a:endParaRPr lang="en-US" dirty="0"/>
            </a:p>
          </p:txBody>
        </p:sp>
        <p:sp>
          <p:nvSpPr>
            <p:cNvPr id="40" name="TextBox 39">
              <a:extLst>
                <a:ext uri="{FF2B5EF4-FFF2-40B4-BE49-F238E27FC236}">
                  <a16:creationId xmlns:a16="http://schemas.microsoft.com/office/drawing/2014/main" id="{B7253A7C-6398-BCD9-2829-7433129A99F5}"/>
                </a:ext>
              </a:extLst>
            </p:cNvPr>
            <p:cNvSpPr txBox="1"/>
            <p:nvPr/>
          </p:nvSpPr>
          <p:spPr>
            <a:xfrm>
              <a:off x="8510954" y="3933090"/>
              <a:ext cx="316523" cy="369332"/>
            </a:xfrm>
            <a:prstGeom prst="rect">
              <a:avLst/>
            </a:prstGeom>
            <a:solidFill>
              <a:schemeClr val="tx1"/>
            </a:solidFill>
            <a:ln>
              <a:solidFill>
                <a:schemeClr val="tx1"/>
              </a:solidFill>
            </a:ln>
          </p:spPr>
          <p:txBody>
            <a:bodyPr wrap="square" rtlCol="0">
              <a:spAutoFit/>
            </a:bodyPr>
            <a:lstStyle/>
            <a:p>
              <a:r>
                <a:rPr lang="en-US" dirty="0"/>
                <a:t>W</a:t>
              </a:r>
            </a:p>
          </p:txBody>
        </p:sp>
        <p:sp>
          <p:nvSpPr>
            <p:cNvPr id="41" name="TextBox 40">
              <a:extLst>
                <a:ext uri="{FF2B5EF4-FFF2-40B4-BE49-F238E27FC236}">
                  <a16:creationId xmlns:a16="http://schemas.microsoft.com/office/drawing/2014/main" id="{D155A476-E6D0-32CC-DE47-6D32A3D57DC4}"/>
                </a:ext>
              </a:extLst>
            </p:cNvPr>
            <p:cNvSpPr txBox="1"/>
            <p:nvPr/>
          </p:nvSpPr>
          <p:spPr>
            <a:xfrm>
              <a:off x="8827475" y="3933090"/>
              <a:ext cx="316523" cy="369332"/>
            </a:xfrm>
            <a:prstGeom prst="rect">
              <a:avLst/>
            </a:prstGeom>
            <a:solidFill>
              <a:schemeClr val="tx1"/>
            </a:solidFill>
            <a:ln>
              <a:solidFill>
                <a:schemeClr val="tx1"/>
              </a:solidFill>
            </a:ln>
          </p:spPr>
          <p:txBody>
            <a:bodyPr wrap="square" rtlCol="0">
              <a:spAutoFit/>
            </a:bodyPr>
            <a:lstStyle/>
            <a:p>
              <a:r>
                <a:rPr lang="en-US" dirty="0"/>
                <a:t>O</a:t>
              </a:r>
            </a:p>
          </p:txBody>
        </p:sp>
        <p:sp>
          <p:nvSpPr>
            <p:cNvPr id="42" name="TextBox 41">
              <a:extLst>
                <a:ext uri="{FF2B5EF4-FFF2-40B4-BE49-F238E27FC236}">
                  <a16:creationId xmlns:a16="http://schemas.microsoft.com/office/drawing/2014/main" id="{9C9EED09-612A-94EF-5CF3-C64F6B489A1D}"/>
                </a:ext>
              </a:extLst>
            </p:cNvPr>
            <p:cNvSpPr txBox="1"/>
            <p:nvPr/>
          </p:nvSpPr>
          <p:spPr>
            <a:xfrm>
              <a:off x="9143997" y="3933090"/>
              <a:ext cx="316523" cy="369332"/>
            </a:xfrm>
            <a:prstGeom prst="rect">
              <a:avLst/>
            </a:prstGeom>
            <a:solidFill>
              <a:schemeClr val="tx1"/>
            </a:solidFill>
            <a:ln>
              <a:solidFill>
                <a:schemeClr val="tx1"/>
              </a:solidFill>
            </a:ln>
          </p:spPr>
          <p:txBody>
            <a:bodyPr wrap="square" rtlCol="0">
              <a:spAutoFit/>
            </a:bodyPr>
            <a:lstStyle/>
            <a:p>
              <a:r>
                <a:rPr lang="en-US" dirty="0"/>
                <a:t>R</a:t>
              </a:r>
            </a:p>
          </p:txBody>
        </p:sp>
        <p:sp>
          <p:nvSpPr>
            <p:cNvPr id="43" name="TextBox 42">
              <a:extLst>
                <a:ext uri="{FF2B5EF4-FFF2-40B4-BE49-F238E27FC236}">
                  <a16:creationId xmlns:a16="http://schemas.microsoft.com/office/drawing/2014/main" id="{F7BA2BD6-74B5-E592-712E-071C24B4CA04}"/>
                </a:ext>
              </a:extLst>
            </p:cNvPr>
            <p:cNvSpPr txBox="1"/>
            <p:nvPr/>
          </p:nvSpPr>
          <p:spPr>
            <a:xfrm>
              <a:off x="9460519" y="3933090"/>
              <a:ext cx="316523" cy="369332"/>
            </a:xfrm>
            <a:prstGeom prst="rect">
              <a:avLst/>
            </a:prstGeom>
            <a:solidFill>
              <a:schemeClr val="tx1"/>
            </a:solidFill>
            <a:ln>
              <a:solidFill>
                <a:schemeClr val="tx1"/>
              </a:solidFill>
            </a:ln>
          </p:spPr>
          <p:txBody>
            <a:bodyPr wrap="square" rtlCol="0">
              <a:spAutoFit/>
            </a:bodyPr>
            <a:lstStyle/>
            <a:p>
              <a:r>
                <a:rPr lang="en-US" dirty="0"/>
                <a:t>L</a:t>
              </a:r>
            </a:p>
          </p:txBody>
        </p:sp>
      </p:grpSp>
      <p:grpSp>
        <p:nvGrpSpPr>
          <p:cNvPr id="57" name="Group 56">
            <a:extLst>
              <a:ext uri="{FF2B5EF4-FFF2-40B4-BE49-F238E27FC236}">
                <a16:creationId xmlns:a16="http://schemas.microsoft.com/office/drawing/2014/main" id="{CDC053C5-8A7E-69F0-CDE0-83D839EF7E6D}"/>
              </a:ext>
            </a:extLst>
          </p:cNvPr>
          <p:cNvGrpSpPr/>
          <p:nvPr/>
        </p:nvGrpSpPr>
        <p:grpSpPr>
          <a:xfrm>
            <a:off x="5955327" y="4484076"/>
            <a:ext cx="3165226" cy="369332"/>
            <a:chOff x="6635262" y="4671644"/>
            <a:chExt cx="3165226" cy="369332"/>
          </a:xfrm>
        </p:grpSpPr>
        <p:sp>
          <p:nvSpPr>
            <p:cNvPr id="44" name="TextBox 43">
              <a:extLst>
                <a:ext uri="{FF2B5EF4-FFF2-40B4-BE49-F238E27FC236}">
                  <a16:creationId xmlns:a16="http://schemas.microsoft.com/office/drawing/2014/main" id="{6244980E-B326-7983-C061-F178F64DDE5A}"/>
                </a:ext>
              </a:extLst>
            </p:cNvPr>
            <p:cNvSpPr txBox="1"/>
            <p:nvPr/>
          </p:nvSpPr>
          <p:spPr>
            <a:xfrm>
              <a:off x="6635262" y="4671644"/>
              <a:ext cx="316523" cy="369332"/>
            </a:xfrm>
            <a:prstGeom prst="rect">
              <a:avLst/>
            </a:prstGeom>
            <a:noFill/>
            <a:ln>
              <a:solidFill>
                <a:schemeClr val="tx1"/>
              </a:solidFill>
            </a:ln>
          </p:spPr>
          <p:txBody>
            <a:bodyPr wrap="square" rtlCol="0">
              <a:spAutoFit/>
            </a:bodyPr>
            <a:lstStyle/>
            <a:p>
              <a:endParaRPr lang="en-US" dirty="0"/>
            </a:p>
          </p:txBody>
        </p:sp>
        <p:sp>
          <p:nvSpPr>
            <p:cNvPr id="45" name="TextBox 44">
              <a:extLst>
                <a:ext uri="{FF2B5EF4-FFF2-40B4-BE49-F238E27FC236}">
                  <a16:creationId xmlns:a16="http://schemas.microsoft.com/office/drawing/2014/main" id="{F2CDEFB3-CC35-7175-A85E-AC7272CAAF8D}"/>
                </a:ext>
              </a:extLst>
            </p:cNvPr>
            <p:cNvSpPr txBox="1"/>
            <p:nvPr/>
          </p:nvSpPr>
          <p:spPr>
            <a:xfrm>
              <a:off x="6951784" y="4671644"/>
              <a:ext cx="316523" cy="369332"/>
            </a:xfrm>
            <a:prstGeom prst="rect">
              <a:avLst/>
            </a:prstGeom>
            <a:noFill/>
            <a:ln>
              <a:solidFill>
                <a:schemeClr val="tx1"/>
              </a:solidFill>
            </a:ln>
          </p:spPr>
          <p:txBody>
            <a:bodyPr wrap="square" rtlCol="0">
              <a:spAutoFit/>
            </a:bodyPr>
            <a:lstStyle/>
            <a:p>
              <a:endParaRPr lang="en-US" dirty="0"/>
            </a:p>
          </p:txBody>
        </p:sp>
        <p:sp>
          <p:nvSpPr>
            <p:cNvPr id="46" name="TextBox 45">
              <a:extLst>
                <a:ext uri="{FF2B5EF4-FFF2-40B4-BE49-F238E27FC236}">
                  <a16:creationId xmlns:a16="http://schemas.microsoft.com/office/drawing/2014/main" id="{6F0E6073-48F6-C560-0C13-3BB11D427342}"/>
                </a:ext>
              </a:extLst>
            </p:cNvPr>
            <p:cNvSpPr txBox="1"/>
            <p:nvPr/>
          </p:nvSpPr>
          <p:spPr>
            <a:xfrm>
              <a:off x="7268305" y="4671644"/>
              <a:ext cx="316523" cy="369332"/>
            </a:xfrm>
            <a:prstGeom prst="rect">
              <a:avLst/>
            </a:prstGeom>
            <a:noFill/>
            <a:ln>
              <a:solidFill>
                <a:schemeClr val="tx1"/>
              </a:solidFill>
            </a:ln>
          </p:spPr>
          <p:txBody>
            <a:bodyPr wrap="square" rtlCol="0">
              <a:spAutoFit/>
            </a:bodyPr>
            <a:lstStyle/>
            <a:p>
              <a:endParaRPr lang="en-US" dirty="0"/>
            </a:p>
          </p:txBody>
        </p:sp>
        <p:sp>
          <p:nvSpPr>
            <p:cNvPr id="47" name="TextBox 46">
              <a:extLst>
                <a:ext uri="{FF2B5EF4-FFF2-40B4-BE49-F238E27FC236}">
                  <a16:creationId xmlns:a16="http://schemas.microsoft.com/office/drawing/2014/main" id="{8B91DFCA-A5BD-DCFF-6C5E-38D9143F58BA}"/>
                </a:ext>
              </a:extLst>
            </p:cNvPr>
            <p:cNvSpPr txBox="1"/>
            <p:nvPr/>
          </p:nvSpPr>
          <p:spPr>
            <a:xfrm>
              <a:off x="7584827" y="4671644"/>
              <a:ext cx="316523" cy="369332"/>
            </a:xfrm>
            <a:prstGeom prst="rect">
              <a:avLst/>
            </a:prstGeom>
            <a:noFill/>
            <a:ln>
              <a:solidFill>
                <a:schemeClr val="tx1"/>
              </a:solidFill>
            </a:ln>
          </p:spPr>
          <p:txBody>
            <a:bodyPr wrap="square" rtlCol="0">
              <a:spAutoFit/>
            </a:bodyPr>
            <a:lstStyle/>
            <a:p>
              <a:endParaRPr lang="en-US" dirty="0"/>
            </a:p>
          </p:txBody>
        </p:sp>
        <p:sp>
          <p:nvSpPr>
            <p:cNvPr id="48" name="TextBox 47">
              <a:extLst>
                <a:ext uri="{FF2B5EF4-FFF2-40B4-BE49-F238E27FC236}">
                  <a16:creationId xmlns:a16="http://schemas.microsoft.com/office/drawing/2014/main" id="{451F7C67-108A-C1D2-31A9-6F8BE6CB3E99}"/>
                </a:ext>
              </a:extLst>
            </p:cNvPr>
            <p:cNvSpPr txBox="1"/>
            <p:nvPr/>
          </p:nvSpPr>
          <p:spPr>
            <a:xfrm>
              <a:off x="7901349" y="4671644"/>
              <a:ext cx="316523" cy="369332"/>
            </a:xfrm>
            <a:prstGeom prst="rect">
              <a:avLst/>
            </a:prstGeom>
            <a:noFill/>
            <a:ln>
              <a:solidFill>
                <a:schemeClr val="tx1"/>
              </a:solidFill>
            </a:ln>
          </p:spPr>
          <p:txBody>
            <a:bodyPr wrap="square" rtlCol="0">
              <a:spAutoFit/>
            </a:bodyPr>
            <a:lstStyle/>
            <a:p>
              <a:r>
                <a:rPr lang="en-US" dirty="0"/>
                <a:t>O</a:t>
              </a:r>
            </a:p>
          </p:txBody>
        </p:sp>
        <p:sp>
          <p:nvSpPr>
            <p:cNvPr id="49" name="TextBox 48">
              <a:extLst>
                <a:ext uri="{FF2B5EF4-FFF2-40B4-BE49-F238E27FC236}">
                  <a16:creationId xmlns:a16="http://schemas.microsoft.com/office/drawing/2014/main" id="{19C3BC14-B274-CCBF-2659-28101DD56E59}"/>
                </a:ext>
              </a:extLst>
            </p:cNvPr>
            <p:cNvSpPr txBox="1"/>
            <p:nvPr/>
          </p:nvSpPr>
          <p:spPr>
            <a:xfrm>
              <a:off x="8217878" y="4671644"/>
              <a:ext cx="316523" cy="369332"/>
            </a:xfrm>
            <a:prstGeom prst="rect">
              <a:avLst/>
            </a:prstGeom>
            <a:noFill/>
            <a:ln>
              <a:solidFill>
                <a:schemeClr val="tx1"/>
              </a:solidFill>
            </a:ln>
          </p:spPr>
          <p:txBody>
            <a:bodyPr wrap="square" rtlCol="0">
              <a:spAutoFit/>
            </a:bodyPr>
            <a:lstStyle/>
            <a:p>
              <a:endParaRPr lang="en-US" dirty="0"/>
            </a:p>
          </p:txBody>
        </p:sp>
        <p:sp>
          <p:nvSpPr>
            <p:cNvPr id="50" name="TextBox 49">
              <a:extLst>
                <a:ext uri="{FF2B5EF4-FFF2-40B4-BE49-F238E27FC236}">
                  <a16:creationId xmlns:a16="http://schemas.microsoft.com/office/drawing/2014/main" id="{814A699D-057C-3E15-CA41-6197CDA77FFF}"/>
                </a:ext>
              </a:extLst>
            </p:cNvPr>
            <p:cNvSpPr txBox="1"/>
            <p:nvPr/>
          </p:nvSpPr>
          <p:spPr>
            <a:xfrm>
              <a:off x="8534400" y="4671644"/>
              <a:ext cx="316523" cy="369332"/>
            </a:xfrm>
            <a:prstGeom prst="rect">
              <a:avLst/>
            </a:prstGeom>
            <a:noFill/>
            <a:ln>
              <a:solidFill>
                <a:schemeClr val="tx1"/>
              </a:solidFill>
            </a:ln>
          </p:spPr>
          <p:txBody>
            <a:bodyPr wrap="square" rtlCol="0">
              <a:spAutoFit/>
            </a:bodyPr>
            <a:lstStyle/>
            <a:p>
              <a:endParaRPr lang="en-US" dirty="0"/>
            </a:p>
          </p:txBody>
        </p:sp>
        <p:sp>
          <p:nvSpPr>
            <p:cNvPr id="51" name="TextBox 50">
              <a:extLst>
                <a:ext uri="{FF2B5EF4-FFF2-40B4-BE49-F238E27FC236}">
                  <a16:creationId xmlns:a16="http://schemas.microsoft.com/office/drawing/2014/main" id="{BFD0D017-46BA-4ED8-6548-90A21BC209D5}"/>
                </a:ext>
              </a:extLst>
            </p:cNvPr>
            <p:cNvSpPr txBox="1"/>
            <p:nvPr/>
          </p:nvSpPr>
          <p:spPr>
            <a:xfrm>
              <a:off x="8850921" y="4671644"/>
              <a:ext cx="316523" cy="369332"/>
            </a:xfrm>
            <a:prstGeom prst="rect">
              <a:avLst/>
            </a:prstGeom>
            <a:noFill/>
            <a:ln>
              <a:solidFill>
                <a:schemeClr val="tx1"/>
              </a:solidFill>
            </a:ln>
          </p:spPr>
          <p:txBody>
            <a:bodyPr wrap="square" rtlCol="0">
              <a:spAutoFit/>
            </a:bodyPr>
            <a:lstStyle/>
            <a:p>
              <a:endParaRPr lang="en-US" dirty="0"/>
            </a:p>
          </p:txBody>
        </p:sp>
        <p:sp>
          <p:nvSpPr>
            <p:cNvPr id="52" name="TextBox 51">
              <a:extLst>
                <a:ext uri="{FF2B5EF4-FFF2-40B4-BE49-F238E27FC236}">
                  <a16:creationId xmlns:a16="http://schemas.microsoft.com/office/drawing/2014/main" id="{F85D08D8-DB5C-6589-367C-7657F91D89C3}"/>
                </a:ext>
              </a:extLst>
            </p:cNvPr>
            <p:cNvSpPr txBox="1"/>
            <p:nvPr/>
          </p:nvSpPr>
          <p:spPr>
            <a:xfrm>
              <a:off x="9167443" y="4671644"/>
              <a:ext cx="316523" cy="369332"/>
            </a:xfrm>
            <a:prstGeom prst="rect">
              <a:avLst/>
            </a:prstGeom>
            <a:noFill/>
            <a:ln>
              <a:solidFill>
                <a:schemeClr val="tx1"/>
              </a:solidFill>
            </a:ln>
          </p:spPr>
          <p:txBody>
            <a:bodyPr wrap="square" rtlCol="0">
              <a:spAutoFit/>
            </a:bodyPr>
            <a:lstStyle/>
            <a:p>
              <a:endParaRPr lang="en-US" dirty="0"/>
            </a:p>
          </p:txBody>
        </p:sp>
        <p:sp>
          <p:nvSpPr>
            <p:cNvPr id="53" name="TextBox 52">
              <a:extLst>
                <a:ext uri="{FF2B5EF4-FFF2-40B4-BE49-F238E27FC236}">
                  <a16:creationId xmlns:a16="http://schemas.microsoft.com/office/drawing/2014/main" id="{E13FBC15-5B5F-57A4-587C-DA0F4BAEC19A}"/>
                </a:ext>
              </a:extLst>
            </p:cNvPr>
            <p:cNvSpPr txBox="1"/>
            <p:nvPr/>
          </p:nvSpPr>
          <p:spPr>
            <a:xfrm>
              <a:off x="9483965" y="4671644"/>
              <a:ext cx="316523" cy="369332"/>
            </a:xfrm>
            <a:prstGeom prst="rect">
              <a:avLst/>
            </a:prstGeom>
            <a:noFill/>
            <a:ln>
              <a:solidFill>
                <a:schemeClr val="tx1"/>
              </a:solidFill>
            </a:ln>
          </p:spPr>
          <p:txBody>
            <a:bodyPr wrap="square" rtlCol="0">
              <a:spAutoFit/>
            </a:bodyPr>
            <a:lstStyle/>
            <a:p>
              <a:endParaRPr lang="en-US" dirty="0"/>
            </a:p>
          </p:txBody>
        </p:sp>
      </p:grpSp>
      <p:grpSp>
        <p:nvGrpSpPr>
          <p:cNvPr id="58" name="Group 57">
            <a:extLst>
              <a:ext uri="{FF2B5EF4-FFF2-40B4-BE49-F238E27FC236}">
                <a16:creationId xmlns:a16="http://schemas.microsoft.com/office/drawing/2014/main" id="{377680FD-1163-BCEF-D3A8-1B27D5C83601}"/>
              </a:ext>
            </a:extLst>
          </p:cNvPr>
          <p:cNvGrpSpPr/>
          <p:nvPr/>
        </p:nvGrpSpPr>
        <p:grpSpPr>
          <a:xfrm>
            <a:off x="5955324" y="5269578"/>
            <a:ext cx="3165226" cy="369332"/>
            <a:chOff x="6635262" y="4671644"/>
            <a:chExt cx="3165226" cy="369332"/>
          </a:xfrm>
        </p:grpSpPr>
        <p:sp>
          <p:nvSpPr>
            <p:cNvPr id="59" name="TextBox 58">
              <a:extLst>
                <a:ext uri="{FF2B5EF4-FFF2-40B4-BE49-F238E27FC236}">
                  <a16:creationId xmlns:a16="http://schemas.microsoft.com/office/drawing/2014/main" id="{0F449408-1538-3078-501C-92FE44FD5B4E}"/>
                </a:ext>
              </a:extLst>
            </p:cNvPr>
            <p:cNvSpPr txBox="1"/>
            <p:nvPr/>
          </p:nvSpPr>
          <p:spPr>
            <a:xfrm>
              <a:off x="6635262" y="4671644"/>
              <a:ext cx="316523" cy="369332"/>
            </a:xfrm>
            <a:prstGeom prst="rect">
              <a:avLst/>
            </a:prstGeom>
            <a:noFill/>
            <a:ln>
              <a:solidFill>
                <a:schemeClr val="tx1"/>
              </a:solidFill>
            </a:ln>
          </p:spPr>
          <p:txBody>
            <a:bodyPr wrap="square" rtlCol="0">
              <a:spAutoFit/>
            </a:bodyPr>
            <a:lstStyle/>
            <a:p>
              <a:endParaRPr lang="en-US" dirty="0"/>
            </a:p>
          </p:txBody>
        </p:sp>
        <p:sp>
          <p:nvSpPr>
            <p:cNvPr id="60" name="TextBox 59">
              <a:extLst>
                <a:ext uri="{FF2B5EF4-FFF2-40B4-BE49-F238E27FC236}">
                  <a16:creationId xmlns:a16="http://schemas.microsoft.com/office/drawing/2014/main" id="{BBF79C3B-627B-8BF0-EA7B-440471AE3A8B}"/>
                </a:ext>
              </a:extLst>
            </p:cNvPr>
            <p:cNvSpPr txBox="1"/>
            <p:nvPr/>
          </p:nvSpPr>
          <p:spPr>
            <a:xfrm>
              <a:off x="6951784" y="4671644"/>
              <a:ext cx="316523" cy="369332"/>
            </a:xfrm>
            <a:prstGeom prst="rect">
              <a:avLst/>
            </a:prstGeom>
            <a:noFill/>
            <a:ln>
              <a:solidFill>
                <a:schemeClr val="tx1"/>
              </a:solidFill>
            </a:ln>
          </p:spPr>
          <p:txBody>
            <a:bodyPr wrap="square" rtlCol="0">
              <a:spAutoFit/>
            </a:bodyPr>
            <a:lstStyle/>
            <a:p>
              <a:endParaRPr lang="en-US" dirty="0"/>
            </a:p>
          </p:txBody>
        </p:sp>
        <p:sp>
          <p:nvSpPr>
            <p:cNvPr id="61" name="TextBox 60">
              <a:extLst>
                <a:ext uri="{FF2B5EF4-FFF2-40B4-BE49-F238E27FC236}">
                  <a16:creationId xmlns:a16="http://schemas.microsoft.com/office/drawing/2014/main" id="{F2422E59-D1FD-5102-9EE9-DA8FCAE7EEBF}"/>
                </a:ext>
              </a:extLst>
            </p:cNvPr>
            <p:cNvSpPr txBox="1"/>
            <p:nvPr/>
          </p:nvSpPr>
          <p:spPr>
            <a:xfrm>
              <a:off x="7268305" y="4671644"/>
              <a:ext cx="316523" cy="369332"/>
            </a:xfrm>
            <a:prstGeom prst="rect">
              <a:avLst/>
            </a:prstGeom>
            <a:noFill/>
            <a:ln>
              <a:solidFill>
                <a:schemeClr val="tx1"/>
              </a:solidFill>
            </a:ln>
          </p:spPr>
          <p:txBody>
            <a:bodyPr wrap="square" rtlCol="0">
              <a:spAutoFit/>
            </a:bodyPr>
            <a:lstStyle/>
            <a:p>
              <a:endParaRPr lang="en-US" dirty="0"/>
            </a:p>
          </p:txBody>
        </p:sp>
        <p:sp>
          <p:nvSpPr>
            <p:cNvPr id="62" name="TextBox 61">
              <a:extLst>
                <a:ext uri="{FF2B5EF4-FFF2-40B4-BE49-F238E27FC236}">
                  <a16:creationId xmlns:a16="http://schemas.microsoft.com/office/drawing/2014/main" id="{96C1DCD8-B187-9BC1-7929-4CBBCFC834DF}"/>
                </a:ext>
              </a:extLst>
            </p:cNvPr>
            <p:cNvSpPr txBox="1"/>
            <p:nvPr/>
          </p:nvSpPr>
          <p:spPr>
            <a:xfrm>
              <a:off x="7584827" y="4671644"/>
              <a:ext cx="316523" cy="369332"/>
            </a:xfrm>
            <a:prstGeom prst="rect">
              <a:avLst/>
            </a:prstGeom>
            <a:noFill/>
            <a:ln>
              <a:solidFill>
                <a:schemeClr val="tx1"/>
              </a:solidFill>
            </a:ln>
          </p:spPr>
          <p:txBody>
            <a:bodyPr wrap="square" rtlCol="0">
              <a:spAutoFit/>
            </a:bodyPr>
            <a:lstStyle/>
            <a:p>
              <a:endParaRPr lang="en-US" dirty="0"/>
            </a:p>
          </p:txBody>
        </p:sp>
        <p:sp>
          <p:nvSpPr>
            <p:cNvPr id="63" name="TextBox 62">
              <a:extLst>
                <a:ext uri="{FF2B5EF4-FFF2-40B4-BE49-F238E27FC236}">
                  <a16:creationId xmlns:a16="http://schemas.microsoft.com/office/drawing/2014/main" id="{A18BF436-AA6C-BFF9-EE5B-9B3F1D365965}"/>
                </a:ext>
              </a:extLst>
            </p:cNvPr>
            <p:cNvSpPr txBox="1"/>
            <p:nvPr/>
          </p:nvSpPr>
          <p:spPr>
            <a:xfrm>
              <a:off x="7901349" y="4671644"/>
              <a:ext cx="316523" cy="369332"/>
            </a:xfrm>
            <a:prstGeom prst="rect">
              <a:avLst/>
            </a:prstGeom>
            <a:noFill/>
            <a:ln>
              <a:solidFill>
                <a:schemeClr val="tx1"/>
              </a:solidFill>
            </a:ln>
          </p:spPr>
          <p:txBody>
            <a:bodyPr wrap="square" rtlCol="0">
              <a:spAutoFit/>
            </a:bodyPr>
            <a:lstStyle/>
            <a:p>
              <a:endParaRPr lang="en-US" dirty="0"/>
            </a:p>
          </p:txBody>
        </p:sp>
        <p:sp>
          <p:nvSpPr>
            <p:cNvPr id="64" name="TextBox 63">
              <a:extLst>
                <a:ext uri="{FF2B5EF4-FFF2-40B4-BE49-F238E27FC236}">
                  <a16:creationId xmlns:a16="http://schemas.microsoft.com/office/drawing/2014/main" id="{23F5618F-2BBE-3E56-FBED-15A06F93DD2B}"/>
                </a:ext>
              </a:extLst>
            </p:cNvPr>
            <p:cNvSpPr txBox="1"/>
            <p:nvPr/>
          </p:nvSpPr>
          <p:spPr>
            <a:xfrm>
              <a:off x="8217878" y="4671644"/>
              <a:ext cx="316523" cy="369332"/>
            </a:xfrm>
            <a:prstGeom prst="rect">
              <a:avLst/>
            </a:prstGeom>
            <a:noFill/>
            <a:ln>
              <a:solidFill>
                <a:schemeClr val="tx1"/>
              </a:solidFill>
            </a:ln>
          </p:spPr>
          <p:txBody>
            <a:bodyPr wrap="square" rtlCol="0">
              <a:spAutoFit/>
            </a:bodyPr>
            <a:lstStyle/>
            <a:p>
              <a:endParaRPr lang="en-US" dirty="0"/>
            </a:p>
          </p:txBody>
        </p:sp>
        <p:sp>
          <p:nvSpPr>
            <p:cNvPr id="65" name="TextBox 64">
              <a:extLst>
                <a:ext uri="{FF2B5EF4-FFF2-40B4-BE49-F238E27FC236}">
                  <a16:creationId xmlns:a16="http://schemas.microsoft.com/office/drawing/2014/main" id="{7FA525EA-0D70-AFEB-96C1-F295B10EDB7F}"/>
                </a:ext>
              </a:extLst>
            </p:cNvPr>
            <p:cNvSpPr txBox="1"/>
            <p:nvPr/>
          </p:nvSpPr>
          <p:spPr>
            <a:xfrm>
              <a:off x="8534400" y="4671644"/>
              <a:ext cx="316523" cy="369332"/>
            </a:xfrm>
            <a:prstGeom prst="rect">
              <a:avLst/>
            </a:prstGeom>
            <a:noFill/>
            <a:ln>
              <a:solidFill>
                <a:schemeClr val="tx1"/>
              </a:solidFill>
            </a:ln>
          </p:spPr>
          <p:txBody>
            <a:bodyPr wrap="square" rtlCol="0">
              <a:spAutoFit/>
            </a:bodyPr>
            <a:lstStyle/>
            <a:p>
              <a:endParaRPr lang="en-US" dirty="0"/>
            </a:p>
          </p:txBody>
        </p:sp>
        <p:sp>
          <p:nvSpPr>
            <p:cNvPr id="66" name="TextBox 65">
              <a:extLst>
                <a:ext uri="{FF2B5EF4-FFF2-40B4-BE49-F238E27FC236}">
                  <a16:creationId xmlns:a16="http://schemas.microsoft.com/office/drawing/2014/main" id="{C83DBDD7-E6AA-A891-14B7-24B11A088E1F}"/>
                </a:ext>
              </a:extLst>
            </p:cNvPr>
            <p:cNvSpPr txBox="1"/>
            <p:nvPr/>
          </p:nvSpPr>
          <p:spPr>
            <a:xfrm>
              <a:off x="8850921" y="4671644"/>
              <a:ext cx="316523" cy="369332"/>
            </a:xfrm>
            <a:prstGeom prst="rect">
              <a:avLst/>
            </a:prstGeom>
            <a:noFill/>
            <a:ln>
              <a:solidFill>
                <a:schemeClr val="tx1"/>
              </a:solidFill>
            </a:ln>
          </p:spPr>
          <p:txBody>
            <a:bodyPr wrap="square" rtlCol="0">
              <a:spAutoFit/>
            </a:bodyPr>
            <a:lstStyle/>
            <a:p>
              <a:endParaRPr lang="en-US" dirty="0"/>
            </a:p>
          </p:txBody>
        </p:sp>
        <p:sp>
          <p:nvSpPr>
            <p:cNvPr id="67" name="TextBox 66">
              <a:extLst>
                <a:ext uri="{FF2B5EF4-FFF2-40B4-BE49-F238E27FC236}">
                  <a16:creationId xmlns:a16="http://schemas.microsoft.com/office/drawing/2014/main" id="{1E40EEDA-2FC9-784E-A5F3-98035A84502C}"/>
                </a:ext>
              </a:extLst>
            </p:cNvPr>
            <p:cNvSpPr txBox="1"/>
            <p:nvPr/>
          </p:nvSpPr>
          <p:spPr>
            <a:xfrm>
              <a:off x="9167443" y="4671644"/>
              <a:ext cx="316523" cy="369332"/>
            </a:xfrm>
            <a:prstGeom prst="rect">
              <a:avLst/>
            </a:prstGeom>
            <a:noFill/>
            <a:ln>
              <a:solidFill>
                <a:schemeClr val="tx1"/>
              </a:solidFill>
            </a:ln>
          </p:spPr>
          <p:txBody>
            <a:bodyPr wrap="square" rtlCol="0">
              <a:spAutoFit/>
            </a:bodyPr>
            <a:lstStyle/>
            <a:p>
              <a:endParaRPr lang="en-US" dirty="0"/>
            </a:p>
          </p:txBody>
        </p:sp>
        <p:sp>
          <p:nvSpPr>
            <p:cNvPr id="68" name="TextBox 67">
              <a:extLst>
                <a:ext uri="{FF2B5EF4-FFF2-40B4-BE49-F238E27FC236}">
                  <a16:creationId xmlns:a16="http://schemas.microsoft.com/office/drawing/2014/main" id="{B89BB64C-6892-AC42-7242-94EB6DE84559}"/>
                </a:ext>
              </a:extLst>
            </p:cNvPr>
            <p:cNvSpPr txBox="1"/>
            <p:nvPr/>
          </p:nvSpPr>
          <p:spPr>
            <a:xfrm>
              <a:off x="9483965" y="4671644"/>
              <a:ext cx="316523" cy="369332"/>
            </a:xfrm>
            <a:prstGeom prst="rect">
              <a:avLst/>
            </a:prstGeom>
            <a:noFill/>
            <a:ln>
              <a:solidFill>
                <a:schemeClr val="tx1"/>
              </a:solidFill>
            </a:ln>
          </p:spPr>
          <p:txBody>
            <a:bodyPr wrap="square" rtlCol="0">
              <a:spAutoFit/>
            </a:bodyPr>
            <a:lstStyle/>
            <a:p>
              <a:r>
                <a:rPr lang="en-US" dirty="0"/>
                <a:t>O</a:t>
              </a:r>
            </a:p>
          </p:txBody>
        </p:sp>
      </p:grpSp>
      <p:cxnSp>
        <p:nvCxnSpPr>
          <p:cNvPr id="70" name="Elbow Connector 69">
            <a:extLst>
              <a:ext uri="{FF2B5EF4-FFF2-40B4-BE49-F238E27FC236}">
                <a16:creationId xmlns:a16="http://schemas.microsoft.com/office/drawing/2014/main" id="{ED41C05E-C6D7-E1C0-D07F-F3DCDF873E1B}"/>
              </a:ext>
            </a:extLst>
          </p:cNvPr>
          <p:cNvCxnSpPr>
            <a:cxnSpLocks/>
            <a:stCxn id="48" idx="2"/>
            <a:endCxn id="68" idx="0"/>
          </p:cNvCxnSpPr>
          <p:nvPr/>
        </p:nvCxnSpPr>
        <p:spPr>
          <a:xfrm rot="16200000" flipH="1">
            <a:off x="7962897" y="4270186"/>
            <a:ext cx="416170" cy="1582613"/>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A0B25731-6EC9-14B6-2FC1-E350CDEA4A52}"/>
              </a:ext>
            </a:extLst>
          </p:cNvPr>
          <p:cNvSpPr txBox="1"/>
          <p:nvPr/>
        </p:nvSpPr>
        <p:spPr>
          <a:xfrm>
            <a:off x="9666815" y="3768968"/>
            <a:ext cx="994183" cy="369332"/>
          </a:xfrm>
          <a:prstGeom prst="rect">
            <a:avLst/>
          </a:prstGeom>
          <a:noFill/>
        </p:spPr>
        <p:txBody>
          <a:bodyPr wrap="none" rtlCol="0">
            <a:spAutoFit/>
          </a:bodyPr>
          <a:lstStyle/>
          <a:p>
            <a:r>
              <a:rPr lang="en-US" dirty="0"/>
              <a:t>Bit Mask</a:t>
            </a:r>
          </a:p>
        </p:txBody>
      </p:sp>
      <p:sp>
        <p:nvSpPr>
          <p:cNvPr id="73" name="TextBox 72">
            <a:extLst>
              <a:ext uri="{FF2B5EF4-FFF2-40B4-BE49-F238E27FC236}">
                <a16:creationId xmlns:a16="http://schemas.microsoft.com/office/drawing/2014/main" id="{DA722C7D-3E42-320D-9B68-5115116827FB}"/>
              </a:ext>
            </a:extLst>
          </p:cNvPr>
          <p:cNvSpPr txBox="1"/>
          <p:nvPr/>
        </p:nvSpPr>
        <p:spPr>
          <a:xfrm>
            <a:off x="9666814" y="4484076"/>
            <a:ext cx="1212896" cy="369332"/>
          </a:xfrm>
          <a:prstGeom prst="rect">
            <a:avLst/>
          </a:prstGeom>
          <a:noFill/>
        </p:spPr>
        <p:txBody>
          <a:bodyPr wrap="none" rtlCol="0">
            <a:spAutoFit/>
          </a:bodyPr>
          <a:lstStyle/>
          <a:p>
            <a:r>
              <a:rPr lang="en-US" dirty="0"/>
              <a:t>After Mask</a:t>
            </a:r>
          </a:p>
        </p:txBody>
      </p:sp>
      <p:sp>
        <p:nvSpPr>
          <p:cNvPr id="74" name="TextBox 73">
            <a:extLst>
              <a:ext uri="{FF2B5EF4-FFF2-40B4-BE49-F238E27FC236}">
                <a16:creationId xmlns:a16="http://schemas.microsoft.com/office/drawing/2014/main" id="{449ED122-665F-AB44-E7E8-91B87072A302}"/>
              </a:ext>
            </a:extLst>
          </p:cNvPr>
          <p:cNvSpPr txBox="1"/>
          <p:nvPr/>
        </p:nvSpPr>
        <p:spPr>
          <a:xfrm>
            <a:off x="9666814" y="5269578"/>
            <a:ext cx="920445" cy="369332"/>
          </a:xfrm>
          <a:prstGeom prst="rect">
            <a:avLst/>
          </a:prstGeom>
          <a:noFill/>
        </p:spPr>
        <p:txBody>
          <a:bodyPr wrap="none" rtlCol="0">
            <a:spAutoFit/>
          </a:bodyPr>
          <a:lstStyle/>
          <a:p>
            <a:r>
              <a:rPr lang="en-US" dirty="0"/>
              <a:t>Bit Shift</a:t>
            </a:r>
          </a:p>
        </p:txBody>
      </p:sp>
      <p:cxnSp>
        <p:nvCxnSpPr>
          <p:cNvPr id="75" name="Elbow Connector 74">
            <a:extLst>
              <a:ext uri="{FF2B5EF4-FFF2-40B4-BE49-F238E27FC236}">
                <a16:creationId xmlns:a16="http://schemas.microsoft.com/office/drawing/2014/main" id="{6E41A02D-E77E-BE53-C8B2-0C4A2C2E6F45}"/>
              </a:ext>
            </a:extLst>
          </p:cNvPr>
          <p:cNvCxnSpPr>
            <a:cxnSpLocks/>
            <a:stCxn id="13" idx="3"/>
            <a:endCxn id="24" idx="1"/>
          </p:cNvCxnSpPr>
          <p:nvPr/>
        </p:nvCxnSpPr>
        <p:spPr>
          <a:xfrm flipV="1">
            <a:off x="4548552" y="3332314"/>
            <a:ext cx="1406775" cy="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096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570331-1B7A-07EA-93AD-B7114CE13E13}"/>
              </a:ext>
            </a:extLst>
          </p:cNvPr>
          <p:cNvSpPr>
            <a:spLocks noGrp="1"/>
          </p:cNvSpPr>
          <p:nvPr>
            <p:ph type="title"/>
          </p:nvPr>
        </p:nvSpPr>
        <p:spPr/>
        <p:txBody>
          <a:bodyPr/>
          <a:lstStyle/>
          <a:p>
            <a:r>
              <a:rPr lang="en-US" dirty="0"/>
              <a:t>A Quick Tutorial on Number Bases</a:t>
            </a:r>
          </a:p>
        </p:txBody>
      </p:sp>
      <p:sp>
        <p:nvSpPr>
          <p:cNvPr id="5" name="Text Placeholder 4">
            <a:extLst>
              <a:ext uri="{FF2B5EF4-FFF2-40B4-BE49-F238E27FC236}">
                <a16:creationId xmlns:a16="http://schemas.microsoft.com/office/drawing/2014/main" id="{A8B48129-0DF9-2454-F943-99A8224EA44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58742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E2FFAF-1602-E090-91DF-7B5D99A4D160}"/>
              </a:ext>
            </a:extLst>
          </p:cNvPr>
          <p:cNvSpPr>
            <a:spLocks noGrp="1"/>
          </p:cNvSpPr>
          <p:nvPr>
            <p:ph type="title"/>
          </p:nvPr>
        </p:nvSpPr>
        <p:spPr/>
        <p:txBody>
          <a:bodyPr/>
          <a:lstStyle/>
          <a:p>
            <a:r>
              <a:rPr lang="en-US" dirty="0"/>
              <a:t>Place Value – Base 10</a:t>
            </a:r>
          </a:p>
        </p:txBody>
      </p:sp>
      <p:sp>
        <p:nvSpPr>
          <p:cNvPr id="5" name="TextBox 4">
            <a:extLst>
              <a:ext uri="{FF2B5EF4-FFF2-40B4-BE49-F238E27FC236}">
                <a16:creationId xmlns:a16="http://schemas.microsoft.com/office/drawing/2014/main" id="{4151044C-F216-9A4D-6CD6-887747E34DA4}"/>
              </a:ext>
            </a:extLst>
          </p:cNvPr>
          <p:cNvSpPr txBox="1"/>
          <p:nvPr/>
        </p:nvSpPr>
        <p:spPr>
          <a:xfrm>
            <a:off x="2108200" y="2108200"/>
            <a:ext cx="1121032" cy="707886"/>
          </a:xfrm>
          <a:prstGeom prst="rect">
            <a:avLst/>
          </a:prstGeom>
          <a:noFill/>
        </p:spPr>
        <p:txBody>
          <a:bodyPr wrap="square" rtlCol="0">
            <a:spAutoFit/>
          </a:bodyPr>
          <a:lstStyle/>
          <a:p>
            <a:r>
              <a:rPr lang="en-US" sz="4000" dirty="0">
                <a:latin typeface="Courier New" panose="02070309020205020404" pitchFamily="49" charset="0"/>
                <a:cs typeface="Courier New" panose="02070309020205020404" pitchFamily="49" charset="0"/>
              </a:rPr>
              <a:t>42</a:t>
            </a:r>
          </a:p>
        </p:txBody>
      </p:sp>
      <p:grpSp>
        <p:nvGrpSpPr>
          <p:cNvPr id="6" name="Group 5">
            <a:extLst>
              <a:ext uri="{FF2B5EF4-FFF2-40B4-BE49-F238E27FC236}">
                <a16:creationId xmlns:a16="http://schemas.microsoft.com/office/drawing/2014/main" id="{68A807A5-1363-1575-A2F0-9F116F9F3973}"/>
              </a:ext>
            </a:extLst>
          </p:cNvPr>
          <p:cNvGrpSpPr/>
          <p:nvPr/>
        </p:nvGrpSpPr>
        <p:grpSpPr>
          <a:xfrm>
            <a:off x="5237262" y="1423090"/>
            <a:ext cx="3165226" cy="369332"/>
            <a:chOff x="6564923" y="3335216"/>
            <a:chExt cx="3165226" cy="369332"/>
          </a:xfrm>
        </p:grpSpPr>
        <p:sp>
          <p:nvSpPr>
            <p:cNvPr id="7" name="TextBox 6">
              <a:extLst>
                <a:ext uri="{FF2B5EF4-FFF2-40B4-BE49-F238E27FC236}">
                  <a16:creationId xmlns:a16="http://schemas.microsoft.com/office/drawing/2014/main" id="{1C3A5630-CD9F-2A01-F445-30110F9F391C}"/>
                </a:ext>
              </a:extLst>
            </p:cNvPr>
            <p:cNvSpPr txBox="1"/>
            <p:nvPr/>
          </p:nvSpPr>
          <p:spPr>
            <a:xfrm>
              <a:off x="6564923" y="3335216"/>
              <a:ext cx="316523" cy="369332"/>
            </a:xfrm>
            <a:prstGeom prst="rect">
              <a:avLst/>
            </a:prstGeom>
            <a:noFill/>
            <a:ln>
              <a:solidFill>
                <a:schemeClr val="tx1"/>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32A9BE47-214E-6476-95CD-E186E016AE87}"/>
                </a:ext>
              </a:extLst>
            </p:cNvPr>
            <p:cNvSpPr txBox="1"/>
            <p:nvPr/>
          </p:nvSpPr>
          <p:spPr>
            <a:xfrm>
              <a:off x="6881445" y="3335216"/>
              <a:ext cx="316523" cy="369332"/>
            </a:xfrm>
            <a:prstGeom prst="rect">
              <a:avLst/>
            </a:prstGeom>
            <a:noFill/>
            <a:ln>
              <a:solidFill>
                <a:schemeClr val="tx1"/>
              </a:solidFill>
            </a:ln>
          </p:spPr>
          <p:txBody>
            <a:bodyPr wrap="square" rtlCol="0">
              <a:spAutoFit/>
            </a:bodyPr>
            <a:lstStyle/>
            <a:p>
              <a:endParaRPr lang="en-US" dirty="0"/>
            </a:p>
          </p:txBody>
        </p:sp>
        <p:sp>
          <p:nvSpPr>
            <p:cNvPr id="9" name="TextBox 8">
              <a:extLst>
                <a:ext uri="{FF2B5EF4-FFF2-40B4-BE49-F238E27FC236}">
                  <a16:creationId xmlns:a16="http://schemas.microsoft.com/office/drawing/2014/main" id="{79C3667E-B5D7-1A98-11F0-83408A1B6F9D}"/>
                </a:ext>
              </a:extLst>
            </p:cNvPr>
            <p:cNvSpPr txBox="1"/>
            <p:nvPr/>
          </p:nvSpPr>
          <p:spPr>
            <a:xfrm>
              <a:off x="7197966" y="3335216"/>
              <a:ext cx="316523" cy="369332"/>
            </a:xfrm>
            <a:prstGeom prst="rect">
              <a:avLst/>
            </a:prstGeom>
            <a:noFill/>
            <a:ln>
              <a:solidFill>
                <a:schemeClr val="tx1"/>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D05CB537-C695-0325-71C3-B65C67F43AEE}"/>
                </a:ext>
              </a:extLst>
            </p:cNvPr>
            <p:cNvSpPr txBox="1"/>
            <p:nvPr/>
          </p:nvSpPr>
          <p:spPr>
            <a:xfrm>
              <a:off x="7514488" y="3335216"/>
              <a:ext cx="316523" cy="369332"/>
            </a:xfrm>
            <a:prstGeom prst="rect">
              <a:avLst/>
            </a:prstGeom>
            <a:noFill/>
            <a:ln>
              <a:solidFill>
                <a:schemeClr val="tx1"/>
              </a:solidFill>
            </a:ln>
          </p:spPr>
          <p:txBody>
            <a:bodyPr wrap="square" rtlCol="0">
              <a:spAutoFit/>
            </a:bodyPr>
            <a:lstStyle/>
            <a:p>
              <a:endParaRPr lang="en-US" dirty="0"/>
            </a:p>
          </p:txBody>
        </p:sp>
        <p:sp>
          <p:nvSpPr>
            <p:cNvPr id="11" name="TextBox 10">
              <a:extLst>
                <a:ext uri="{FF2B5EF4-FFF2-40B4-BE49-F238E27FC236}">
                  <a16:creationId xmlns:a16="http://schemas.microsoft.com/office/drawing/2014/main" id="{523ADD5E-4F9C-43BE-FFF1-991E2833C2BC}"/>
                </a:ext>
              </a:extLst>
            </p:cNvPr>
            <p:cNvSpPr txBox="1"/>
            <p:nvPr/>
          </p:nvSpPr>
          <p:spPr>
            <a:xfrm>
              <a:off x="7831010" y="3335216"/>
              <a:ext cx="316523" cy="369332"/>
            </a:xfrm>
            <a:prstGeom prst="rect">
              <a:avLst/>
            </a:prstGeom>
            <a:noFill/>
            <a:ln>
              <a:solidFill>
                <a:schemeClr val="tx1"/>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id="{BEF090F5-37CD-F556-AD0B-885421770E7E}"/>
                </a:ext>
              </a:extLst>
            </p:cNvPr>
            <p:cNvSpPr txBox="1"/>
            <p:nvPr/>
          </p:nvSpPr>
          <p:spPr>
            <a:xfrm>
              <a:off x="8147539" y="3335216"/>
              <a:ext cx="316523" cy="369332"/>
            </a:xfrm>
            <a:prstGeom prst="rect">
              <a:avLst/>
            </a:prstGeom>
            <a:noFill/>
            <a:ln>
              <a:solidFill>
                <a:schemeClr val="tx1"/>
              </a:solidFill>
            </a:ln>
          </p:spPr>
          <p:txBody>
            <a:bodyPr wrap="square" rtlCol="0">
              <a:spAutoFit/>
            </a:bodyPr>
            <a:lstStyle/>
            <a:p>
              <a:endParaRPr lang="en-US" dirty="0"/>
            </a:p>
          </p:txBody>
        </p:sp>
        <p:sp>
          <p:nvSpPr>
            <p:cNvPr id="13" name="TextBox 12">
              <a:extLst>
                <a:ext uri="{FF2B5EF4-FFF2-40B4-BE49-F238E27FC236}">
                  <a16:creationId xmlns:a16="http://schemas.microsoft.com/office/drawing/2014/main" id="{5747BD21-F907-31E2-CD5B-9109BA0ADA29}"/>
                </a:ext>
              </a:extLst>
            </p:cNvPr>
            <p:cNvSpPr txBox="1"/>
            <p:nvPr/>
          </p:nvSpPr>
          <p:spPr>
            <a:xfrm>
              <a:off x="8464061" y="3335216"/>
              <a:ext cx="316523" cy="369332"/>
            </a:xfrm>
            <a:prstGeom prst="rect">
              <a:avLst/>
            </a:prstGeom>
            <a:noFill/>
            <a:ln>
              <a:solidFill>
                <a:schemeClr val="tx1"/>
              </a:solidFill>
            </a:ln>
          </p:spPr>
          <p:txBody>
            <a:bodyPr wrap="square" rtlCol="0">
              <a:spAutoFit/>
            </a:bodyPr>
            <a:lstStyle/>
            <a:p>
              <a:endParaRPr lang="en-US" dirty="0"/>
            </a:p>
          </p:txBody>
        </p:sp>
        <p:sp>
          <p:nvSpPr>
            <p:cNvPr id="14" name="TextBox 13">
              <a:extLst>
                <a:ext uri="{FF2B5EF4-FFF2-40B4-BE49-F238E27FC236}">
                  <a16:creationId xmlns:a16="http://schemas.microsoft.com/office/drawing/2014/main" id="{B83E07EE-143A-3724-F54F-F90F1152E15B}"/>
                </a:ext>
              </a:extLst>
            </p:cNvPr>
            <p:cNvSpPr txBox="1"/>
            <p:nvPr/>
          </p:nvSpPr>
          <p:spPr>
            <a:xfrm>
              <a:off x="8780582" y="3335216"/>
              <a:ext cx="316523" cy="369332"/>
            </a:xfrm>
            <a:prstGeom prst="rect">
              <a:avLst/>
            </a:prstGeom>
            <a:noFill/>
            <a:ln>
              <a:solidFill>
                <a:schemeClr val="tx1"/>
              </a:solidFill>
            </a:ln>
          </p:spPr>
          <p:txBody>
            <a:bodyPr wrap="square" rtlCol="0">
              <a:spAutoFit/>
            </a:bodyPr>
            <a:lstStyle/>
            <a:p>
              <a:endParaRPr lang="en-US" dirty="0"/>
            </a:p>
          </p:txBody>
        </p:sp>
        <p:sp>
          <p:nvSpPr>
            <p:cNvPr id="15" name="TextBox 14">
              <a:extLst>
                <a:ext uri="{FF2B5EF4-FFF2-40B4-BE49-F238E27FC236}">
                  <a16:creationId xmlns:a16="http://schemas.microsoft.com/office/drawing/2014/main" id="{F97A5AC6-74B6-3FE7-FF48-653174C6718C}"/>
                </a:ext>
              </a:extLst>
            </p:cNvPr>
            <p:cNvSpPr txBox="1"/>
            <p:nvPr/>
          </p:nvSpPr>
          <p:spPr>
            <a:xfrm>
              <a:off x="9097104" y="3335216"/>
              <a:ext cx="316523" cy="369332"/>
            </a:xfrm>
            <a:prstGeom prst="rect">
              <a:avLst/>
            </a:prstGeom>
            <a:noFill/>
            <a:ln>
              <a:solidFill>
                <a:schemeClr val="tx1"/>
              </a:solidFill>
            </a:ln>
          </p:spPr>
          <p:txBody>
            <a:bodyPr wrap="square" rtlCol="0">
              <a:spAutoFit/>
            </a:bodyPr>
            <a:lstStyle/>
            <a:p>
              <a:endParaRPr lang="en-US" dirty="0"/>
            </a:p>
          </p:txBody>
        </p:sp>
        <p:sp>
          <p:nvSpPr>
            <p:cNvPr id="16" name="TextBox 15">
              <a:extLst>
                <a:ext uri="{FF2B5EF4-FFF2-40B4-BE49-F238E27FC236}">
                  <a16:creationId xmlns:a16="http://schemas.microsoft.com/office/drawing/2014/main" id="{B56A7F94-6C7C-F43C-C769-043FA2BBBD32}"/>
                </a:ext>
              </a:extLst>
            </p:cNvPr>
            <p:cNvSpPr txBox="1"/>
            <p:nvPr/>
          </p:nvSpPr>
          <p:spPr>
            <a:xfrm>
              <a:off x="9413626" y="3335216"/>
              <a:ext cx="316523" cy="369332"/>
            </a:xfrm>
            <a:prstGeom prst="rect">
              <a:avLst/>
            </a:prstGeom>
            <a:noFill/>
            <a:ln>
              <a:solidFill>
                <a:schemeClr val="tx1"/>
              </a:solidFill>
            </a:ln>
          </p:spPr>
          <p:txBody>
            <a:bodyPr wrap="square" rtlCol="0">
              <a:spAutoFit/>
            </a:bodyPr>
            <a:lstStyle/>
            <a:p>
              <a:endParaRPr lang="en-US" dirty="0"/>
            </a:p>
          </p:txBody>
        </p:sp>
      </p:grpSp>
      <p:sp>
        <p:nvSpPr>
          <p:cNvPr id="17" name="TextBox 16">
            <a:extLst>
              <a:ext uri="{FF2B5EF4-FFF2-40B4-BE49-F238E27FC236}">
                <a16:creationId xmlns:a16="http://schemas.microsoft.com/office/drawing/2014/main" id="{657FB721-6F96-B8F9-062C-D53A10A13915}"/>
              </a:ext>
            </a:extLst>
          </p:cNvPr>
          <p:cNvSpPr txBox="1"/>
          <p:nvPr/>
        </p:nvSpPr>
        <p:spPr>
          <a:xfrm>
            <a:off x="2668716" y="1726823"/>
            <a:ext cx="1258999" cy="369332"/>
          </a:xfrm>
          <a:prstGeom prst="rect">
            <a:avLst/>
          </a:prstGeom>
          <a:noFill/>
        </p:spPr>
        <p:txBody>
          <a:bodyPr wrap="none" rtlCol="0">
            <a:spAutoFit/>
          </a:bodyPr>
          <a:lstStyle/>
          <a:p>
            <a:r>
              <a:rPr lang="en-US" dirty="0"/>
              <a:t>One’s place</a:t>
            </a:r>
          </a:p>
        </p:txBody>
      </p:sp>
      <p:sp>
        <p:nvSpPr>
          <p:cNvPr id="18" name="TextBox 17">
            <a:extLst>
              <a:ext uri="{FF2B5EF4-FFF2-40B4-BE49-F238E27FC236}">
                <a16:creationId xmlns:a16="http://schemas.microsoft.com/office/drawing/2014/main" id="{97207F76-603E-9723-C190-DBC4E4ACA45F}"/>
              </a:ext>
            </a:extLst>
          </p:cNvPr>
          <p:cNvSpPr txBox="1"/>
          <p:nvPr/>
        </p:nvSpPr>
        <p:spPr>
          <a:xfrm>
            <a:off x="1078470" y="1714778"/>
            <a:ext cx="1154803" cy="369332"/>
          </a:xfrm>
          <a:prstGeom prst="rect">
            <a:avLst/>
          </a:prstGeom>
          <a:noFill/>
        </p:spPr>
        <p:txBody>
          <a:bodyPr wrap="none" rtlCol="0">
            <a:spAutoFit/>
          </a:bodyPr>
          <a:lstStyle/>
          <a:p>
            <a:r>
              <a:rPr lang="en-US" dirty="0"/>
              <a:t>Tens place</a:t>
            </a:r>
          </a:p>
        </p:txBody>
      </p:sp>
      <p:grpSp>
        <p:nvGrpSpPr>
          <p:cNvPr id="19" name="Group 18">
            <a:extLst>
              <a:ext uri="{FF2B5EF4-FFF2-40B4-BE49-F238E27FC236}">
                <a16:creationId xmlns:a16="http://schemas.microsoft.com/office/drawing/2014/main" id="{0E4918FE-40AB-705C-0266-B8140982F049}"/>
              </a:ext>
            </a:extLst>
          </p:cNvPr>
          <p:cNvGrpSpPr/>
          <p:nvPr/>
        </p:nvGrpSpPr>
        <p:grpSpPr>
          <a:xfrm>
            <a:off x="5238761" y="1792422"/>
            <a:ext cx="3165226" cy="369332"/>
            <a:chOff x="6564923" y="3335216"/>
            <a:chExt cx="3165226" cy="369332"/>
          </a:xfrm>
        </p:grpSpPr>
        <p:sp>
          <p:nvSpPr>
            <p:cNvPr id="20" name="TextBox 19">
              <a:extLst>
                <a:ext uri="{FF2B5EF4-FFF2-40B4-BE49-F238E27FC236}">
                  <a16:creationId xmlns:a16="http://schemas.microsoft.com/office/drawing/2014/main" id="{434DE7F9-083F-DE2C-4D23-A5C77D7E8500}"/>
                </a:ext>
              </a:extLst>
            </p:cNvPr>
            <p:cNvSpPr txBox="1"/>
            <p:nvPr/>
          </p:nvSpPr>
          <p:spPr>
            <a:xfrm>
              <a:off x="6564923" y="3335216"/>
              <a:ext cx="316523" cy="369332"/>
            </a:xfrm>
            <a:prstGeom prst="rect">
              <a:avLst/>
            </a:prstGeom>
            <a:noFill/>
            <a:ln>
              <a:solidFill>
                <a:schemeClr val="tx1"/>
              </a:solidFill>
            </a:ln>
          </p:spPr>
          <p:txBody>
            <a:bodyPr wrap="square" rtlCol="0">
              <a:spAutoFit/>
            </a:bodyPr>
            <a:lstStyle/>
            <a:p>
              <a:endParaRPr lang="en-US" dirty="0"/>
            </a:p>
          </p:txBody>
        </p:sp>
        <p:sp>
          <p:nvSpPr>
            <p:cNvPr id="21" name="TextBox 20">
              <a:extLst>
                <a:ext uri="{FF2B5EF4-FFF2-40B4-BE49-F238E27FC236}">
                  <a16:creationId xmlns:a16="http://schemas.microsoft.com/office/drawing/2014/main" id="{3C17E259-467A-03A1-6633-815E776CB5A6}"/>
                </a:ext>
              </a:extLst>
            </p:cNvPr>
            <p:cNvSpPr txBox="1"/>
            <p:nvPr/>
          </p:nvSpPr>
          <p:spPr>
            <a:xfrm>
              <a:off x="6881445" y="3335216"/>
              <a:ext cx="316523" cy="369332"/>
            </a:xfrm>
            <a:prstGeom prst="rect">
              <a:avLst/>
            </a:prstGeom>
            <a:noFill/>
            <a:ln>
              <a:solidFill>
                <a:schemeClr val="tx1"/>
              </a:solidFill>
            </a:ln>
          </p:spPr>
          <p:txBody>
            <a:bodyPr wrap="square" rtlCol="0">
              <a:spAutoFit/>
            </a:bodyPr>
            <a:lstStyle/>
            <a:p>
              <a:endParaRPr lang="en-US" dirty="0"/>
            </a:p>
          </p:txBody>
        </p:sp>
        <p:sp>
          <p:nvSpPr>
            <p:cNvPr id="22" name="TextBox 21">
              <a:extLst>
                <a:ext uri="{FF2B5EF4-FFF2-40B4-BE49-F238E27FC236}">
                  <a16:creationId xmlns:a16="http://schemas.microsoft.com/office/drawing/2014/main" id="{4F28A6CA-AB90-1C5B-2462-B47655384450}"/>
                </a:ext>
              </a:extLst>
            </p:cNvPr>
            <p:cNvSpPr txBox="1"/>
            <p:nvPr/>
          </p:nvSpPr>
          <p:spPr>
            <a:xfrm>
              <a:off x="7197966" y="3335216"/>
              <a:ext cx="316523" cy="369332"/>
            </a:xfrm>
            <a:prstGeom prst="rect">
              <a:avLst/>
            </a:prstGeom>
            <a:noFill/>
            <a:ln>
              <a:solidFill>
                <a:schemeClr val="tx1"/>
              </a:solidFill>
            </a:ln>
          </p:spPr>
          <p:txBody>
            <a:bodyPr wrap="square" rtlCol="0">
              <a:spAutoFit/>
            </a:bodyPr>
            <a:lstStyle/>
            <a:p>
              <a:endParaRPr lang="en-US" dirty="0"/>
            </a:p>
          </p:txBody>
        </p:sp>
        <p:sp>
          <p:nvSpPr>
            <p:cNvPr id="23" name="TextBox 22">
              <a:extLst>
                <a:ext uri="{FF2B5EF4-FFF2-40B4-BE49-F238E27FC236}">
                  <a16:creationId xmlns:a16="http://schemas.microsoft.com/office/drawing/2014/main" id="{BE21AC56-A722-BF0F-D21F-165F11FD1345}"/>
                </a:ext>
              </a:extLst>
            </p:cNvPr>
            <p:cNvSpPr txBox="1"/>
            <p:nvPr/>
          </p:nvSpPr>
          <p:spPr>
            <a:xfrm>
              <a:off x="7514488" y="3335216"/>
              <a:ext cx="316523" cy="369332"/>
            </a:xfrm>
            <a:prstGeom prst="rect">
              <a:avLst/>
            </a:prstGeom>
            <a:noFill/>
            <a:ln>
              <a:solidFill>
                <a:schemeClr val="tx1"/>
              </a:solidFill>
            </a:ln>
          </p:spPr>
          <p:txBody>
            <a:bodyPr wrap="square" rtlCol="0">
              <a:spAutoFit/>
            </a:bodyPr>
            <a:lstStyle/>
            <a:p>
              <a:endParaRPr lang="en-US" dirty="0"/>
            </a:p>
          </p:txBody>
        </p:sp>
        <p:sp>
          <p:nvSpPr>
            <p:cNvPr id="24" name="TextBox 23">
              <a:extLst>
                <a:ext uri="{FF2B5EF4-FFF2-40B4-BE49-F238E27FC236}">
                  <a16:creationId xmlns:a16="http://schemas.microsoft.com/office/drawing/2014/main" id="{70DDE22A-A53C-3E56-3FB1-4ECA375E0972}"/>
                </a:ext>
              </a:extLst>
            </p:cNvPr>
            <p:cNvSpPr txBox="1"/>
            <p:nvPr/>
          </p:nvSpPr>
          <p:spPr>
            <a:xfrm>
              <a:off x="7831010" y="3335216"/>
              <a:ext cx="316523" cy="369332"/>
            </a:xfrm>
            <a:prstGeom prst="rect">
              <a:avLst/>
            </a:prstGeom>
            <a:noFill/>
            <a:ln>
              <a:solidFill>
                <a:schemeClr val="tx1"/>
              </a:solidFill>
            </a:ln>
          </p:spPr>
          <p:txBody>
            <a:bodyPr wrap="square" rtlCol="0">
              <a:spAutoFit/>
            </a:bodyPr>
            <a:lstStyle/>
            <a:p>
              <a:endParaRPr lang="en-US" dirty="0"/>
            </a:p>
          </p:txBody>
        </p:sp>
        <p:sp>
          <p:nvSpPr>
            <p:cNvPr id="25" name="TextBox 24">
              <a:extLst>
                <a:ext uri="{FF2B5EF4-FFF2-40B4-BE49-F238E27FC236}">
                  <a16:creationId xmlns:a16="http://schemas.microsoft.com/office/drawing/2014/main" id="{5ACC479D-9E64-A61E-E19C-1059BCC5C90C}"/>
                </a:ext>
              </a:extLst>
            </p:cNvPr>
            <p:cNvSpPr txBox="1"/>
            <p:nvPr/>
          </p:nvSpPr>
          <p:spPr>
            <a:xfrm>
              <a:off x="8147539" y="3335216"/>
              <a:ext cx="316523" cy="369332"/>
            </a:xfrm>
            <a:prstGeom prst="rect">
              <a:avLst/>
            </a:prstGeom>
            <a:noFill/>
            <a:ln>
              <a:solidFill>
                <a:schemeClr val="tx1"/>
              </a:solidFill>
            </a:ln>
          </p:spPr>
          <p:txBody>
            <a:bodyPr wrap="square" rtlCol="0">
              <a:spAutoFit/>
            </a:bodyPr>
            <a:lstStyle/>
            <a:p>
              <a:endParaRPr lang="en-US" dirty="0"/>
            </a:p>
          </p:txBody>
        </p:sp>
        <p:sp>
          <p:nvSpPr>
            <p:cNvPr id="26" name="TextBox 25">
              <a:extLst>
                <a:ext uri="{FF2B5EF4-FFF2-40B4-BE49-F238E27FC236}">
                  <a16:creationId xmlns:a16="http://schemas.microsoft.com/office/drawing/2014/main" id="{0E575E5D-AD14-9135-5213-0E5518C633E3}"/>
                </a:ext>
              </a:extLst>
            </p:cNvPr>
            <p:cNvSpPr txBox="1"/>
            <p:nvPr/>
          </p:nvSpPr>
          <p:spPr>
            <a:xfrm>
              <a:off x="8464061" y="3335216"/>
              <a:ext cx="316523" cy="369332"/>
            </a:xfrm>
            <a:prstGeom prst="rect">
              <a:avLst/>
            </a:prstGeom>
            <a:noFill/>
            <a:ln>
              <a:solidFill>
                <a:schemeClr val="tx1"/>
              </a:solidFill>
            </a:ln>
          </p:spPr>
          <p:txBody>
            <a:bodyPr wrap="square" rtlCol="0">
              <a:spAutoFit/>
            </a:bodyPr>
            <a:lstStyle/>
            <a:p>
              <a:endParaRPr lang="en-US" dirty="0"/>
            </a:p>
          </p:txBody>
        </p:sp>
        <p:sp>
          <p:nvSpPr>
            <p:cNvPr id="27" name="TextBox 26">
              <a:extLst>
                <a:ext uri="{FF2B5EF4-FFF2-40B4-BE49-F238E27FC236}">
                  <a16:creationId xmlns:a16="http://schemas.microsoft.com/office/drawing/2014/main" id="{74ABFAEC-A405-5A50-2856-9412212D88AF}"/>
                </a:ext>
              </a:extLst>
            </p:cNvPr>
            <p:cNvSpPr txBox="1"/>
            <p:nvPr/>
          </p:nvSpPr>
          <p:spPr>
            <a:xfrm>
              <a:off x="8780582" y="3335216"/>
              <a:ext cx="316523" cy="369332"/>
            </a:xfrm>
            <a:prstGeom prst="rect">
              <a:avLst/>
            </a:prstGeom>
            <a:noFill/>
            <a:ln>
              <a:solidFill>
                <a:schemeClr val="tx1"/>
              </a:solidFill>
            </a:ln>
          </p:spPr>
          <p:txBody>
            <a:bodyPr wrap="square" rtlCol="0">
              <a:spAutoFit/>
            </a:bodyPr>
            <a:lstStyle/>
            <a:p>
              <a:endParaRPr lang="en-US" dirty="0"/>
            </a:p>
          </p:txBody>
        </p:sp>
        <p:sp>
          <p:nvSpPr>
            <p:cNvPr id="28" name="TextBox 27">
              <a:extLst>
                <a:ext uri="{FF2B5EF4-FFF2-40B4-BE49-F238E27FC236}">
                  <a16:creationId xmlns:a16="http://schemas.microsoft.com/office/drawing/2014/main" id="{401A16FD-09D1-43E4-6FA5-BF28205B63C3}"/>
                </a:ext>
              </a:extLst>
            </p:cNvPr>
            <p:cNvSpPr txBox="1"/>
            <p:nvPr/>
          </p:nvSpPr>
          <p:spPr>
            <a:xfrm>
              <a:off x="9097104" y="3335216"/>
              <a:ext cx="316523" cy="369332"/>
            </a:xfrm>
            <a:prstGeom prst="rect">
              <a:avLst/>
            </a:prstGeom>
            <a:noFill/>
            <a:ln>
              <a:solidFill>
                <a:schemeClr val="tx1"/>
              </a:solidFill>
            </a:ln>
          </p:spPr>
          <p:txBody>
            <a:bodyPr wrap="square" rtlCol="0">
              <a:spAutoFit/>
            </a:bodyPr>
            <a:lstStyle/>
            <a:p>
              <a:endParaRPr lang="en-US" dirty="0"/>
            </a:p>
          </p:txBody>
        </p:sp>
        <p:sp>
          <p:nvSpPr>
            <p:cNvPr id="29" name="TextBox 28">
              <a:extLst>
                <a:ext uri="{FF2B5EF4-FFF2-40B4-BE49-F238E27FC236}">
                  <a16:creationId xmlns:a16="http://schemas.microsoft.com/office/drawing/2014/main" id="{0BF37513-24F0-5B5E-A18C-BE434B594F06}"/>
                </a:ext>
              </a:extLst>
            </p:cNvPr>
            <p:cNvSpPr txBox="1"/>
            <p:nvPr/>
          </p:nvSpPr>
          <p:spPr>
            <a:xfrm>
              <a:off x="9413626" y="3335216"/>
              <a:ext cx="316523" cy="369332"/>
            </a:xfrm>
            <a:prstGeom prst="rect">
              <a:avLst/>
            </a:prstGeom>
            <a:noFill/>
            <a:ln>
              <a:solidFill>
                <a:schemeClr val="tx1"/>
              </a:solidFill>
            </a:ln>
          </p:spPr>
          <p:txBody>
            <a:bodyPr wrap="square" rtlCol="0">
              <a:spAutoFit/>
            </a:bodyPr>
            <a:lstStyle/>
            <a:p>
              <a:endParaRPr lang="en-US" dirty="0"/>
            </a:p>
          </p:txBody>
        </p:sp>
      </p:grpSp>
      <p:grpSp>
        <p:nvGrpSpPr>
          <p:cNvPr id="63" name="Group 62">
            <a:extLst>
              <a:ext uri="{FF2B5EF4-FFF2-40B4-BE49-F238E27FC236}">
                <a16:creationId xmlns:a16="http://schemas.microsoft.com/office/drawing/2014/main" id="{59FAD374-E581-041B-0CEF-31A30BEE402B}"/>
              </a:ext>
            </a:extLst>
          </p:cNvPr>
          <p:cNvGrpSpPr/>
          <p:nvPr/>
        </p:nvGrpSpPr>
        <p:grpSpPr>
          <a:xfrm>
            <a:off x="5240410" y="2159697"/>
            <a:ext cx="3165226" cy="369332"/>
            <a:chOff x="6564923" y="3335216"/>
            <a:chExt cx="3165226" cy="369332"/>
          </a:xfrm>
        </p:grpSpPr>
        <p:sp>
          <p:nvSpPr>
            <p:cNvPr id="64" name="TextBox 63">
              <a:extLst>
                <a:ext uri="{FF2B5EF4-FFF2-40B4-BE49-F238E27FC236}">
                  <a16:creationId xmlns:a16="http://schemas.microsoft.com/office/drawing/2014/main" id="{A6A9AF31-2E1C-2431-BC39-D48B1277FAEA}"/>
                </a:ext>
              </a:extLst>
            </p:cNvPr>
            <p:cNvSpPr txBox="1"/>
            <p:nvPr/>
          </p:nvSpPr>
          <p:spPr>
            <a:xfrm>
              <a:off x="6564923" y="3335216"/>
              <a:ext cx="316523" cy="369332"/>
            </a:xfrm>
            <a:prstGeom prst="rect">
              <a:avLst/>
            </a:prstGeom>
            <a:noFill/>
            <a:ln>
              <a:solidFill>
                <a:schemeClr val="tx1"/>
              </a:solidFill>
            </a:ln>
          </p:spPr>
          <p:txBody>
            <a:bodyPr wrap="square" rtlCol="0">
              <a:spAutoFit/>
            </a:bodyPr>
            <a:lstStyle/>
            <a:p>
              <a:endParaRPr lang="en-US" dirty="0"/>
            </a:p>
          </p:txBody>
        </p:sp>
        <p:sp>
          <p:nvSpPr>
            <p:cNvPr id="65" name="TextBox 64">
              <a:extLst>
                <a:ext uri="{FF2B5EF4-FFF2-40B4-BE49-F238E27FC236}">
                  <a16:creationId xmlns:a16="http://schemas.microsoft.com/office/drawing/2014/main" id="{B85E5372-60B3-74A2-CE1A-804D17D6E787}"/>
                </a:ext>
              </a:extLst>
            </p:cNvPr>
            <p:cNvSpPr txBox="1"/>
            <p:nvPr/>
          </p:nvSpPr>
          <p:spPr>
            <a:xfrm>
              <a:off x="6881445" y="3335216"/>
              <a:ext cx="316523" cy="369332"/>
            </a:xfrm>
            <a:prstGeom prst="rect">
              <a:avLst/>
            </a:prstGeom>
            <a:noFill/>
            <a:ln>
              <a:solidFill>
                <a:schemeClr val="tx1"/>
              </a:solidFill>
            </a:ln>
          </p:spPr>
          <p:txBody>
            <a:bodyPr wrap="square" rtlCol="0">
              <a:spAutoFit/>
            </a:bodyPr>
            <a:lstStyle/>
            <a:p>
              <a:endParaRPr lang="en-US" dirty="0"/>
            </a:p>
          </p:txBody>
        </p:sp>
        <p:sp>
          <p:nvSpPr>
            <p:cNvPr id="66" name="TextBox 65">
              <a:extLst>
                <a:ext uri="{FF2B5EF4-FFF2-40B4-BE49-F238E27FC236}">
                  <a16:creationId xmlns:a16="http://schemas.microsoft.com/office/drawing/2014/main" id="{AB923BC8-210D-0FAD-B7EE-B98D00689518}"/>
                </a:ext>
              </a:extLst>
            </p:cNvPr>
            <p:cNvSpPr txBox="1"/>
            <p:nvPr/>
          </p:nvSpPr>
          <p:spPr>
            <a:xfrm>
              <a:off x="7197966" y="3335216"/>
              <a:ext cx="316523" cy="369332"/>
            </a:xfrm>
            <a:prstGeom prst="rect">
              <a:avLst/>
            </a:prstGeom>
            <a:noFill/>
            <a:ln>
              <a:solidFill>
                <a:schemeClr val="tx1"/>
              </a:solidFill>
            </a:ln>
          </p:spPr>
          <p:txBody>
            <a:bodyPr wrap="square" rtlCol="0">
              <a:spAutoFit/>
            </a:bodyPr>
            <a:lstStyle/>
            <a:p>
              <a:endParaRPr lang="en-US" dirty="0"/>
            </a:p>
          </p:txBody>
        </p:sp>
        <p:sp>
          <p:nvSpPr>
            <p:cNvPr id="67" name="TextBox 66">
              <a:extLst>
                <a:ext uri="{FF2B5EF4-FFF2-40B4-BE49-F238E27FC236}">
                  <a16:creationId xmlns:a16="http://schemas.microsoft.com/office/drawing/2014/main" id="{26A7B2C4-7E7B-C270-7120-BC9F2A1B1593}"/>
                </a:ext>
              </a:extLst>
            </p:cNvPr>
            <p:cNvSpPr txBox="1"/>
            <p:nvPr/>
          </p:nvSpPr>
          <p:spPr>
            <a:xfrm>
              <a:off x="7514488" y="3335216"/>
              <a:ext cx="316523" cy="369332"/>
            </a:xfrm>
            <a:prstGeom prst="rect">
              <a:avLst/>
            </a:prstGeom>
            <a:noFill/>
            <a:ln>
              <a:solidFill>
                <a:schemeClr val="tx1"/>
              </a:solidFill>
            </a:ln>
          </p:spPr>
          <p:txBody>
            <a:bodyPr wrap="square" rtlCol="0">
              <a:spAutoFit/>
            </a:bodyPr>
            <a:lstStyle/>
            <a:p>
              <a:endParaRPr lang="en-US" dirty="0"/>
            </a:p>
          </p:txBody>
        </p:sp>
        <p:sp>
          <p:nvSpPr>
            <p:cNvPr id="68" name="TextBox 67">
              <a:extLst>
                <a:ext uri="{FF2B5EF4-FFF2-40B4-BE49-F238E27FC236}">
                  <a16:creationId xmlns:a16="http://schemas.microsoft.com/office/drawing/2014/main" id="{3EDF81D1-BEC1-C921-344C-7B3437147BAE}"/>
                </a:ext>
              </a:extLst>
            </p:cNvPr>
            <p:cNvSpPr txBox="1"/>
            <p:nvPr/>
          </p:nvSpPr>
          <p:spPr>
            <a:xfrm>
              <a:off x="7831010" y="3335216"/>
              <a:ext cx="316523" cy="369332"/>
            </a:xfrm>
            <a:prstGeom prst="rect">
              <a:avLst/>
            </a:prstGeom>
            <a:noFill/>
            <a:ln>
              <a:solidFill>
                <a:schemeClr val="tx1"/>
              </a:solidFill>
            </a:ln>
          </p:spPr>
          <p:txBody>
            <a:bodyPr wrap="square" rtlCol="0">
              <a:spAutoFit/>
            </a:bodyPr>
            <a:lstStyle/>
            <a:p>
              <a:endParaRPr lang="en-US" dirty="0"/>
            </a:p>
          </p:txBody>
        </p:sp>
        <p:sp>
          <p:nvSpPr>
            <p:cNvPr id="69" name="TextBox 68">
              <a:extLst>
                <a:ext uri="{FF2B5EF4-FFF2-40B4-BE49-F238E27FC236}">
                  <a16:creationId xmlns:a16="http://schemas.microsoft.com/office/drawing/2014/main" id="{0A5FCA0A-115F-36FB-F12C-07D2E841872E}"/>
                </a:ext>
              </a:extLst>
            </p:cNvPr>
            <p:cNvSpPr txBox="1"/>
            <p:nvPr/>
          </p:nvSpPr>
          <p:spPr>
            <a:xfrm>
              <a:off x="8147539" y="3335216"/>
              <a:ext cx="316523" cy="369332"/>
            </a:xfrm>
            <a:prstGeom prst="rect">
              <a:avLst/>
            </a:prstGeom>
            <a:noFill/>
            <a:ln>
              <a:solidFill>
                <a:schemeClr val="tx1"/>
              </a:solidFill>
            </a:ln>
          </p:spPr>
          <p:txBody>
            <a:bodyPr wrap="square" rtlCol="0">
              <a:spAutoFit/>
            </a:bodyPr>
            <a:lstStyle/>
            <a:p>
              <a:endParaRPr lang="en-US" dirty="0"/>
            </a:p>
          </p:txBody>
        </p:sp>
        <p:sp>
          <p:nvSpPr>
            <p:cNvPr id="70" name="TextBox 69">
              <a:extLst>
                <a:ext uri="{FF2B5EF4-FFF2-40B4-BE49-F238E27FC236}">
                  <a16:creationId xmlns:a16="http://schemas.microsoft.com/office/drawing/2014/main" id="{D81C69C4-589C-F3F2-368C-AE776E2C2293}"/>
                </a:ext>
              </a:extLst>
            </p:cNvPr>
            <p:cNvSpPr txBox="1"/>
            <p:nvPr/>
          </p:nvSpPr>
          <p:spPr>
            <a:xfrm>
              <a:off x="8464061" y="3335216"/>
              <a:ext cx="316523" cy="369332"/>
            </a:xfrm>
            <a:prstGeom prst="rect">
              <a:avLst/>
            </a:prstGeom>
            <a:noFill/>
            <a:ln>
              <a:solidFill>
                <a:schemeClr val="tx1"/>
              </a:solidFill>
            </a:ln>
          </p:spPr>
          <p:txBody>
            <a:bodyPr wrap="square" rtlCol="0">
              <a:spAutoFit/>
            </a:bodyPr>
            <a:lstStyle/>
            <a:p>
              <a:endParaRPr lang="en-US" dirty="0"/>
            </a:p>
          </p:txBody>
        </p:sp>
        <p:sp>
          <p:nvSpPr>
            <p:cNvPr id="71" name="TextBox 70">
              <a:extLst>
                <a:ext uri="{FF2B5EF4-FFF2-40B4-BE49-F238E27FC236}">
                  <a16:creationId xmlns:a16="http://schemas.microsoft.com/office/drawing/2014/main" id="{524AA9C9-CDFB-497A-BDF8-EBFBFD387A74}"/>
                </a:ext>
              </a:extLst>
            </p:cNvPr>
            <p:cNvSpPr txBox="1"/>
            <p:nvPr/>
          </p:nvSpPr>
          <p:spPr>
            <a:xfrm>
              <a:off x="8780582" y="3335216"/>
              <a:ext cx="316523" cy="369332"/>
            </a:xfrm>
            <a:prstGeom prst="rect">
              <a:avLst/>
            </a:prstGeom>
            <a:noFill/>
            <a:ln>
              <a:solidFill>
                <a:schemeClr val="tx1"/>
              </a:solidFill>
            </a:ln>
          </p:spPr>
          <p:txBody>
            <a:bodyPr wrap="square" rtlCol="0">
              <a:spAutoFit/>
            </a:bodyPr>
            <a:lstStyle/>
            <a:p>
              <a:endParaRPr lang="en-US" dirty="0"/>
            </a:p>
          </p:txBody>
        </p:sp>
        <p:sp>
          <p:nvSpPr>
            <p:cNvPr id="72" name="TextBox 71">
              <a:extLst>
                <a:ext uri="{FF2B5EF4-FFF2-40B4-BE49-F238E27FC236}">
                  <a16:creationId xmlns:a16="http://schemas.microsoft.com/office/drawing/2014/main" id="{E834C13F-AD4F-CB39-8C4E-A4C9269C9CCE}"/>
                </a:ext>
              </a:extLst>
            </p:cNvPr>
            <p:cNvSpPr txBox="1"/>
            <p:nvPr/>
          </p:nvSpPr>
          <p:spPr>
            <a:xfrm>
              <a:off x="9097104" y="3335216"/>
              <a:ext cx="316523" cy="369332"/>
            </a:xfrm>
            <a:prstGeom prst="rect">
              <a:avLst/>
            </a:prstGeom>
            <a:noFill/>
            <a:ln>
              <a:solidFill>
                <a:schemeClr val="tx1"/>
              </a:solidFill>
            </a:ln>
          </p:spPr>
          <p:txBody>
            <a:bodyPr wrap="square" rtlCol="0">
              <a:spAutoFit/>
            </a:bodyPr>
            <a:lstStyle/>
            <a:p>
              <a:endParaRPr lang="en-US" dirty="0"/>
            </a:p>
          </p:txBody>
        </p:sp>
        <p:sp>
          <p:nvSpPr>
            <p:cNvPr id="73" name="TextBox 72">
              <a:extLst>
                <a:ext uri="{FF2B5EF4-FFF2-40B4-BE49-F238E27FC236}">
                  <a16:creationId xmlns:a16="http://schemas.microsoft.com/office/drawing/2014/main" id="{0B565E6C-5D11-E5E2-153E-8290EB4C3A67}"/>
                </a:ext>
              </a:extLst>
            </p:cNvPr>
            <p:cNvSpPr txBox="1"/>
            <p:nvPr/>
          </p:nvSpPr>
          <p:spPr>
            <a:xfrm>
              <a:off x="9413626" y="3335216"/>
              <a:ext cx="316523" cy="369332"/>
            </a:xfrm>
            <a:prstGeom prst="rect">
              <a:avLst/>
            </a:prstGeom>
            <a:noFill/>
            <a:ln>
              <a:solidFill>
                <a:schemeClr val="tx1"/>
              </a:solidFill>
            </a:ln>
          </p:spPr>
          <p:txBody>
            <a:bodyPr wrap="square" rtlCol="0">
              <a:spAutoFit/>
            </a:bodyPr>
            <a:lstStyle/>
            <a:p>
              <a:endParaRPr lang="en-US" dirty="0"/>
            </a:p>
          </p:txBody>
        </p:sp>
      </p:grpSp>
      <p:grpSp>
        <p:nvGrpSpPr>
          <p:cNvPr id="74" name="Group 73">
            <a:extLst>
              <a:ext uri="{FF2B5EF4-FFF2-40B4-BE49-F238E27FC236}">
                <a16:creationId xmlns:a16="http://schemas.microsoft.com/office/drawing/2014/main" id="{204F665D-7FAF-89E5-1B69-EB8A5BB6939C}"/>
              </a:ext>
            </a:extLst>
          </p:cNvPr>
          <p:cNvGrpSpPr/>
          <p:nvPr/>
        </p:nvGrpSpPr>
        <p:grpSpPr>
          <a:xfrm>
            <a:off x="5241909" y="2529029"/>
            <a:ext cx="3165226" cy="369332"/>
            <a:chOff x="6564923" y="3335216"/>
            <a:chExt cx="3165226" cy="369332"/>
          </a:xfrm>
        </p:grpSpPr>
        <p:sp>
          <p:nvSpPr>
            <p:cNvPr id="75" name="TextBox 74">
              <a:extLst>
                <a:ext uri="{FF2B5EF4-FFF2-40B4-BE49-F238E27FC236}">
                  <a16:creationId xmlns:a16="http://schemas.microsoft.com/office/drawing/2014/main" id="{5A933837-B370-2572-E490-37206FE3257D}"/>
                </a:ext>
              </a:extLst>
            </p:cNvPr>
            <p:cNvSpPr txBox="1"/>
            <p:nvPr/>
          </p:nvSpPr>
          <p:spPr>
            <a:xfrm>
              <a:off x="6564923" y="3335216"/>
              <a:ext cx="316523" cy="369332"/>
            </a:xfrm>
            <a:prstGeom prst="rect">
              <a:avLst/>
            </a:prstGeom>
            <a:noFill/>
            <a:ln>
              <a:solidFill>
                <a:schemeClr val="tx1"/>
              </a:solidFill>
            </a:ln>
          </p:spPr>
          <p:txBody>
            <a:bodyPr wrap="square" rtlCol="0">
              <a:spAutoFit/>
            </a:bodyPr>
            <a:lstStyle/>
            <a:p>
              <a:endParaRPr lang="en-US" dirty="0"/>
            </a:p>
          </p:txBody>
        </p:sp>
        <p:sp>
          <p:nvSpPr>
            <p:cNvPr id="76" name="TextBox 75">
              <a:extLst>
                <a:ext uri="{FF2B5EF4-FFF2-40B4-BE49-F238E27FC236}">
                  <a16:creationId xmlns:a16="http://schemas.microsoft.com/office/drawing/2014/main" id="{FED31F52-FE83-4A6A-A45F-659ADEBCEF4B}"/>
                </a:ext>
              </a:extLst>
            </p:cNvPr>
            <p:cNvSpPr txBox="1"/>
            <p:nvPr/>
          </p:nvSpPr>
          <p:spPr>
            <a:xfrm>
              <a:off x="6881445" y="3335216"/>
              <a:ext cx="316523" cy="369332"/>
            </a:xfrm>
            <a:prstGeom prst="rect">
              <a:avLst/>
            </a:prstGeom>
            <a:noFill/>
            <a:ln>
              <a:solidFill>
                <a:schemeClr val="tx1"/>
              </a:solidFill>
            </a:ln>
          </p:spPr>
          <p:txBody>
            <a:bodyPr wrap="square" rtlCol="0">
              <a:spAutoFit/>
            </a:bodyPr>
            <a:lstStyle/>
            <a:p>
              <a:endParaRPr lang="en-US" dirty="0"/>
            </a:p>
          </p:txBody>
        </p:sp>
        <p:sp>
          <p:nvSpPr>
            <p:cNvPr id="77" name="TextBox 76">
              <a:extLst>
                <a:ext uri="{FF2B5EF4-FFF2-40B4-BE49-F238E27FC236}">
                  <a16:creationId xmlns:a16="http://schemas.microsoft.com/office/drawing/2014/main" id="{7AA92F49-9727-2A9B-AC90-E628C214C7D9}"/>
                </a:ext>
              </a:extLst>
            </p:cNvPr>
            <p:cNvSpPr txBox="1"/>
            <p:nvPr/>
          </p:nvSpPr>
          <p:spPr>
            <a:xfrm>
              <a:off x="7197966" y="3335216"/>
              <a:ext cx="316523" cy="369332"/>
            </a:xfrm>
            <a:prstGeom prst="rect">
              <a:avLst/>
            </a:prstGeom>
            <a:noFill/>
            <a:ln>
              <a:solidFill>
                <a:schemeClr val="tx1"/>
              </a:solidFill>
            </a:ln>
          </p:spPr>
          <p:txBody>
            <a:bodyPr wrap="square" rtlCol="0">
              <a:spAutoFit/>
            </a:bodyPr>
            <a:lstStyle/>
            <a:p>
              <a:endParaRPr lang="en-US" dirty="0"/>
            </a:p>
          </p:txBody>
        </p:sp>
        <p:sp>
          <p:nvSpPr>
            <p:cNvPr id="78" name="TextBox 77">
              <a:extLst>
                <a:ext uri="{FF2B5EF4-FFF2-40B4-BE49-F238E27FC236}">
                  <a16:creationId xmlns:a16="http://schemas.microsoft.com/office/drawing/2014/main" id="{E31B6FD4-8748-A9D6-4426-BA75F01C2ABC}"/>
                </a:ext>
              </a:extLst>
            </p:cNvPr>
            <p:cNvSpPr txBox="1"/>
            <p:nvPr/>
          </p:nvSpPr>
          <p:spPr>
            <a:xfrm>
              <a:off x="7514488" y="3335216"/>
              <a:ext cx="316523" cy="369332"/>
            </a:xfrm>
            <a:prstGeom prst="rect">
              <a:avLst/>
            </a:prstGeom>
            <a:noFill/>
            <a:ln>
              <a:solidFill>
                <a:schemeClr val="tx1"/>
              </a:solidFill>
            </a:ln>
          </p:spPr>
          <p:txBody>
            <a:bodyPr wrap="square" rtlCol="0">
              <a:spAutoFit/>
            </a:bodyPr>
            <a:lstStyle/>
            <a:p>
              <a:endParaRPr lang="en-US" dirty="0"/>
            </a:p>
          </p:txBody>
        </p:sp>
        <p:sp>
          <p:nvSpPr>
            <p:cNvPr id="79" name="TextBox 78">
              <a:extLst>
                <a:ext uri="{FF2B5EF4-FFF2-40B4-BE49-F238E27FC236}">
                  <a16:creationId xmlns:a16="http://schemas.microsoft.com/office/drawing/2014/main" id="{81F4232F-84E3-2285-D5E1-FF957845C186}"/>
                </a:ext>
              </a:extLst>
            </p:cNvPr>
            <p:cNvSpPr txBox="1"/>
            <p:nvPr/>
          </p:nvSpPr>
          <p:spPr>
            <a:xfrm>
              <a:off x="7831010" y="3335216"/>
              <a:ext cx="316523" cy="369332"/>
            </a:xfrm>
            <a:prstGeom prst="rect">
              <a:avLst/>
            </a:prstGeom>
            <a:noFill/>
            <a:ln>
              <a:solidFill>
                <a:schemeClr val="tx1"/>
              </a:solidFill>
            </a:ln>
          </p:spPr>
          <p:txBody>
            <a:bodyPr wrap="square" rtlCol="0">
              <a:spAutoFit/>
            </a:bodyPr>
            <a:lstStyle/>
            <a:p>
              <a:endParaRPr lang="en-US" dirty="0"/>
            </a:p>
          </p:txBody>
        </p:sp>
        <p:sp>
          <p:nvSpPr>
            <p:cNvPr id="80" name="TextBox 79">
              <a:extLst>
                <a:ext uri="{FF2B5EF4-FFF2-40B4-BE49-F238E27FC236}">
                  <a16:creationId xmlns:a16="http://schemas.microsoft.com/office/drawing/2014/main" id="{708CF7FB-9E1B-D3A7-FE81-94DAC7DB7CA4}"/>
                </a:ext>
              </a:extLst>
            </p:cNvPr>
            <p:cNvSpPr txBox="1"/>
            <p:nvPr/>
          </p:nvSpPr>
          <p:spPr>
            <a:xfrm>
              <a:off x="8147539" y="3335216"/>
              <a:ext cx="316523" cy="369332"/>
            </a:xfrm>
            <a:prstGeom prst="rect">
              <a:avLst/>
            </a:prstGeom>
            <a:noFill/>
            <a:ln>
              <a:solidFill>
                <a:schemeClr val="tx1"/>
              </a:solidFill>
            </a:ln>
          </p:spPr>
          <p:txBody>
            <a:bodyPr wrap="square" rtlCol="0">
              <a:spAutoFit/>
            </a:bodyPr>
            <a:lstStyle/>
            <a:p>
              <a:endParaRPr lang="en-US" dirty="0"/>
            </a:p>
          </p:txBody>
        </p:sp>
        <p:sp>
          <p:nvSpPr>
            <p:cNvPr id="81" name="TextBox 80">
              <a:extLst>
                <a:ext uri="{FF2B5EF4-FFF2-40B4-BE49-F238E27FC236}">
                  <a16:creationId xmlns:a16="http://schemas.microsoft.com/office/drawing/2014/main" id="{2DBB0C77-8C1F-BC2A-DD30-95E2DB9FF3F2}"/>
                </a:ext>
              </a:extLst>
            </p:cNvPr>
            <p:cNvSpPr txBox="1"/>
            <p:nvPr/>
          </p:nvSpPr>
          <p:spPr>
            <a:xfrm>
              <a:off x="8464061" y="3335216"/>
              <a:ext cx="316523" cy="369332"/>
            </a:xfrm>
            <a:prstGeom prst="rect">
              <a:avLst/>
            </a:prstGeom>
            <a:noFill/>
            <a:ln>
              <a:solidFill>
                <a:schemeClr val="tx1"/>
              </a:solidFill>
            </a:ln>
          </p:spPr>
          <p:txBody>
            <a:bodyPr wrap="square" rtlCol="0">
              <a:spAutoFit/>
            </a:bodyPr>
            <a:lstStyle/>
            <a:p>
              <a:endParaRPr lang="en-US" dirty="0"/>
            </a:p>
          </p:txBody>
        </p:sp>
        <p:sp>
          <p:nvSpPr>
            <p:cNvPr id="82" name="TextBox 81">
              <a:extLst>
                <a:ext uri="{FF2B5EF4-FFF2-40B4-BE49-F238E27FC236}">
                  <a16:creationId xmlns:a16="http://schemas.microsoft.com/office/drawing/2014/main" id="{6CAF4AB9-8AF4-7826-52CF-661504E68C2D}"/>
                </a:ext>
              </a:extLst>
            </p:cNvPr>
            <p:cNvSpPr txBox="1"/>
            <p:nvPr/>
          </p:nvSpPr>
          <p:spPr>
            <a:xfrm>
              <a:off x="8780582" y="3335216"/>
              <a:ext cx="316523" cy="369332"/>
            </a:xfrm>
            <a:prstGeom prst="rect">
              <a:avLst/>
            </a:prstGeom>
            <a:noFill/>
            <a:ln>
              <a:solidFill>
                <a:schemeClr val="tx1"/>
              </a:solidFill>
            </a:ln>
          </p:spPr>
          <p:txBody>
            <a:bodyPr wrap="square" rtlCol="0">
              <a:spAutoFit/>
            </a:bodyPr>
            <a:lstStyle/>
            <a:p>
              <a:endParaRPr lang="en-US" dirty="0"/>
            </a:p>
          </p:txBody>
        </p:sp>
        <p:sp>
          <p:nvSpPr>
            <p:cNvPr id="83" name="TextBox 82">
              <a:extLst>
                <a:ext uri="{FF2B5EF4-FFF2-40B4-BE49-F238E27FC236}">
                  <a16:creationId xmlns:a16="http://schemas.microsoft.com/office/drawing/2014/main" id="{8538B216-262C-F93B-2A1F-31F6659CE7AE}"/>
                </a:ext>
              </a:extLst>
            </p:cNvPr>
            <p:cNvSpPr txBox="1"/>
            <p:nvPr/>
          </p:nvSpPr>
          <p:spPr>
            <a:xfrm>
              <a:off x="9097104" y="3335216"/>
              <a:ext cx="316523" cy="369332"/>
            </a:xfrm>
            <a:prstGeom prst="rect">
              <a:avLst/>
            </a:prstGeom>
            <a:noFill/>
            <a:ln>
              <a:solidFill>
                <a:schemeClr val="tx1"/>
              </a:solidFill>
            </a:ln>
          </p:spPr>
          <p:txBody>
            <a:bodyPr wrap="square" rtlCol="0">
              <a:spAutoFit/>
            </a:bodyPr>
            <a:lstStyle/>
            <a:p>
              <a:endParaRPr lang="en-US" dirty="0"/>
            </a:p>
          </p:txBody>
        </p:sp>
        <p:sp>
          <p:nvSpPr>
            <p:cNvPr id="84" name="TextBox 83">
              <a:extLst>
                <a:ext uri="{FF2B5EF4-FFF2-40B4-BE49-F238E27FC236}">
                  <a16:creationId xmlns:a16="http://schemas.microsoft.com/office/drawing/2014/main" id="{550C7E24-7C97-0431-8CFC-E068C7CD08AF}"/>
                </a:ext>
              </a:extLst>
            </p:cNvPr>
            <p:cNvSpPr txBox="1"/>
            <p:nvPr/>
          </p:nvSpPr>
          <p:spPr>
            <a:xfrm>
              <a:off x="9413626" y="3335216"/>
              <a:ext cx="316523" cy="369332"/>
            </a:xfrm>
            <a:prstGeom prst="rect">
              <a:avLst/>
            </a:prstGeom>
            <a:noFill/>
            <a:ln>
              <a:solidFill>
                <a:schemeClr val="tx1"/>
              </a:solidFill>
            </a:ln>
          </p:spPr>
          <p:txBody>
            <a:bodyPr wrap="square" rtlCol="0">
              <a:spAutoFit/>
            </a:bodyPr>
            <a:lstStyle/>
            <a:p>
              <a:endParaRPr lang="en-US" dirty="0"/>
            </a:p>
          </p:txBody>
        </p:sp>
      </p:grpSp>
      <p:sp>
        <p:nvSpPr>
          <p:cNvPr id="86" name="TextBox 85">
            <a:extLst>
              <a:ext uri="{FF2B5EF4-FFF2-40B4-BE49-F238E27FC236}">
                <a16:creationId xmlns:a16="http://schemas.microsoft.com/office/drawing/2014/main" id="{CFDC42F2-DFC1-C777-3DA5-C656B6B37FFC}"/>
              </a:ext>
            </a:extLst>
          </p:cNvPr>
          <p:cNvSpPr txBox="1"/>
          <p:nvPr/>
        </p:nvSpPr>
        <p:spPr>
          <a:xfrm>
            <a:off x="5237259" y="3485260"/>
            <a:ext cx="316523" cy="369332"/>
          </a:xfrm>
          <a:prstGeom prst="rect">
            <a:avLst/>
          </a:prstGeom>
          <a:noFill/>
          <a:ln>
            <a:solidFill>
              <a:schemeClr val="tx1"/>
            </a:solidFill>
          </a:ln>
        </p:spPr>
        <p:txBody>
          <a:bodyPr wrap="square" rtlCol="0">
            <a:spAutoFit/>
          </a:bodyPr>
          <a:lstStyle/>
          <a:p>
            <a:endParaRPr lang="en-US" dirty="0"/>
          </a:p>
        </p:txBody>
      </p:sp>
      <p:sp>
        <p:nvSpPr>
          <p:cNvPr id="96" name="TextBox 95">
            <a:extLst>
              <a:ext uri="{FF2B5EF4-FFF2-40B4-BE49-F238E27FC236}">
                <a16:creationId xmlns:a16="http://schemas.microsoft.com/office/drawing/2014/main" id="{C1D1AABA-7956-22CE-B6A4-2833601639B1}"/>
              </a:ext>
            </a:extLst>
          </p:cNvPr>
          <p:cNvSpPr txBox="1"/>
          <p:nvPr/>
        </p:nvSpPr>
        <p:spPr>
          <a:xfrm>
            <a:off x="5237259" y="3854592"/>
            <a:ext cx="316523" cy="369332"/>
          </a:xfrm>
          <a:prstGeom prst="rect">
            <a:avLst/>
          </a:prstGeom>
          <a:noFill/>
          <a:ln>
            <a:solidFill>
              <a:schemeClr val="tx1"/>
            </a:solidFill>
          </a:ln>
        </p:spPr>
        <p:txBody>
          <a:bodyPr wrap="square" rtlCol="0">
            <a:spAutoFit/>
          </a:bodyPr>
          <a:lstStyle/>
          <a:p>
            <a:endParaRPr lang="en-US" dirty="0"/>
          </a:p>
        </p:txBody>
      </p:sp>
      <p:sp>
        <p:nvSpPr>
          <p:cNvPr id="97" name="TextBox 96">
            <a:extLst>
              <a:ext uri="{FF2B5EF4-FFF2-40B4-BE49-F238E27FC236}">
                <a16:creationId xmlns:a16="http://schemas.microsoft.com/office/drawing/2014/main" id="{8D85806B-AF49-2638-B077-466D3375FA42}"/>
              </a:ext>
            </a:extLst>
          </p:cNvPr>
          <p:cNvSpPr txBox="1"/>
          <p:nvPr/>
        </p:nvSpPr>
        <p:spPr>
          <a:xfrm>
            <a:off x="4890871" y="1435094"/>
            <a:ext cx="333746" cy="1508105"/>
          </a:xfrm>
          <a:prstGeom prst="rect">
            <a:avLst/>
          </a:prstGeom>
          <a:noFill/>
        </p:spPr>
        <p:txBody>
          <a:bodyPr wrap="none" rtlCol="0">
            <a:spAutoFit/>
          </a:bodyPr>
          <a:lstStyle/>
          <a:p>
            <a:r>
              <a:rPr lang="en-US" sz="2300" dirty="0"/>
              <a:t>1</a:t>
            </a:r>
          </a:p>
          <a:p>
            <a:r>
              <a:rPr lang="en-US" sz="2300" dirty="0"/>
              <a:t>2</a:t>
            </a:r>
          </a:p>
          <a:p>
            <a:r>
              <a:rPr lang="en-US" sz="2300" dirty="0"/>
              <a:t>3</a:t>
            </a:r>
          </a:p>
          <a:p>
            <a:r>
              <a:rPr lang="en-US" sz="2300" dirty="0"/>
              <a:t>4</a:t>
            </a:r>
          </a:p>
        </p:txBody>
      </p:sp>
      <p:sp>
        <p:nvSpPr>
          <p:cNvPr id="98" name="TextBox 97">
            <a:extLst>
              <a:ext uri="{FF2B5EF4-FFF2-40B4-BE49-F238E27FC236}">
                <a16:creationId xmlns:a16="http://schemas.microsoft.com/office/drawing/2014/main" id="{16DC3029-CFCA-2354-72EE-93CE2E210458}"/>
              </a:ext>
            </a:extLst>
          </p:cNvPr>
          <p:cNvSpPr txBox="1"/>
          <p:nvPr/>
        </p:nvSpPr>
        <p:spPr>
          <a:xfrm>
            <a:off x="4903513" y="3469469"/>
            <a:ext cx="333746" cy="800219"/>
          </a:xfrm>
          <a:prstGeom prst="rect">
            <a:avLst/>
          </a:prstGeom>
          <a:noFill/>
        </p:spPr>
        <p:txBody>
          <a:bodyPr wrap="none" rtlCol="0">
            <a:spAutoFit/>
          </a:bodyPr>
          <a:lstStyle/>
          <a:p>
            <a:r>
              <a:rPr lang="en-US" sz="2300" dirty="0"/>
              <a:t>1</a:t>
            </a:r>
          </a:p>
          <a:p>
            <a:r>
              <a:rPr lang="en-US" sz="2300" dirty="0"/>
              <a:t>2</a:t>
            </a:r>
          </a:p>
        </p:txBody>
      </p:sp>
      <p:sp>
        <p:nvSpPr>
          <p:cNvPr id="99" name="TextBox 98">
            <a:extLst>
              <a:ext uri="{FF2B5EF4-FFF2-40B4-BE49-F238E27FC236}">
                <a16:creationId xmlns:a16="http://schemas.microsoft.com/office/drawing/2014/main" id="{38FD3CCC-DDBA-176D-41D3-6EEBF1B0A454}"/>
              </a:ext>
            </a:extLst>
          </p:cNvPr>
          <p:cNvSpPr txBox="1"/>
          <p:nvPr/>
        </p:nvSpPr>
        <p:spPr>
          <a:xfrm>
            <a:off x="838199" y="5583259"/>
            <a:ext cx="8734063" cy="646331"/>
          </a:xfrm>
          <a:prstGeom prst="rect">
            <a:avLst/>
          </a:prstGeom>
          <a:noFill/>
        </p:spPr>
        <p:txBody>
          <a:bodyPr wrap="square" rtlCol="0">
            <a:spAutoFit/>
          </a:bodyPr>
          <a:lstStyle/>
          <a:p>
            <a:r>
              <a:rPr lang="en-US" sz="3600" dirty="0">
                <a:latin typeface="Courier New" panose="02070309020205020404" pitchFamily="49" charset="0"/>
                <a:cs typeface="Courier New" panose="02070309020205020404" pitchFamily="49" charset="0"/>
              </a:rPr>
              <a:t>4x10</a:t>
            </a:r>
            <a:r>
              <a:rPr lang="en-US" sz="3600" baseline="30000" dirty="0">
                <a:latin typeface="Courier New" panose="02070309020205020404" pitchFamily="49" charset="0"/>
                <a:cs typeface="Courier New" panose="02070309020205020404" pitchFamily="49" charset="0"/>
              </a:rPr>
              <a:t>1</a:t>
            </a:r>
            <a:r>
              <a:rPr lang="en-US" sz="3600" dirty="0">
                <a:latin typeface="Courier New" panose="02070309020205020404" pitchFamily="49" charset="0"/>
                <a:cs typeface="Courier New" panose="02070309020205020404" pitchFamily="49" charset="0"/>
              </a:rPr>
              <a:t> + 2x10</a:t>
            </a:r>
            <a:r>
              <a:rPr lang="en-US" sz="3600" baseline="30000" dirty="0">
                <a:latin typeface="Courier New" panose="02070309020205020404" pitchFamily="49" charset="0"/>
                <a:cs typeface="Courier New" panose="02070309020205020404" pitchFamily="49" charset="0"/>
              </a:rPr>
              <a:t>0</a:t>
            </a:r>
            <a:r>
              <a:rPr lang="en-US" sz="3600" dirty="0">
                <a:latin typeface="Courier New" panose="02070309020205020404" pitchFamily="49" charset="0"/>
                <a:cs typeface="Courier New" panose="02070309020205020404" pitchFamily="49" charset="0"/>
              </a:rPr>
              <a:t> = 40 + 2 = 42</a:t>
            </a:r>
          </a:p>
        </p:txBody>
      </p:sp>
      <p:sp>
        <p:nvSpPr>
          <p:cNvPr id="100" name="TextBox 99">
            <a:extLst>
              <a:ext uri="{FF2B5EF4-FFF2-40B4-BE49-F238E27FC236}">
                <a16:creationId xmlns:a16="http://schemas.microsoft.com/office/drawing/2014/main" id="{1FB4B48A-54A2-DB38-8791-6E17F6B78B28}"/>
              </a:ext>
            </a:extLst>
          </p:cNvPr>
          <p:cNvSpPr txBox="1"/>
          <p:nvPr/>
        </p:nvSpPr>
        <p:spPr>
          <a:xfrm>
            <a:off x="6164438" y="3500649"/>
            <a:ext cx="1121032" cy="707886"/>
          </a:xfrm>
          <a:prstGeom prst="rect">
            <a:avLst/>
          </a:prstGeom>
          <a:noFill/>
        </p:spPr>
        <p:txBody>
          <a:bodyPr wrap="square" rtlCol="0">
            <a:spAutoFit/>
          </a:bodyPr>
          <a:lstStyle/>
          <a:p>
            <a:r>
              <a:rPr lang="en-US" sz="4000" dirty="0">
                <a:latin typeface="Courier New" panose="02070309020205020404" pitchFamily="49" charset="0"/>
                <a:cs typeface="Courier New" panose="02070309020205020404" pitchFamily="49" charset="0"/>
              </a:rPr>
              <a:t>2</a:t>
            </a:r>
          </a:p>
        </p:txBody>
      </p:sp>
      <p:sp>
        <p:nvSpPr>
          <p:cNvPr id="101" name="TextBox 100">
            <a:extLst>
              <a:ext uri="{FF2B5EF4-FFF2-40B4-BE49-F238E27FC236}">
                <a16:creationId xmlns:a16="http://schemas.microsoft.com/office/drawing/2014/main" id="{B335E0C3-B12D-37F7-B1C6-300F80212928}"/>
              </a:ext>
            </a:extLst>
          </p:cNvPr>
          <p:cNvSpPr txBox="1"/>
          <p:nvPr/>
        </p:nvSpPr>
        <p:spPr>
          <a:xfrm>
            <a:off x="8497652" y="1888500"/>
            <a:ext cx="1121032" cy="707886"/>
          </a:xfrm>
          <a:prstGeom prst="rect">
            <a:avLst/>
          </a:prstGeom>
          <a:noFill/>
        </p:spPr>
        <p:txBody>
          <a:bodyPr wrap="square" rtlCol="0">
            <a:spAutoFit/>
          </a:bodyPr>
          <a:lstStyle/>
          <a:p>
            <a:r>
              <a:rPr lang="en-US" sz="4000" dirty="0">
                <a:latin typeface="Courier New" panose="02070309020205020404" pitchFamily="49" charset="0"/>
                <a:cs typeface="Courier New" panose="02070309020205020404" pitchFamily="49" charset="0"/>
              </a:rPr>
              <a:t>40</a:t>
            </a:r>
          </a:p>
        </p:txBody>
      </p:sp>
    </p:spTree>
    <p:extLst>
      <p:ext uri="{BB962C8B-B14F-4D97-AF65-F5344CB8AC3E}">
        <p14:creationId xmlns:p14="http://schemas.microsoft.com/office/powerpoint/2010/main" val="2124360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Box 88">
            <a:extLst>
              <a:ext uri="{FF2B5EF4-FFF2-40B4-BE49-F238E27FC236}">
                <a16:creationId xmlns:a16="http://schemas.microsoft.com/office/drawing/2014/main" id="{988EC1AA-F2A2-78BA-DB8D-B5EDCEC2E17C}"/>
              </a:ext>
            </a:extLst>
          </p:cNvPr>
          <p:cNvSpPr txBox="1"/>
          <p:nvPr/>
        </p:nvSpPr>
        <p:spPr>
          <a:xfrm>
            <a:off x="838200" y="5583259"/>
            <a:ext cx="7727066" cy="646331"/>
          </a:xfrm>
          <a:prstGeom prst="rect">
            <a:avLst/>
          </a:prstGeom>
          <a:noFill/>
        </p:spPr>
        <p:txBody>
          <a:bodyPr wrap="square" rtlCol="0">
            <a:spAutoFit/>
          </a:bodyPr>
          <a:lstStyle/>
          <a:p>
            <a:r>
              <a:rPr lang="en-US" sz="3600" dirty="0">
                <a:latin typeface="Courier New" panose="02070309020205020404" pitchFamily="49" charset="0"/>
                <a:cs typeface="Courier New" panose="02070309020205020404" pitchFamily="49" charset="0"/>
              </a:rPr>
              <a:t>5x8</a:t>
            </a:r>
            <a:r>
              <a:rPr lang="en-US" sz="3600" baseline="30000" dirty="0">
                <a:latin typeface="Courier New" panose="02070309020205020404" pitchFamily="49" charset="0"/>
                <a:cs typeface="Courier New" panose="02070309020205020404" pitchFamily="49" charset="0"/>
              </a:rPr>
              <a:t>1</a:t>
            </a:r>
            <a:r>
              <a:rPr lang="en-US" sz="3600" dirty="0">
                <a:latin typeface="Courier New" panose="02070309020205020404" pitchFamily="49" charset="0"/>
                <a:cs typeface="Courier New" panose="02070309020205020404" pitchFamily="49" charset="0"/>
              </a:rPr>
              <a:t> + 2x8</a:t>
            </a:r>
            <a:r>
              <a:rPr lang="en-US" sz="3600" baseline="30000" dirty="0">
                <a:latin typeface="Courier New" panose="02070309020205020404" pitchFamily="49" charset="0"/>
                <a:cs typeface="Courier New" panose="02070309020205020404" pitchFamily="49" charset="0"/>
              </a:rPr>
              <a:t>0 </a:t>
            </a:r>
            <a:r>
              <a:rPr lang="en-US" sz="3600" dirty="0">
                <a:latin typeface="Courier New" panose="02070309020205020404" pitchFamily="49" charset="0"/>
                <a:cs typeface="Courier New" panose="02070309020205020404" pitchFamily="49" charset="0"/>
              </a:rPr>
              <a:t>= 40 + 2 = 42</a:t>
            </a:r>
            <a:endParaRPr lang="en-US" sz="3600" baseline="30000" dirty="0">
              <a:latin typeface="Courier New" panose="02070309020205020404" pitchFamily="49" charset="0"/>
              <a:cs typeface="Courier New" panose="02070309020205020404" pitchFamily="49" charset="0"/>
            </a:endParaRPr>
          </a:p>
        </p:txBody>
      </p:sp>
      <p:sp>
        <p:nvSpPr>
          <p:cNvPr id="4" name="Title 3">
            <a:extLst>
              <a:ext uri="{FF2B5EF4-FFF2-40B4-BE49-F238E27FC236}">
                <a16:creationId xmlns:a16="http://schemas.microsoft.com/office/drawing/2014/main" id="{3FE2FFAF-1602-E090-91DF-7B5D99A4D160}"/>
              </a:ext>
            </a:extLst>
          </p:cNvPr>
          <p:cNvSpPr>
            <a:spLocks noGrp="1"/>
          </p:cNvSpPr>
          <p:nvPr>
            <p:ph type="title"/>
          </p:nvPr>
        </p:nvSpPr>
        <p:spPr/>
        <p:txBody>
          <a:bodyPr/>
          <a:lstStyle/>
          <a:p>
            <a:r>
              <a:rPr lang="en-US" dirty="0"/>
              <a:t>Place Value – Base 8</a:t>
            </a:r>
          </a:p>
        </p:txBody>
      </p:sp>
      <p:sp>
        <p:nvSpPr>
          <p:cNvPr id="5" name="TextBox 4">
            <a:extLst>
              <a:ext uri="{FF2B5EF4-FFF2-40B4-BE49-F238E27FC236}">
                <a16:creationId xmlns:a16="http://schemas.microsoft.com/office/drawing/2014/main" id="{4151044C-F216-9A4D-6CD6-887747E34DA4}"/>
              </a:ext>
            </a:extLst>
          </p:cNvPr>
          <p:cNvSpPr txBox="1"/>
          <p:nvPr/>
        </p:nvSpPr>
        <p:spPr>
          <a:xfrm>
            <a:off x="2108200" y="2108200"/>
            <a:ext cx="1121032" cy="707886"/>
          </a:xfrm>
          <a:prstGeom prst="rect">
            <a:avLst/>
          </a:prstGeom>
          <a:noFill/>
        </p:spPr>
        <p:txBody>
          <a:bodyPr wrap="square" rtlCol="0">
            <a:spAutoFit/>
          </a:bodyPr>
          <a:lstStyle/>
          <a:p>
            <a:r>
              <a:rPr lang="en-US" sz="4000" dirty="0">
                <a:latin typeface="Courier New" panose="02070309020205020404" pitchFamily="49" charset="0"/>
                <a:cs typeface="Courier New" panose="02070309020205020404" pitchFamily="49" charset="0"/>
              </a:rPr>
              <a:t>52</a:t>
            </a:r>
          </a:p>
        </p:txBody>
      </p:sp>
      <p:sp>
        <p:nvSpPr>
          <p:cNvPr id="7" name="TextBox 6">
            <a:extLst>
              <a:ext uri="{FF2B5EF4-FFF2-40B4-BE49-F238E27FC236}">
                <a16:creationId xmlns:a16="http://schemas.microsoft.com/office/drawing/2014/main" id="{1C3A5630-CD9F-2A01-F445-30110F9F391C}"/>
              </a:ext>
            </a:extLst>
          </p:cNvPr>
          <p:cNvSpPr txBox="1"/>
          <p:nvPr/>
        </p:nvSpPr>
        <p:spPr>
          <a:xfrm>
            <a:off x="5237262" y="1423090"/>
            <a:ext cx="316523" cy="369332"/>
          </a:xfrm>
          <a:prstGeom prst="rect">
            <a:avLst/>
          </a:prstGeom>
          <a:noFill/>
          <a:ln>
            <a:solidFill>
              <a:schemeClr val="tx1"/>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32A9BE47-214E-6476-95CD-E186E016AE87}"/>
              </a:ext>
            </a:extLst>
          </p:cNvPr>
          <p:cNvSpPr txBox="1"/>
          <p:nvPr/>
        </p:nvSpPr>
        <p:spPr>
          <a:xfrm>
            <a:off x="5553784" y="1423090"/>
            <a:ext cx="316523" cy="369332"/>
          </a:xfrm>
          <a:prstGeom prst="rect">
            <a:avLst/>
          </a:prstGeom>
          <a:noFill/>
          <a:ln>
            <a:solidFill>
              <a:schemeClr val="tx1"/>
            </a:solidFill>
          </a:ln>
        </p:spPr>
        <p:txBody>
          <a:bodyPr wrap="square" rtlCol="0">
            <a:spAutoFit/>
          </a:bodyPr>
          <a:lstStyle/>
          <a:p>
            <a:endParaRPr lang="en-US" dirty="0"/>
          </a:p>
        </p:txBody>
      </p:sp>
      <p:sp>
        <p:nvSpPr>
          <p:cNvPr id="9" name="TextBox 8">
            <a:extLst>
              <a:ext uri="{FF2B5EF4-FFF2-40B4-BE49-F238E27FC236}">
                <a16:creationId xmlns:a16="http://schemas.microsoft.com/office/drawing/2014/main" id="{79C3667E-B5D7-1A98-11F0-83408A1B6F9D}"/>
              </a:ext>
            </a:extLst>
          </p:cNvPr>
          <p:cNvSpPr txBox="1"/>
          <p:nvPr/>
        </p:nvSpPr>
        <p:spPr>
          <a:xfrm>
            <a:off x="5870305" y="1423090"/>
            <a:ext cx="316523" cy="369332"/>
          </a:xfrm>
          <a:prstGeom prst="rect">
            <a:avLst/>
          </a:prstGeom>
          <a:noFill/>
          <a:ln>
            <a:solidFill>
              <a:schemeClr val="tx1"/>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D05CB537-C695-0325-71C3-B65C67F43AEE}"/>
              </a:ext>
            </a:extLst>
          </p:cNvPr>
          <p:cNvSpPr txBox="1"/>
          <p:nvPr/>
        </p:nvSpPr>
        <p:spPr>
          <a:xfrm>
            <a:off x="6186827" y="1423090"/>
            <a:ext cx="316523" cy="369332"/>
          </a:xfrm>
          <a:prstGeom prst="rect">
            <a:avLst/>
          </a:prstGeom>
          <a:noFill/>
          <a:ln>
            <a:solidFill>
              <a:schemeClr val="tx1"/>
            </a:solidFill>
          </a:ln>
        </p:spPr>
        <p:txBody>
          <a:bodyPr wrap="square" rtlCol="0">
            <a:spAutoFit/>
          </a:bodyPr>
          <a:lstStyle/>
          <a:p>
            <a:endParaRPr lang="en-US" dirty="0"/>
          </a:p>
        </p:txBody>
      </p:sp>
      <p:sp>
        <p:nvSpPr>
          <p:cNvPr id="11" name="TextBox 10">
            <a:extLst>
              <a:ext uri="{FF2B5EF4-FFF2-40B4-BE49-F238E27FC236}">
                <a16:creationId xmlns:a16="http://schemas.microsoft.com/office/drawing/2014/main" id="{523ADD5E-4F9C-43BE-FFF1-991E2833C2BC}"/>
              </a:ext>
            </a:extLst>
          </p:cNvPr>
          <p:cNvSpPr txBox="1"/>
          <p:nvPr/>
        </p:nvSpPr>
        <p:spPr>
          <a:xfrm>
            <a:off x="6503349" y="1423090"/>
            <a:ext cx="316523" cy="369332"/>
          </a:xfrm>
          <a:prstGeom prst="rect">
            <a:avLst/>
          </a:prstGeom>
          <a:noFill/>
          <a:ln>
            <a:solidFill>
              <a:schemeClr val="tx1"/>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id="{BEF090F5-37CD-F556-AD0B-885421770E7E}"/>
              </a:ext>
            </a:extLst>
          </p:cNvPr>
          <p:cNvSpPr txBox="1"/>
          <p:nvPr/>
        </p:nvSpPr>
        <p:spPr>
          <a:xfrm>
            <a:off x="6819878" y="1423090"/>
            <a:ext cx="316523" cy="369332"/>
          </a:xfrm>
          <a:prstGeom prst="rect">
            <a:avLst/>
          </a:prstGeom>
          <a:noFill/>
          <a:ln>
            <a:solidFill>
              <a:schemeClr val="tx1"/>
            </a:solidFill>
          </a:ln>
        </p:spPr>
        <p:txBody>
          <a:bodyPr wrap="square" rtlCol="0">
            <a:spAutoFit/>
          </a:bodyPr>
          <a:lstStyle/>
          <a:p>
            <a:endParaRPr lang="en-US" dirty="0"/>
          </a:p>
        </p:txBody>
      </p:sp>
      <p:sp>
        <p:nvSpPr>
          <p:cNvPr id="13" name="TextBox 12">
            <a:extLst>
              <a:ext uri="{FF2B5EF4-FFF2-40B4-BE49-F238E27FC236}">
                <a16:creationId xmlns:a16="http://schemas.microsoft.com/office/drawing/2014/main" id="{5747BD21-F907-31E2-CD5B-9109BA0ADA29}"/>
              </a:ext>
            </a:extLst>
          </p:cNvPr>
          <p:cNvSpPr txBox="1"/>
          <p:nvPr/>
        </p:nvSpPr>
        <p:spPr>
          <a:xfrm>
            <a:off x="7136400" y="1423090"/>
            <a:ext cx="316523" cy="369332"/>
          </a:xfrm>
          <a:prstGeom prst="rect">
            <a:avLst/>
          </a:prstGeom>
          <a:noFill/>
          <a:ln>
            <a:solidFill>
              <a:schemeClr val="tx1"/>
            </a:solidFill>
          </a:ln>
        </p:spPr>
        <p:txBody>
          <a:bodyPr wrap="square" rtlCol="0">
            <a:spAutoFit/>
          </a:bodyPr>
          <a:lstStyle/>
          <a:p>
            <a:endParaRPr lang="en-US" dirty="0"/>
          </a:p>
        </p:txBody>
      </p:sp>
      <p:sp>
        <p:nvSpPr>
          <p:cNvPr id="14" name="TextBox 13">
            <a:extLst>
              <a:ext uri="{FF2B5EF4-FFF2-40B4-BE49-F238E27FC236}">
                <a16:creationId xmlns:a16="http://schemas.microsoft.com/office/drawing/2014/main" id="{B83E07EE-143A-3724-F54F-F90F1152E15B}"/>
              </a:ext>
            </a:extLst>
          </p:cNvPr>
          <p:cNvSpPr txBox="1"/>
          <p:nvPr/>
        </p:nvSpPr>
        <p:spPr>
          <a:xfrm>
            <a:off x="7452921" y="1423090"/>
            <a:ext cx="316523" cy="369332"/>
          </a:xfrm>
          <a:prstGeom prst="rect">
            <a:avLst/>
          </a:prstGeom>
          <a:noFill/>
          <a:ln>
            <a:solidFill>
              <a:schemeClr val="tx1"/>
            </a:solidFill>
          </a:ln>
        </p:spPr>
        <p:txBody>
          <a:bodyPr wrap="square" rtlCol="0">
            <a:spAutoFit/>
          </a:bodyPr>
          <a:lstStyle/>
          <a:p>
            <a:endParaRPr lang="en-US" dirty="0"/>
          </a:p>
        </p:txBody>
      </p:sp>
      <p:sp>
        <p:nvSpPr>
          <p:cNvPr id="17" name="TextBox 16">
            <a:extLst>
              <a:ext uri="{FF2B5EF4-FFF2-40B4-BE49-F238E27FC236}">
                <a16:creationId xmlns:a16="http://schemas.microsoft.com/office/drawing/2014/main" id="{657FB721-6F96-B8F9-062C-D53A10A13915}"/>
              </a:ext>
            </a:extLst>
          </p:cNvPr>
          <p:cNvSpPr txBox="1"/>
          <p:nvPr/>
        </p:nvSpPr>
        <p:spPr>
          <a:xfrm>
            <a:off x="2668716" y="1726823"/>
            <a:ext cx="1258999" cy="369332"/>
          </a:xfrm>
          <a:prstGeom prst="rect">
            <a:avLst/>
          </a:prstGeom>
          <a:noFill/>
        </p:spPr>
        <p:txBody>
          <a:bodyPr wrap="none" rtlCol="0">
            <a:spAutoFit/>
          </a:bodyPr>
          <a:lstStyle/>
          <a:p>
            <a:r>
              <a:rPr lang="en-US" dirty="0"/>
              <a:t>One’s place</a:t>
            </a:r>
          </a:p>
        </p:txBody>
      </p:sp>
      <p:sp>
        <p:nvSpPr>
          <p:cNvPr id="18" name="TextBox 17">
            <a:extLst>
              <a:ext uri="{FF2B5EF4-FFF2-40B4-BE49-F238E27FC236}">
                <a16:creationId xmlns:a16="http://schemas.microsoft.com/office/drawing/2014/main" id="{97207F76-603E-9723-C190-DBC4E4ACA45F}"/>
              </a:ext>
            </a:extLst>
          </p:cNvPr>
          <p:cNvSpPr txBox="1"/>
          <p:nvPr/>
        </p:nvSpPr>
        <p:spPr>
          <a:xfrm>
            <a:off x="1078470" y="1714778"/>
            <a:ext cx="1296637" cy="369332"/>
          </a:xfrm>
          <a:prstGeom prst="rect">
            <a:avLst/>
          </a:prstGeom>
          <a:noFill/>
        </p:spPr>
        <p:txBody>
          <a:bodyPr wrap="none" rtlCol="0">
            <a:spAutoFit/>
          </a:bodyPr>
          <a:lstStyle/>
          <a:p>
            <a:r>
              <a:rPr lang="en-US" dirty="0"/>
              <a:t>Eights place</a:t>
            </a:r>
          </a:p>
        </p:txBody>
      </p:sp>
      <p:sp>
        <p:nvSpPr>
          <p:cNvPr id="20" name="TextBox 19">
            <a:extLst>
              <a:ext uri="{FF2B5EF4-FFF2-40B4-BE49-F238E27FC236}">
                <a16:creationId xmlns:a16="http://schemas.microsoft.com/office/drawing/2014/main" id="{434DE7F9-083F-DE2C-4D23-A5C77D7E8500}"/>
              </a:ext>
            </a:extLst>
          </p:cNvPr>
          <p:cNvSpPr txBox="1"/>
          <p:nvPr/>
        </p:nvSpPr>
        <p:spPr>
          <a:xfrm>
            <a:off x="5238761" y="1792422"/>
            <a:ext cx="316523" cy="369332"/>
          </a:xfrm>
          <a:prstGeom prst="rect">
            <a:avLst/>
          </a:prstGeom>
          <a:noFill/>
          <a:ln>
            <a:solidFill>
              <a:schemeClr val="tx1"/>
            </a:solidFill>
          </a:ln>
        </p:spPr>
        <p:txBody>
          <a:bodyPr wrap="square" rtlCol="0">
            <a:spAutoFit/>
          </a:bodyPr>
          <a:lstStyle/>
          <a:p>
            <a:endParaRPr lang="en-US" dirty="0"/>
          </a:p>
        </p:txBody>
      </p:sp>
      <p:sp>
        <p:nvSpPr>
          <p:cNvPr id="21" name="TextBox 20">
            <a:extLst>
              <a:ext uri="{FF2B5EF4-FFF2-40B4-BE49-F238E27FC236}">
                <a16:creationId xmlns:a16="http://schemas.microsoft.com/office/drawing/2014/main" id="{3C17E259-467A-03A1-6633-815E776CB5A6}"/>
              </a:ext>
            </a:extLst>
          </p:cNvPr>
          <p:cNvSpPr txBox="1"/>
          <p:nvPr/>
        </p:nvSpPr>
        <p:spPr>
          <a:xfrm>
            <a:off x="5555283" y="1792422"/>
            <a:ext cx="316523" cy="369332"/>
          </a:xfrm>
          <a:prstGeom prst="rect">
            <a:avLst/>
          </a:prstGeom>
          <a:noFill/>
          <a:ln>
            <a:solidFill>
              <a:schemeClr val="tx1"/>
            </a:solidFill>
          </a:ln>
        </p:spPr>
        <p:txBody>
          <a:bodyPr wrap="square" rtlCol="0">
            <a:spAutoFit/>
          </a:bodyPr>
          <a:lstStyle/>
          <a:p>
            <a:endParaRPr lang="en-US" dirty="0"/>
          </a:p>
        </p:txBody>
      </p:sp>
      <p:sp>
        <p:nvSpPr>
          <p:cNvPr id="22" name="TextBox 21">
            <a:extLst>
              <a:ext uri="{FF2B5EF4-FFF2-40B4-BE49-F238E27FC236}">
                <a16:creationId xmlns:a16="http://schemas.microsoft.com/office/drawing/2014/main" id="{4F28A6CA-AB90-1C5B-2462-B47655384450}"/>
              </a:ext>
            </a:extLst>
          </p:cNvPr>
          <p:cNvSpPr txBox="1"/>
          <p:nvPr/>
        </p:nvSpPr>
        <p:spPr>
          <a:xfrm>
            <a:off x="5871804" y="1792422"/>
            <a:ext cx="316523" cy="369332"/>
          </a:xfrm>
          <a:prstGeom prst="rect">
            <a:avLst/>
          </a:prstGeom>
          <a:noFill/>
          <a:ln>
            <a:solidFill>
              <a:schemeClr val="tx1"/>
            </a:solidFill>
          </a:ln>
        </p:spPr>
        <p:txBody>
          <a:bodyPr wrap="square" rtlCol="0">
            <a:spAutoFit/>
          </a:bodyPr>
          <a:lstStyle/>
          <a:p>
            <a:endParaRPr lang="en-US" dirty="0"/>
          </a:p>
        </p:txBody>
      </p:sp>
      <p:sp>
        <p:nvSpPr>
          <p:cNvPr id="23" name="TextBox 22">
            <a:extLst>
              <a:ext uri="{FF2B5EF4-FFF2-40B4-BE49-F238E27FC236}">
                <a16:creationId xmlns:a16="http://schemas.microsoft.com/office/drawing/2014/main" id="{BE21AC56-A722-BF0F-D21F-165F11FD1345}"/>
              </a:ext>
            </a:extLst>
          </p:cNvPr>
          <p:cNvSpPr txBox="1"/>
          <p:nvPr/>
        </p:nvSpPr>
        <p:spPr>
          <a:xfrm>
            <a:off x="6188326" y="1792422"/>
            <a:ext cx="316523" cy="369332"/>
          </a:xfrm>
          <a:prstGeom prst="rect">
            <a:avLst/>
          </a:prstGeom>
          <a:noFill/>
          <a:ln>
            <a:solidFill>
              <a:schemeClr val="tx1"/>
            </a:solidFill>
          </a:ln>
        </p:spPr>
        <p:txBody>
          <a:bodyPr wrap="square" rtlCol="0">
            <a:spAutoFit/>
          </a:bodyPr>
          <a:lstStyle/>
          <a:p>
            <a:endParaRPr lang="en-US" dirty="0"/>
          </a:p>
        </p:txBody>
      </p:sp>
      <p:sp>
        <p:nvSpPr>
          <p:cNvPr id="24" name="TextBox 23">
            <a:extLst>
              <a:ext uri="{FF2B5EF4-FFF2-40B4-BE49-F238E27FC236}">
                <a16:creationId xmlns:a16="http://schemas.microsoft.com/office/drawing/2014/main" id="{70DDE22A-A53C-3E56-3FB1-4ECA375E0972}"/>
              </a:ext>
            </a:extLst>
          </p:cNvPr>
          <p:cNvSpPr txBox="1"/>
          <p:nvPr/>
        </p:nvSpPr>
        <p:spPr>
          <a:xfrm>
            <a:off x="6504848" y="1792422"/>
            <a:ext cx="316523" cy="369332"/>
          </a:xfrm>
          <a:prstGeom prst="rect">
            <a:avLst/>
          </a:prstGeom>
          <a:noFill/>
          <a:ln>
            <a:solidFill>
              <a:schemeClr val="tx1"/>
            </a:solidFill>
          </a:ln>
        </p:spPr>
        <p:txBody>
          <a:bodyPr wrap="square" rtlCol="0">
            <a:spAutoFit/>
          </a:bodyPr>
          <a:lstStyle/>
          <a:p>
            <a:endParaRPr lang="en-US" dirty="0"/>
          </a:p>
        </p:txBody>
      </p:sp>
      <p:sp>
        <p:nvSpPr>
          <p:cNvPr id="25" name="TextBox 24">
            <a:extLst>
              <a:ext uri="{FF2B5EF4-FFF2-40B4-BE49-F238E27FC236}">
                <a16:creationId xmlns:a16="http://schemas.microsoft.com/office/drawing/2014/main" id="{5ACC479D-9E64-A61E-E19C-1059BCC5C90C}"/>
              </a:ext>
            </a:extLst>
          </p:cNvPr>
          <p:cNvSpPr txBox="1"/>
          <p:nvPr/>
        </p:nvSpPr>
        <p:spPr>
          <a:xfrm>
            <a:off x="6821377" y="1792422"/>
            <a:ext cx="316523" cy="369332"/>
          </a:xfrm>
          <a:prstGeom prst="rect">
            <a:avLst/>
          </a:prstGeom>
          <a:noFill/>
          <a:ln>
            <a:solidFill>
              <a:schemeClr val="tx1"/>
            </a:solidFill>
          </a:ln>
        </p:spPr>
        <p:txBody>
          <a:bodyPr wrap="square" rtlCol="0">
            <a:spAutoFit/>
          </a:bodyPr>
          <a:lstStyle/>
          <a:p>
            <a:endParaRPr lang="en-US" dirty="0"/>
          </a:p>
        </p:txBody>
      </p:sp>
      <p:sp>
        <p:nvSpPr>
          <p:cNvPr id="26" name="TextBox 25">
            <a:extLst>
              <a:ext uri="{FF2B5EF4-FFF2-40B4-BE49-F238E27FC236}">
                <a16:creationId xmlns:a16="http://schemas.microsoft.com/office/drawing/2014/main" id="{0E575E5D-AD14-9135-5213-0E5518C633E3}"/>
              </a:ext>
            </a:extLst>
          </p:cNvPr>
          <p:cNvSpPr txBox="1"/>
          <p:nvPr/>
        </p:nvSpPr>
        <p:spPr>
          <a:xfrm>
            <a:off x="7137899" y="1792422"/>
            <a:ext cx="316523" cy="369332"/>
          </a:xfrm>
          <a:prstGeom prst="rect">
            <a:avLst/>
          </a:prstGeom>
          <a:noFill/>
          <a:ln>
            <a:solidFill>
              <a:schemeClr val="tx1"/>
            </a:solidFill>
          </a:ln>
        </p:spPr>
        <p:txBody>
          <a:bodyPr wrap="square" rtlCol="0">
            <a:spAutoFit/>
          </a:bodyPr>
          <a:lstStyle/>
          <a:p>
            <a:endParaRPr lang="en-US" dirty="0"/>
          </a:p>
        </p:txBody>
      </p:sp>
      <p:sp>
        <p:nvSpPr>
          <p:cNvPr id="27" name="TextBox 26">
            <a:extLst>
              <a:ext uri="{FF2B5EF4-FFF2-40B4-BE49-F238E27FC236}">
                <a16:creationId xmlns:a16="http://schemas.microsoft.com/office/drawing/2014/main" id="{74ABFAEC-A405-5A50-2856-9412212D88AF}"/>
              </a:ext>
            </a:extLst>
          </p:cNvPr>
          <p:cNvSpPr txBox="1"/>
          <p:nvPr/>
        </p:nvSpPr>
        <p:spPr>
          <a:xfrm>
            <a:off x="7454420" y="1792422"/>
            <a:ext cx="316523" cy="369332"/>
          </a:xfrm>
          <a:prstGeom prst="rect">
            <a:avLst/>
          </a:prstGeom>
          <a:noFill/>
          <a:ln>
            <a:solidFill>
              <a:schemeClr val="tx1"/>
            </a:solidFill>
          </a:ln>
        </p:spPr>
        <p:txBody>
          <a:bodyPr wrap="square" rtlCol="0">
            <a:spAutoFit/>
          </a:bodyPr>
          <a:lstStyle/>
          <a:p>
            <a:endParaRPr lang="en-US" dirty="0"/>
          </a:p>
        </p:txBody>
      </p:sp>
      <p:sp>
        <p:nvSpPr>
          <p:cNvPr id="64" name="TextBox 63">
            <a:extLst>
              <a:ext uri="{FF2B5EF4-FFF2-40B4-BE49-F238E27FC236}">
                <a16:creationId xmlns:a16="http://schemas.microsoft.com/office/drawing/2014/main" id="{A6A9AF31-2E1C-2431-BC39-D48B1277FAEA}"/>
              </a:ext>
            </a:extLst>
          </p:cNvPr>
          <p:cNvSpPr txBox="1"/>
          <p:nvPr/>
        </p:nvSpPr>
        <p:spPr>
          <a:xfrm>
            <a:off x="5240410" y="2159697"/>
            <a:ext cx="316523" cy="369332"/>
          </a:xfrm>
          <a:prstGeom prst="rect">
            <a:avLst/>
          </a:prstGeom>
          <a:noFill/>
          <a:ln>
            <a:solidFill>
              <a:schemeClr val="tx1"/>
            </a:solidFill>
          </a:ln>
        </p:spPr>
        <p:txBody>
          <a:bodyPr wrap="square" rtlCol="0">
            <a:spAutoFit/>
          </a:bodyPr>
          <a:lstStyle/>
          <a:p>
            <a:endParaRPr lang="en-US" dirty="0"/>
          </a:p>
        </p:txBody>
      </p:sp>
      <p:sp>
        <p:nvSpPr>
          <p:cNvPr id="65" name="TextBox 64">
            <a:extLst>
              <a:ext uri="{FF2B5EF4-FFF2-40B4-BE49-F238E27FC236}">
                <a16:creationId xmlns:a16="http://schemas.microsoft.com/office/drawing/2014/main" id="{B85E5372-60B3-74A2-CE1A-804D17D6E787}"/>
              </a:ext>
            </a:extLst>
          </p:cNvPr>
          <p:cNvSpPr txBox="1"/>
          <p:nvPr/>
        </p:nvSpPr>
        <p:spPr>
          <a:xfrm>
            <a:off x="5556932" y="2159697"/>
            <a:ext cx="316523" cy="369332"/>
          </a:xfrm>
          <a:prstGeom prst="rect">
            <a:avLst/>
          </a:prstGeom>
          <a:noFill/>
          <a:ln>
            <a:solidFill>
              <a:schemeClr val="tx1"/>
            </a:solidFill>
          </a:ln>
        </p:spPr>
        <p:txBody>
          <a:bodyPr wrap="square" rtlCol="0">
            <a:spAutoFit/>
          </a:bodyPr>
          <a:lstStyle/>
          <a:p>
            <a:endParaRPr lang="en-US" dirty="0"/>
          </a:p>
        </p:txBody>
      </p:sp>
      <p:sp>
        <p:nvSpPr>
          <p:cNvPr id="66" name="TextBox 65">
            <a:extLst>
              <a:ext uri="{FF2B5EF4-FFF2-40B4-BE49-F238E27FC236}">
                <a16:creationId xmlns:a16="http://schemas.microsoft.com/office/drawing/2014/main" id="{AB923BC8-210D-0FAD-B7EE-B98D00689518}"/>
              </a:ext>
            </a:extLst>
          </p:cNvPr>
          <p:cNvSpPr txBox="1"/>
          <p:nvPr/>
        </p:nvSpPr>
        <p:spPr>
          <a:xfrm>
            <a:off x="5873453" y="2159697"/>
            <a:ext cx="316523" cy="369332"/>
          </a:xfrm>
          <a:prstGeom prst="rect">
            <a:avLst/>
          </a:prstGeom>
          <a:noFill/>
          <a:ln>
            <a:solidFill>
              <a:schemeClr val="tx1"/>
            </a:solidFill>
          </a:ln>
        </p:spPr>
        <p:txBody>
          <a:bodyPr wrap="square" rtlCol="0">
            <a:spAutoFit/>
          </a:bodyPr>
          <a:lstStyle/>
          <a:p>
            <a:endParaRPr lang="en-US" dirty="0"/>
          </a:p>
        </p:txBody>
      </p:sp>
      <p:sp>
        <p:nvSpPr>
          <p:cNvPr id="67" name="TextBox 66">
            <a:extLst>
              <a:ext uri="{FF2B5EF4-FFF2-40B4-BE49-F238E27FC236}">
                <a16:creationId xmlns:a16="http://schemas.microsoft.com/office/drawing/2014/main" id="{26A7B2C4-7E7B-C270-7120-BC9F2A1B1593}"/>
              </a:ext>
            </a:extLst>
          </p:cNvPr>
          <p:cNvSpPr txBox="1"/>
          <p:nvPr/>
        </p:nvSpPr>
        <p:spPr>
          <a:xfrm>
            <a:off x="6189975" y="2159697"/>
            <a:ext cx="316523" cy="369332"/>
          </a:xfrm>
          <a:prstGeom prst="rect">
            <a:avLst/>
          </a:prstGeom>
          <a:noFill/>
          <a:ln>
            <a:solidFill>
              <a:schemeClr val="tx1"/>
            </a:solidFill>
          </a:ln>
        </p:spPr>
        <p:txBody>
          <a:bodyPr wrap="square" rtlCol="0">
            <a:spAutoFit/>
          </a:bodyPr>
          <a:lstStyle/>
          <a:p>
            <a:endParaRPr lang="en-US" dirty="0"/>
          </a:p>
        </p:txBody>
      </p:sp>
      <p:sp>
        <p:nvSpPr>
          <p:cNvPr id="68" name="TextBox 67">
            <a:extLst>
              <a:ext uri="{FF2B5EF4-FFF2-40B4-BE49-F238E27FC236}">
                <a16:creationId xmlns:a16="http://schemas.microsoft.com/office/drawing/2014/main" id="{3EDF81D1-BEC1-C921-344C-7B3437147BAE}"/>
              </a:ext>
            </a:extLst>
          </p:cNvPr>
          <p:cNvSpPr txBox="1"/>
          <p:nvPr/>
        </p:nvSpPr>
        <p:spPr>
          <a:xfrm>
            <a:off x="6506497" y="2159697"/>
            <a:ext cx="316523" cy="369332"/>
          </a:xfrm>
          <a:prstGeom prst="rect">
            <a:avLst/>
          </a:prstGeom>
          <a:noFill/>
          <a:ln>
            <a:solidFill>
              <a:schemeClr val="tx1"/>
            </a:solidFill>
          </a:ln>
        </p:spPr>
        <p:txBody>
          <a:bodyPr wrap="square" rtlCol="0">
            <a:spAutoFit/>
          </a:bodyPr>
          <a:lstStyle/>
          <a:p>
            <a:endParaRPr lang="en-US" dirty="0"/>
          </a:p>
        </p:txBody>
      </p:sp>
      <p:sp>
        <p:nvSpPr>
          <p:cNvPr id="69" name="TextBox 68">
            <a:extLst>
              <a:ext uri="{FF2B5EF4-FFF2-40B4-BE49-F238E27FC236}">
                <a16:creationId xmlns:a16="http://schemas.microsoft.com/office/drawing/2014/main" id="{0A5FCA0A-115F-36FB-F12C-07D2E841872E}"/>
              </a:ext>
            </a:extLst>
          </p:cNvPr>
          <p:cNvSpPr txBox="1"/>
          <p:nvPr/>
        </p:nvSpPr>
        <p:spPr>
          <a:xfrm>
            <a:off x="6823026" y="2159697"/>
            <a:ext cx="316523" cy="369332"/>
          </a:xfrm>
          <a:prstGeom prst="rect">
            <a:avLst/>
          </a:prstGeom>
          <a:noFill/>
          <a:ln>
            <a:solidFill>
              <a:schemeClr val="tx1"/>
            </a:solidFill>
          </a:ln>
        </p:spPr>
        <p:txBody>
          <a:bodyPr wrap="square" rtlCol="0">
            <a:spAutoFit/>
          </a:bodyPr>
          <a:lstStyle/>
          <a:p>
            <a:endParaRPr lang="en-US" dirty="0"/>
          </a:p>
        </p:txBody>
      </p:sp>
      <p:sp>
        <p:nvSpPr>
          <p:cNvPr id="70" name="TextBox 69">
            <a:extLst>
              <a:ext uri="{FF2B5EF4-FFF2-40B4-BE49-F238E27FC236}">
                <a16:creationId xmlns:a16="http://schemas.microsoft.com/office/drawing/2014/main" id="{D81C69C4-589C-F3F2-368C-AE776E2C2293}"/>
              </a:ext>
            </a:extLst>
          </p:cNvPr>
          <p:cNvSpPr txBox="1"/>
          <p:nvPr/>
        </p:nvSpPr>
        <p:spPr>
          <a:xfrm>
            <a:off x="7139548" y="2159697"/>
            <a:ext cx="316523" cy="369332"/>
          </a:xfrm>
          <a:prstGeom prst="rect">
            <a:avLst/>
          </a:prstGeom>
          <a:noFill/>
          <a:ln>
            <a:solidFill>
              <a:schemeClr val="tx1"/>
            </a:solidFill>
          </a:ln>
        </p:spPr>
        <p:txBody>
          <a:bodyPr wrap="square" rtlCol="0">
            <a:spAutoFit/>
          </a:bodyPr>
          <a:lstStyle/>
          <a:p>
            <a:endParaRPr lang="en-US" dirty="0"/>
          </a:p>
        </p:txBody>
      </p:sp>
      <p:sp>
        <p:nvSpPr>
          <p:cNvPr id="71" name="TextBox 70">
            <a:extLst>
              <a:ext uri="{FF2B5EF4-FFF2-40B4-BE49-F238E27FC236}">
                <a16:creationId xmlns:a16="http://schemas.microsoft.com/office/drawing/2014/main" id="{524AA9C9-CDFB-497A-BDF8-EBFBFD387A74}"/>
              </a:ext>
            </a:extLst>
          </p:cNvPr>
          <p:cNvSpPr txBox="1"/>
          <p:nvPr/>
        </p:nvSpPr>
        <p:spPr>
          <a:xfrm>
            <a:off x="7456069" y="2159697"/>
            <a:ext cx="316523" cy="369332"/>
          </a:xfrm>
          <a:prstGeom prst="rect">
            <a:avLst/>
          </a:prstGeom>
          <a:noFill/>
          <a:ln>
            <a:solidFill>
              <a:schemeClr val="tx1"/>
            </a:solidFill>
          </a:ln>
        </p:spPr>
        <p:txBody>
          <a:bodyPr wrap="square" rtlCol="0">
            <a:spAutoFit/>
          </a:bodyPr>
          <a:lstStyle/>
          <a:p>
            <a:endParaRPr lang="en-US" dirty="0"/>
          </a:p>
        </p:txBody>
      </p:sp>
      <p:sp>
        <p:nvSpPr>
          <p:cNvPr id="75" name="TextBox 74">
            <a:extLst>
              <a:ext uri="{FF2B5EF4-FFF2-40B4-BE49-F238E27FC236}">
                <a16:creationId xmlns:a16="http://schemas.microsoft.com/office/drawing/2014/main" id="{5A933837-B370-2572-E490-37206FE3257D}"/>
              </a:ext>
            </a:extLst>
          </p:cNvPr>
          <p:cNvSpPr txBox="1"/>
          <p:nvPr/>
        </p:nvSpPr>
        <p:spPr>
          <a:xfrm>
            <a:off x="5241909" y="2529029"/>
            <a:ext cx="316523" cy="369332"/>
          </a:xfrm>
          <a:prstGeom prst="rect">
            <a:avLst/>
          </a:prstGeom>
          <a:noFill/>
          <a:ln>
            <a:solidFill>
              <a:schemeClr val="tx1"/>
            </a:solidFill>
          </a:ln>
        </p:spPr>
        <p:txBody>
          <a:bodyPr wrap="square" rtlCol="0">
            <a:spAutoFit/>
          </a:bodyPr>
          <a:lstStyle/>
          <a:p>
            <a:endParaRPr lang="en-US" dirty="0"/>
          </a:p>
        </p:txBody>
      </p:sp>
      <p:sp>
        <p:nvSpPr>
          <p:cNvPr id="76" name="TextBox 75">
            <a:extLst>
              <a:ext uri="{FF2B5EF4-FFF2-40B4-BE49-F238E27FC236}">
                <a16:creationId xmlns:a16="http://schemas.microsoft.com/office/drawing/2014/main" id="{FED31F52-FE83-4A6A-A45F-659ADEBCEF4B}"/>
              </a:ext>
            </a:extLst>
          </p:cNvPr>
          <p:cNvSpPr txBox="1"/>
          <p:nvPr/>
        </p:nvSpPr>
        <p:spPr>
          <a:xfrm>
            <a:off x="5558431" y="2529029"/>
            <a:ext cx="316523" cy="369332"/>
          </a:xfrm>
          <a:prstGeom prst="rect">
            <a:avLst/>
          </a:prstGeom>
          <a:noFill/>
          <a:ln>
            <a:solidFill>
              <a:schemeClr val="tx1"/>
            </a:solidFill>
          </a:ln>
        </p:spPr>
        <p:txBody>
          <a:bodyPr wrap="square" rtlCol="0">
            <a:spAutoFit/>
          </a:bodyPr>
          <a:lstStyle/>
          <a:p>
            <a:endParaRPr lang="en-US" dirty="0"/>
          </a:p>
        </p:txBody>
      </p:sp>
      <p:sp>
        <p:nvSpPr>
          <p:cNvPr id="77" name="TextBox 76">
            <a:extLst>
              <a:ext uri="{FF2B5EF4-FFF2-40B4-BE49-F238E27FC236}">
                <a16:creationId xmlns:a16="http://schemas.microsoft.com/office/drawing/2014/main" id="{7AA92F49-9727-2A9B-AC90-E628C214C7D9}"/>
              </a:ext>
            </a:extLst>
          </p:cNvPr>
          <p:cNvSpPr txBox="1"/>
          <p:nvPr/>
        </p:nvSpPr>
        <p:spPr>
          <a:xfrm>
            <a:off x="5874952" y="2529029"/>
            <a:ext cx="316523" cy="369332"/>
          </a:xfrm>
          <a:prstGeom prst="rect">
            <a:avLst/>
          </a:prstGeom>
          <a:noFill/>
          <a:ln>
            <a:solidFill>
              <a:schemeClr val="tx1"/>
            </a:solidFill>
          </a:ln>
        </p:spPr>
        <p:txBody>
          <a:bodyPr wrap="square" rtlCol="0">
            <a:spAutoFit/>
          </a:bodyPr>
          <a:lstStyle/>
          <a:p>
            <a:endParaRPr lang="en-US" dirty="0"/>
          </a:p>
        </p:txBody>
      </p:sp>
      <p:sp>
        <p:nvSpPr>
          <p:cNvPr id="78" name="TextBox 77">
            <a:extLst>
              <a:ext uri="{FF2B5EF4-FFF2-40B4-BE49-F238E27FC236}">
                <a16:creationId xmlns:a16="http://schemas.microsoft.com/office/drawing/2014/main" id="{E31B6FD4-8748-A9D6-4426-BA75F01C2ABC}"/>
              </a:ext>
            </a:extLst>
          </p:cNvPr>
          <p:cNvSpPr txBox="1"/>
          <p:nvPr/>
        </p:nvSpPr>
        <p:spPr>
          <a:xfrm>
            <a:off x="6191474" y="2529029"/>
            <a:ext cx="316523" cy="369332"/>
          </a:xfrm>
          <a:prstGeom prst="rect">
            <a:avLst/>
          </a:prstGeom>
          <a:noFill/>
          <a:ln>
            <a:solidFill>
              <a:schemeClr val="tx1"/>
            </a:solidFill>
          </a:ln>
        </p:spPr>
        <p:txBody>
          <a:bodyPr wrap="square" rtlCol="0">
            <a:spAutoFit/>
          </a:bodyPr>
          <a:lstStyle/>
          <a:p>
            <a:endParaRPr lang="en-US" dirty="0"/>
          </a:p>
        </p:txBody>
      </p:sp>
      <p:sp>
        <p:nvSpPr>
          <p:cNvPr id="79" name="TextBox 78">
            <a:extLst>
              <a:ext uri="{FF2B5EF4-FFF2-40B4-BE49-F238E27FC236}">
                <a16:creationId xmlns:a16="http://schemas.microsoft.com/office/drawing/2014/main" id="{81F4232F-84E3-2285-D5E1-FF957845C186}"/>
              </a:ext>
            </a:extLst>
          </p:cNvPr>
          <p:cNvSpPr txBox="1"/>
          <p:nvPr/>
        </p:nvSpPr>
        <p:spPr>
          <a:xfrm>
            <a:off x="6507996" y="2529029"/>
            <a:ext cx="316523" cy="369332"/>
          </a:xfrm>
          <a:prstGeom prst="rect">
            <a:avLst/>
          </a:prstGeom>
          <a:noFill/>
          <a:ln>
            <a:solidFill>
              <a:schemeClr val="tx1"/>
            </a:solidFill>
          </a:ln>
        </p:spPr>
        <p:txBody>
          <a:bodyPr wrap="square" rtlCol="0">
            <a:spAutoFit/>
          </a:bodyPr>
          <a:lstStyle/>
          <a:p>
            <a:endParaRPr lang="en-US" dirty="0"/>
          </a:p>
        </p:txBody>
      </p:sp>
      <p:sp>
        <p:nvSpPr>
          <p:cNvPr id="80" name="TextBox 79">
            <a:extLst>
              <a:ext uri="{FF2B5EF4-FFF2-40B4-BE49-F238E27FC236}">
                <a16:creationId xmlns:a16="http://schemas.microsoft.com/office/drawing/2014/main" id="{708CF7FB-9E1B-D3A7-FE81-94DAC7DB7CA4}"/>
              </a:ext>
            </a:extLst>
          </p:cNvPr>
          <p:cNvSpPr txBox="1"/>
          <p:nvPr/>
        </p:nvSpPr>
        <p:spPr>
          <a:xfrm>
            <a:off x="6824525" y="2529029"/>
            <a:ext cx="316523" cy="369332"/>
          </a:xfrm>
          <a:prstGeom prst="rect">
            <a:avLst/>
          </a:prstGeom>
          <a:noFill/>
          <a:ln>
            <a:solidFill>
              <a:schemeClr val="tx1"/>
            </a:solidFill>
          </a:ln>
        </p:spPr>
        <p:txBody>
          <a:bodyPr wrap="square" rtlCol="0">
            <a:spAutoFit/>
          </a:bodyPr>
          <a:lstStyle/>
          <a:p>
            <a:endParaRPr lang="en-US" dirty="0"/>
          </a:p>
        </p:txBody>
      </p:sp>
      <p:sp>
        <p:nvSpPr>
          <p:cNvPr id="81" name="TextBox 80">
            <a:extLst>
              <a:ext uri="{FF2B5EF4-FFF2-40B4-BE49-F238E27FC236}">
                <a16:creationId xmlns:a16="http://schemas.microsoft.com/office/drawing/2014/main" id="{2DBB0C77-8C1F-BC2A-DD30-95E2DB9FF3F2}"/>
              </a:ext>
            </a:extLst>
          </p:cNvPr>
          <p:cNvSpPr txBox="1"/>
          <p:nvPr/>
        </p:nvSpPr>
        <p:spPr>
          <a:xfrm>
            <a:off x="7141047" y="2529029"/>
            <a:ext cx="316523" cy="369332"/>
          </a:xfrm>
          <a:prstGeom prst="rect">
            <a:avLst/>
          </a:prstGeom>
          <a:noFill/>
          <a:ln>
            <a:solidFill>
              <a:schemeClr val="tx1"/>
            </a:solidFill>
          </a:ln>
        </p:spPr>
        <p:txBody>
          <a:bodyPr wrap="square" rtlCol="0">
            <a:spAutoFit/>
          </a:bodyPr>
          <a:lstStyle/>
          <a:p>
            <a:endParaRPr lang="en-US" dirty="0"/>
          </a:p>
        </p:txBody>
      </p:sp>
      <p:sp>
        <p:nvSpPr>
          <p:cNvPr id="82" name="TextBox 81">
            <a:extLst>
              <a:ext uri="{FF2B5EF4-FFF2-40B4-BE49-F238E27FC236}">
                <a16:creationId xmlns:a16="http://schemas.microsoft.com/office/drawing/2014/main" id="{6CAF4AB9-8AF4-7826-52CF-661504E68C2D}"/>
              </a:ext>
            </a:extLst>
          </p:cNvPr>
          <p:cNvSpPr txBox="1"/>
          <p:nvPr/>
        </p:nvSpPr>
        <p:spPr>
          <a:xfrm>
            <a:off x="7457568" y="2529029"/>
            <a:ext cx="316523" cy="369332"/>
          </a:xfrm>
          <a:prstGeom prst="rect">
            <a:avLst/>
          </a:prstGeom>
          <a:noFill/>
          <a:ln>
            <a:solidFill>
              <a:schemeClr val="tx1"/>
            </a:solidFill>
          </a:ln>
        </p:spPr>
        <p:txBody>
          <a:bodyPr wrap="square" rtlCol="0">
            <a:spAutoFit/>
          </a:bodyPr>
          <a:lstStyle/>
          <a:p>
            <a:endParaRPr lang="en-US" dirty="0"/>
          </a:p>
        </p:txBody>
      </p:sp>
      <p:sp>
        <p:nvSpPr>
          <p:cNvPr id="86" name="TextBox 85">
            <a:extLst>
              <a:ext uri="{FF2B5EF4-FFF2-40B4-BE49-F238E27FC236}">
                <a16:creationId xmlns:a16="http://schemas.microsoft.com/office/drawing/2014/main" id="{CFDC42F2-DFC1-C777-3DA5-C656B6B37FFC}"/>
              </a:ext>
            </a:extLst>
          </p:cNvPr>
          <p:cNvSpPr txBox="1"/>
          <p:nvPr/>
        </p:nvSpPr>
        <p:spPr>
          <a:xfrm>
            <a:off x="5224617" y="3883225"/>
            <a:ext cx="316523" cy="369332"/>
          </a:xfrm>
          <a:prstGeom prst="rect">
            <a:avLst/>
          </a:prstGeom>
          <a:noFill/>
          <a:ln>
            <a:solidFill>
              <a:schemeClr val="tx1"/>
            </a:solidFill>
          </a:ln>
        </p:spPr>
        <p:txBody>
          <a:bodyPr wrap="square" rtlCol="0">
            <a:spAutoFit/>
          </a:bodyPr>
          <a:lstStyle/>
          <a:p>
            <a:endParaRPr lang="en-US" dirty="0"/>
          </a:p>
        </p:txBody>
      </p:sp>
      <p:sp>
        <p:nvSpPr>
          <p:cNvPr id="96" name="TextBox 95">
            <a:extLst>
              <a:ext uri="{FF2B5EF4-FFF2-40B4-BE49-F238E27FC236}">
                <a16:creationId xmlns:a16="http://schemas.microsoft.com/office/drawing/2014/main" id="{C1D1AABA-7956-22CE-B6A4-2833601639B1}"/>
              </a:ext>
            </a:extLst>
          </p:cNvPr>
          <p:cNvSpPr txBox="1"/>
          <p:nvPr/>
        </p:nvSpPr>
        <p:spPr>
          <a:xfrm>
            <a:off x="5224617" y="4252557"/>
            <a:ext cx="316523" cy="369332"/>
          </a:xfrm>
          <a:prstGeom prst="rect">
            <a:avLst/>
          </a:prstGeom>
          <a:noFill/>
          <a:ln>
            <a:solidFill>
              <a:schemeClr val="tx1"/>
            </a:solidFill>
          </a:ln>
        </p:spPr>
        <p:txBody>
          <a:bodyPr wrap="square" rtlCol="0">
            <a:spAutoFit/>
          </a:bodyPr>
          <a:lstStyle/>
          <a:p>
            <a:endParaRPr lang="en-US" dirty="0"/>
          </a:p>
        </p:txBody>
      </p:sp>
      <p:sp>
        <p:nvSpPr>
          <p:cNvPr id="97" name="TextBox 96">
            <a:extLst>
              <a:ext uri="{FF2B5EF4-FFF2-40B4-BE49-F238E27FC236}">
                <a16:creationId xmlns:a16="http://schemas.microsoft.com/office/drawing/2014/main" id="{8D85806B-AF49-2638-B077-466D3375FA42}"/>
              </a:ext>
            </a:extLst>
          </p:cNvPr>
          <p:cNvSpPr txBox="1"/>
          <p:nvPr/>
        </p:nvSpPr>
        <p:spPr>
          <a:xfrm>
            <a:off x="4890871" y="1435094"/>
            <a:ext cx="333746" cy="1862048"/>
          </a:xfrm>
          <a:prstGeom prst="rect">
            <a:avLst/>
          </a:prstGeom>
          <a:noFill/>
        </p:spPr>
        <p:txBody>
          <a:bodyPr wrap="none" rtlCol="0">
            <a:spAutoFit/>
          </a:bodyPr>
          <a:lstStyle/>
          <a:p>
            <a:r>
              <a:rPr lang="en-US" sz="2300" dirty="0"/>
              <a:t>1</a:t>
            </a:r>
          </a:p>
          <a:p>
            <a:r>
              <a:rPr lang="en-US" sz="2300" dirty="0"/>
              <a:t>2</a:t>
            </a:r>
          </a:p>
          <a:p>
            <a:r>
              <a:rPr lang="en-US" sz="2300" dirty="0"/>
              <a:t>3</a:t>
            </a:r>
          </a:p>
          <a:p>
            <a:r>
              <a:rPr lang="en-US" sz="2300" dirty="0"/>
              <a:t>4</a:t>
            </a:r>
          </a:p>
          <a:p>
            <a:r>
              <a:rPr lang="en-US" sz="2300" dirty="0"/>
              <a:t>5</a:t>
            </a:r>
          </a:p>
        </p:txBody>
      </p:sp>
      <p:sp>
        <p:nvSpPr>
          <p:cNvPr id="98" name="TextBox 97">
            <a:extLst>
              <a:ext uri="{FF2B5EF4-FFF2-40B4-BE49-F238E27FC236}">
                <a16:creationId xmlns:a16="http://schemas.microsoft.com/office/drawing/2014/main" id="{16DC3029-CFCA-2354-72EE-93CE2E210458}"/>
              </a:ext>
            </a:extLst>
          </p:cNvPr>
          <p:cNvSpPr txBox="1"/>
          <p:nvPr/>
        </p:nvSpPr>
        <p:spPr>
          <a:xfrm>
            <a:off x="4890871" y="3867434"/>
            <a:ext cx="333746" cy="800219"/>
          </a:xfrm>
          <a:prstGeom prst="rect">
            <a:avLst/>
          </a:prstGeom>
          <a:noFill/>
        </p:spPr>
        <p:txBody>
          <a:bodyPr wrap="none" rtlCol="0">
            <a:spAutoFit/>
          </a:bodyPr>
          <a:lstStyle/>
          <a:p>
            <a:r>
              <a:rPr lang="en-US" sz="2300" dirty="0"/>
              <a:t>1</a:t>
            </a:r>
          </a:p>
          <a:p>
            <a:r>
              <a:rPr lang="en-US" sz="2300" dirty="0"/>
              <a:t>2</a:t>
            </a:r>
          </a:p>
        </p:txBody>
      </p:sp>
      <p:sp>
        <p:nvSpPr>
          <p:cNvPr id="56" name="TextBox 55">
            <a:extLst>
              <a:ext uri="{FF2B5EF4-FFF2-40B4-BE49-F238E27FC236}">
                <a16:creationId xmlns:a16="http://schemas.microsoft.com/office/drawing/2014/main" id="{F523D1DD-43FD-D1FA-7414-42FE4F16CF31}"/>
              </a:ext>
            </a:extLst>
          </p:cNvPr>
          <p:cNvSpPr txBox="1"/>
          <p:nvPr/>
        </p:nvSpPr>
        <p:spPr>
          <a:xfrm>
            <a:off x="5237788" y="2895616"/>
            <a:ext cx="316523" cy="369332"/>
          </a:xfrm>
          <a:prstGeom prst="rect">
            <a:avLst/>
          </a:prstGeom>
          <a:noFill/>
          <a:ln>
            <a:solidFill>
              <a:schemeClr val="tx1"/>
            </a:solidFill>
          </a:ln>
        </p:spPr>
        <p:txBody>
          <a:bodyPr wrap="square" rtlCol="0">
            <a:spAutoFit/>
          </a:bodyPr>
          <a:lstStyle/>
          <a:p>
            <a:endParaRPr lang="en-US" dirty="0"/>
          </a:p>
        </p:txBody>
      </p:sp>
      <p:sp>
        <p:nvSpPr>
          <p:cNvPr id="57" name="TextBox 56">
            <a:extLst>
              <a:ext uri="{FF2B5EF4-FFF2-40B4-BE49-F238E27FC236}">
                <a16:creationId xmlns:a16="http://schemas.microsoft.com/office/drawing/2014/main" id="{DA4A620A-E3D8-8A43-DE59-0381B824803E}"/>
              </a:ext>
            </a:extLst>
          </p:cNvPr>
          <p:cNvSpPr txBox="1"/>
          <p:nvPr/>
        </p:nvSpPr>
        <p:spPr>
          <a:xfrm>
            <a:off x="5554310" y="2895616"/>
            <a:ext cx="316523" cy="369332"/>
          </a:xfrm>
          <a:prstGeom prst="rect">
            <a:avLst/>
          </a:prstGeom>
          <a:noFill/>
          <a:ln>
            <a:solidFill>
              <a:schemeClr val="tx1"/>
            </a:solidFill>
          </a:ln>
        </p:spPr>
        <p:txBody>
          <a:bodyPr wrap="square" rtlCol="0">
            <a:spAutoFit/>
          </a:bodyPr>
          <a:lstStyle/>
          <a:p>
            <a:endParaRPr lang="en-US" dirty="0"/>
          </a:p>
        </p:txBody>
      </p:sp>
      <p:sp>
        <p:nvSpPr>
          <p:cNvPr id="58" name="TextBox 57">
            <a:extLst>
              <a:ext uri="{FF2B5EF4-FFF2-40B4-BE49-F238E27FC236}">
                <a16:creationId xmlns:a16="http://schemas.microsoft.com/office/drawing/2014/main" id="{CD83C33B-0072-E8F6-4991-2FEF6F778F65}"/>
              </a:ext>
            </a:extLst>
          </p:cNvPr>
          <p:cNvSpPr txBox="1"/>
          <p:nvPr/>
        </p:nvSpPr>
        <p:spPr>
          <a:xfrm>
            <a:off x="5870831" y="2895616"/>
            <a:ext cx="316523" cy="369332"/>
          </a:xfrm>
          <a:prstGeom prst="rect">
            <a:avLst/>
          </a:prstGeom>
          <a:noFill/>
          <a:ln>
            <a:solidFill>
              <a:schemeClr val="tx1"/>
            </a:solidFill>
          </a:ln>
        </p:spPr>
        <p:txBody>
          <a:bodyPr wrap="square" rtlCol="0">
            <a:spAutoFit/>
          </a:bodyPr>
          <a:lstStyle/>
          <a:p>
            <a:endParaRPr lang="en-US" dirty="0"/>
          </a:p>
        </p:txBody>
      </p:sp>
      <p:sp>
        <p:nvSpPr>
          <p:cNvPr id="59" name="TextBox 58">
            <a:extLst>
              <a:ext uri="{FF2B5EF4-FFF2-40B4-BE49-F238E27FC236}">
                <a16:creationId xmlns:a16="http://schemas.microsoft.com/office/drawing/2014/main" id="{9F21C579-ABEE-A0D1-8BB4-762FFACEE857}"/>
              </a:ext>
            </a:extLst>
          </p:cNvPr>
          <p:cNvSpPr txBox="1"/>
          <p:nvPr/>
        </p:nvSpPr>
        <p:spPr>
          <a:xfrm>
            <a:off x="6187353" y="2895616"/>
            <a:ext cx="316523" cy="369332"/>
          </a:xfrm>
          <a:prstGeom prst="rect">
            <a:avLst/>
          </a:prstGeom>
          <a:noFill/>
          <a:ln>
            <a:solidFill>
              <a:schemeClr val="tx1"/>
            </a:solidFill>
          </a:ln>
        </p:spPr>
        <p:txBody>
          <a:bodyPr wrap="square" rtlCol="0">
            <a:spAutoFit/>
          </a:bodyPr>
          <a:lstStyle/>
          <a:p>
            <a:endParaRPr lang="en-US" dirty="0"/>
          </a:p>
        </p:txBody>
      </p:sp>
      <p:sp>
        <p:nvSpPr>
          <p:cNvPr id="60" name="TextBox 59">
            <a:extLst>
              <a:ext uri="{FF2B5EF4-FFF2-40B4-BE49-F238E27FC236}">
                <a16:creationId xmlns:a16="http://schemas.microsoft.com/office/drawing/2014/main" id="{0404DF11-7AB1-6C20-DC6E-7292BDF4235B}"/>
              </a:ext>
            </a:extLst>
          </p:cNvPr>
          <p:cNvSpPr txBox="1"/>
          <p:nvPr/>
        </p:nvSpPr>
        <p:spPr>
          <a:xfrm>
            <a:off x="6503875" y="2895616"/>
            <a:ext cx="316523" cy="369332"/>
          </a:xfrm>
          <a:prstGeom prst="rect">
            <a:avLst/>
          </a:prstGeom>
          <a:noFill/>
          <a:ln>
            <a:solidFill>
              <a:schemeClr val="tx1"/>
            </a:solidFill>
          </a:ln>
        </p:spPr>
        <p:txBody>
          <a:bodyPr wrap="square" rtlCol="0">
            <a:spAutoFit/>
          </a:bodyPr>
          <a:lstStyle/>
          <a:p>
            <a:endParaRPr lang="en-US" dirty="0"/>
          </a:p>
        </p:txBody>
      </p:sp>
      <p:sp>
        <p:nvSpPr>
          <p:cNvPr id="61" name="TextBox 60">
            <a:extLst>
              <a:ext uri="{FF2B5EF4-FFF2-40B4-BE49-F238E27FC236}">
                <a16:creationId xmlns:a16="http://schemas.microsoft.com/office/drawing/2014/main" id="{D5D358C7-9C87-7C45-C2D3-174A6F6B5A97}"/>
              </a:ext>
            </a:extLst>
          </p:cNvPr>
          <p:cNvSpPr txBox="1"/>
          <p:nvPr/>
        </p:nvSpPr>
        <p:spPr>
          <a:xfrm>
            <a:off x="6820404" y="2895616"/>
            <a:ext cx="316523" cy="369332"/>
          </a:xfrm>
          <a:prstGeom prst="rect">
            <a:avLst/>
          </a:prstGeom>
          <a:noFill/>
          <a:ln>
            <a:solidFill>
              <a:schemeClr val="tx1"/>
            </a:solidFill>
          </a:ln>
        </p:spPr>
        <p:txBody>
          <a:bodyPr wrap="square" rtlCol="0">
            <a:spAutoFit/>
          </a:bodyPr>
          <a:lstStyle/>
          <a:p>
            <a:endParaRPr lang="en-US" dirty="0"/>
          </a:p>
        </p:txBody>
      </p:sp>
      <p:sp>
        <p:nvSpPr>
          <p:cNvPr id="62" name="TextBox 61">
            <a:extLst>
              <a:ext uri="{FF2B5EF4-FFF2-40B4-BE49-F238E27FC236}">
                <a16:creationId xmlns:a16="http://schemas.microsoft.com/office/drawing/2014/main" id="{FE9DA76F-8AA3-77DB-396C-DCE632F6675C}"/>
              </a:ext>
            </a:extLst>
          </p:cNvPr>
          <p:cNvSpPr txBox="1"/>
          <p:nvPr/>
        </p:nvSpPr>
        <p:spPr>
          <a:xfrm>
            <a:off x="7136926" y="2895616"/>
            <a:ext cx="316523" cy="369332"/>
          </a:xfrm>
          <a:prstGeom prst="rect">
            <a:avLst/>
          </a:prstGeom>
          <a:noFill/>
          <a:ln>
            <a:solidFill>
              <a:schemeClr val="tx1"/>
            </a:solidFill>
          </a:ln>
        </p:spPr>
        <p:txBody>
          <a:bodyPr wrap="square" rtlCol="0">
            <a:spAutoFit/>
          </a:bodyPr>
          <a:lstStyle/>
          <a:p>
            <a:endParaRPr lang="en-US" dirty="0"/>
          </a:p>
        </p:txBody>
      </p:sp>
      <p:sp>
        <p:nvSpPr>
          <p:cNvPr id="85" name="TextBox 84">
            <a:extLst>
              <a:ext uri="{FF2B5EF4-FFF2-40B4-BE49-F238E27FC236}">
                <a16:creationId xmlns:a16="http://schemas.microsoft.com/office/drawing/2014/main" id="{CFF0AF9C-80A0-1BBD-F558-AFDE01AB6C9D}"/>
              </a:ext>
            </a:extLst>
          </p:cNvPr>
          <p:cNvSpPr txBox="1"/>
          <p:nvPr/>
        </p:nvSpPr>
        <p:spPr>
          <a:xfrm>
            <a:off x="7453447" y="2895616"/>
            <a:ext cx="316523" cy="369332"/>
          </a:xfrm>
          <a:prstGeom prst="rect">
            <a:avLst/>
          </a:prstGeom>
          <a:noFill/>
          <a:ln>
            <a:solidFill>
              <a:schemeClr val="tx1"/>
            </a:solidFill>
          </a:ln>
        </p:spPr>
        <p:txBody>
          <a:bodyPr wrap="square" rtlCol="0">
            <a:spAutoFit/>
          </a:bodyPr>
          <a:lstStyle/>
          <a:p>
            <a:endParaRPr lang="en-US" dirty="0"/>
          </a:p>
        </p:txBody>
      </p:sp>
      <p:sp>
        <p:nvSpPr>
          <p:cNvPr id="90" name="TextBox 89">
            <a:extLst>
              <a:ext uri="{FF2B5EF4-FFF2-40B4-BE49-F238E27FC236}">
                <a16:creationId xmlns:a16="http://schemas.microsoft.com/office/drawing/2014/main" id="{16D93AFB-7B93-61F7-3B8F-6460E02E0DCE}"/>
              </a:ext>
            </a:extLst>
          </p:cNvPr>
          <p:cNvSpPr txBox="1"/>
          <p:nvPr/>
        </p:nvSpPr>
        <p:spPr>
          <a:xfrm>
            <a:off x="6166061" y="3867434"/>
            <a:ext cx="1121032" cy="707886"/>
          </a:xfrm>
          <a:prstGeom prst="rect">
            <a:avLst/>
          </a:prstGeom>
          <a:noFill/>
        </p:spPr>
        <p:txBody>
          <a:bodyPr wrap="square" rtlCol="0">
            <a:spAutoFit/>
          </a:bodyPr>
          <a:lstStyle/>
          <a:p>
            <a:r>
              <a:rPr lang="en-US" sz="4000" dirty="0">
                <a:latin typeface="Courier New" panose="02070309020205020404" pitchFamily="49" charset="0"/>
                <a:cs typeface="Courier New" panose="02070309020205020404" pitchFamily="49" charset="0"/>
              </a:rPr>
              <a:t>2</a:t>
            </a:r>
          </a:p>
        </p:txBody>
      </p:sp>
      <p:sp>
        <p:nvSpPr>
          <p:cNvPr id="91" name="TextBox 90">
            <a:extLst>
              <a:ext uri="{FF2B5EF4-FFF2-40B4-BE49-F238E27FC236}">
                <a16:creationId xmlns:a16="http://schemas.microsoft.com/office/drawing/2014/main" id="{3D61964E-CF73-EFBD-4B96-C4FF30DC5A17}"/>
              </a:ext>
            </a:extLst>
          </p:cNvPr>
          <p:cNvSpPr txBox="1"/>
          <p:nvPr/>
        </p:nvSpPr>
        <p:spPr>
          <a:xfrm>
            <a:off x="8497652" y="1888500"/>
            <a:ext cx="1121032" cy="707886"/>
          </a:xfrm>
          <a:prstGeom prst="rect">
            <a:avLst/>
          </a:prstGeom>
          <a:noFill/>
        </p:spPr>
        <p:txBody>
          <a:bodyPr wrap="square" rtlCol="0">
            <a:spAutoFit/>
          </a:bodyPr>
          <a:lstStyle/>
          <a:p>
            <a:r>
              <a:rPr lang="en-US" sz="4000" dirty="0">
                <a:latin typeface="Courier New" panose="02070309020205020404" pitchFamily="49" charset="0"/>
                <a:cs typeface="Courier New" panose="02070309020205020404" pitchFamily="49" charset="0"/>
              </a:rPr>
              <a:t>50</a:t>
            </a:r>
          </a:p>
        </p:txBody>
      </p:sp>
    </p:spTree>
    <p:extLst>
      <p:ext uri="{BB962C8B-B14F-4D97-AF65-F5344CB8AC3E}">
        <p14:creationId xmlns:p14="http://schemas.microsoft.com/office/powerpoint/2010/main" val="121722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a:extLst>
              <a:ext uri="{FF2B5EF4-FFF2-40B4-BE49-F238E27FC236}">
                <a16:creationId xmlns:a16="http://schemas.microsoft.com/office/drawing/2014/main" id="{38FD3CCC-DDBA-176D-41D3-6EEBF1B0A454}"/>
              </a:ext>
            </a:extLst>
          </p:cNvPr>
          <p:cNvSpPr txBox="1"/>
          <p:nvPr/>
        </p:nvSpPr>
        <p:spPr>
          <a:xfrm>
            <a:off x="838200" y="5571214"/>
            <a:ext cx="11685608" cy="646331"/>
          </a:xfrm>
          <a:prstGeom prst="rect">
            <a:avLst/>
          </a:prstGeom>
          <a:noFill/>
        </p:spPr>
        <p:txBody>
          <a:bodyPr wrap="square" rtlCol="0">
            <a:spAutoFit/>
          </a:bodyPr>
          <a:lstStyle/>
          <a:p>
            <a:r>
              <a:rPr lang="en-US" sz="3600" dirty="0">
                <a:latin typeface="Courier New" panose="02070309020205020404" pitchFamily="49" charset="0"/>
                <a:cs typeface="Courier New" panose="02070309020205020404" pitchFamily="49" charset="0"/>
              </a:rPr>
              <a:t>2x16</a:t>
            </a:r>
            <a:r>
              <a:rPr lang="en-US" sz="3600" baseline="30000" dirty="0">
                <a:latin typeface="Courier New" panose="02070309020205020404" pitchFamily="49" charset="0"/>
                <a:cs typeface="Courier New" panose="02070309020205020404" pitchFamily="49" charset="0"/>
              </a:rPr>
              <a:t>1</a:t>
            </a:r>
            <a:r>
              <a:rPr lang="en-US" sz="3600" dirty="0">
                <a:latin typeface="Courier New" panose="02070309020205020404" pitchFamily="49" charset="0"/>
                <a:cs typeface="Courier New" panose="02070309020205020404" pitchFamily="49" charset="0"/>
              </a:rPr>
              <a:t> + 6x10</a:t>
            </a:r>
            <a:r>
              <a:rPr lang="en-US" sz="3600" baseline="30000" dirty="0">
                <a:latin typeface="Courier New" panose="02070309020205020404" pitchFamily="49" charset="0"/>
                <a:cs typeface="Courier New" panose="02070309020205020404" pitchFamily="49" charset="0"/>
              </a:rPr>
              <a:t>0</a:t>
            </a:r>
            <a:r>
              <a:rPr lang="en-US" sz="3600" dirty="0">
                <a:latin typeface="Courier New" panose="02070309020205020404" pitchFamily="49" charset="0"/>
                <a:cs typeface="Courier New" panose="02070309020205020404" pitchFamily="49" charset="0"/>
              </a:rPr>
              <a:t> = 32 + 6 = 42</a:t>
            </a:r>
            <a:endParaRPr lang="en-US" sz="3600" baseline="30000" dirty="0">
              <a:latin typeface="Courier New" panose="02070309020205020404" pitchFamily="49" charset="0"/>
              <a:cs typeface="Courier New" panose="02070309020205020404" pitchFamily="49" charset="0"/>
            </a:endParaRPr>
          </a:p>
        </p:txBody>
      </p:sp>
      <p:sp>
        <p:nvSpPr>
          <p:cNvPr id="4" name="Title 3">
            <a:extLst>
              <a:ext uri="{FF2B5EF4-FFF2-40B4-BE49-F238E27FC236}">
                <a16:creationId xmlns:a16="http://schemas.microsoft.com/office/drawing/2014/main" id="{3FE2FFAF-1602-E090-91DF-7B5D99A4D160}"/>
              </a:ext>
            </a:extLst>
          </p:cNvPr>
          <p:cNvSpPr>
            <a:spLocks noGrp="1"/>
          </p:cNvSpPr>
          <p:nvPr>
            <p:ph type="title"/>
          </p:nvPr>
        </p:nvSpPr>
        <p:spPr/>
        <p:txBody>
          <a:bodyPr/>
          <a:lstStyle/>
          <a:p>
            <a:r>
              <a:rPr lang="en-US" dirty="0"/>
              <a:t>Place Value – Base 16</a:t>
            </a:r>
          </a:p>
        </p:txBody>
      </p:sp>
      <p:sp>
        <p:nvSpPr>
          <p:cNvPr id="5" name="TextBox 4">
            <a:extLst>
              <a:ext uri="{FF2B5EF4-FFF2-40B4-BE49-F238E27FC236}">
                <a16:creationId xmlns:a16="http://schemas.microsoft.com/office/drawing/2014/main" id="{4151044C-F216-9A4D-6CD6-887747E34DA4}"/>
              </a:ext>
            </a:extLst>
          </p:cNvPr>
          <p:cNvSpPr txBox="1"/>
          <p:nvPr/>
        </p:nvSpPr>
        <p:spPr>
          <a:xfrm>
            <a:off x="2108200" y="2108200"/>
            <a:ext cx="1121032" cy="707886"/>
          </a:xfrm>
          <a:prstGeom prst="rect">
            <a:avLst/>
          </a:prstGeom>
          <a:noFill/>
        </p:spPr>
        <p:txBody>
          <a:bodyPr wrap="square" rtlCol="0">
            <a:spAutoFit/>
          </a:bodyPr>
          <a:lstStyle/>
          <a:p>
            <a:r>
              <a:rPr lang="en-US" sz="4000" dirty="0">
                <a:latin typeface="Courier New" panose="02070309020205020404" pitchFamily="49" charset="0"/>
                <a:cs typeface="Courier New" panose="02070309020205020404" pitchFamily="49" charset="0"/>
              </a:rPr>
              <a:t>26</a:t>
            </a:r>
          </a:p>
        </p:txBody>
      </p:sp>
      <p:grpSp>
        <p:nvGrpSpPr>
          <p:cNvPr id="6" name="Group 5">
            <a:extLst>
              <a:ext uri="{FF2B5EF4-FFF2-40B4-BE49-F238E27FC236}">
                <a16:creationId xmlns:a16="http://schemas.microsoft.com/office/drawing/2014/main" id="{68A807A5-1363-1575-A2F0-9F116F9F3973}"/>
              </a:ext>
            </a:extLst>
          </p:cNvPr>
          <p:cNvGrpSpPr/>
          <p:nvPr/>
        </p:nvGrpSpPr>
        <p:grpSpPr>
          <a:xfrm>
            <a:off x="5237262" y="1573563"/>
            <a:ext cx="3165226" cy="369332"/>
            <a:chOff x="6564923" y="3335216"/>
            <a:chExt cx="3165226" cy="369332"/>
          </a:xfrm>
        </p:grpSpPr>
        <p:sp>
          <p:nvSpPr>
            <p:cNvPr id="7" name="TextBox 6">
              <a:extLst>
                <a:ext uri="{FF2B5EF4-FFF2-40B4-BE49-F238E27FC236}">
                  <a16:creationId xmlns:a16="http://schemas.microsoft.com/office/drawing/2014/main" id="{1C3A5630-CD9F-2A01-F445-30110F9F391C}"/>
                </a:ext>
              </a:extLst>
            </p:cNvPr>
            <p:cNvSpPr txBox="1"/>
            <p:nvPr/>
          </p:nvSpPr>
          <p:spPr>
            <a:xfrm>
              <a:off x="6564923" y="3335216"/>
              <a:ext cx="316523" cy="369332"/>
            </a:xfrm>
            <a:prstGeom prst="rect">
              <a:avLst/>
            </a:prstGeom>
            <a:noFill/>
            <a:ln>
              <a:solidFill>
                <a:schemeClr val="tx1"/>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32A9BE47-214E-6476-95CD-E186E016AE87}"/>
                </a:ext>
              </a:extLst>
            </p:cNvPr>
            <p:cNvSpPr txBox="1"/>
            <p:nvPr/>
          </p:nvSpPr>
          <p:spPr>
            <a:xfrm>
              <a:off x="6881445" y="3335216"/>
              <a:ext cx="316523" cy="369332"/>
            </a:xfrm>
            <a:prstGeom prst="rect">
              <a:avLst/>
            </a:prstGeom>
            <a:noFill/>
            <a:ln>
              <a:solidFill>
                <a:schemeClr val="tx1"/>
              </a:solidFill>
            </a:ln>
          </p:spPr>
          <p:txBody>
            <a:bodyPr wrap="square" rtlCol="0">
              <a:spAutoFit/>
            </a:bodyPr>
            <a:lstStyle/>
            <a:p>
              <a:endParaRPr lang="en-US" dirty="0"/>
            </a:p>
          </p:txBody>
        </p:sp>
        <p:sp>
          <p:nvSpPr>
            <p:cNvPr id="9" name="TextBox 8">
              <a:extLst>
                <a:ext uri="{FF2B5EF4-FFF2-40B4-BE49-F238E27FC236}">
                  <a16:creationId xmlns:a16="http://schemas.microsoft.com/office/drawing/2014/main" id="{79C3667E-B5D7-1A98-11F0-83408A1B6F9D}"/>
                </a:ext>
              </a:extLst>
            </p:cNvPr>
            <p:cNvSpPr txBox="1"/>
            <p:nvPr/>
          </p:nvSpPr>
          <p:spPr>
            <a:xfrm>
              <a:off x="7197966" y="3335216"/>
              <a:ext cx="316523" cy="369332"/>
            </a:xfrm>
            <a:prstGeom prst="rect">
              <a:avLst/>
            </a:prstGeom>
            <a:noFill/>
            <a:ln>
              <a:solidFill>
                <a:schemeClr val="tx1"/>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D05CB537-C695-0325-71C3-B65C67F43AEE}"/>
                </a:ext>
              </a:extLst>
            </p:cNvPr>
            <p:cNvSpPr txBox="1"/>
            <p:nvPr/>
          </p:nvSpPr>
          <p:spPr>
            <a:xfrm>
              <a:off x="7514488" y="3335216"/>
              <a:ext cx="316523" cy="369332"/>
            </a:xfrm>
            <a:prstGeom prst="rect">
              <a:avLst/>
            </a:prstGeom>
            <a:noFill/>
            <a:ln>
              <a:solidFill>
                <a:schemeClr val="tx1"/>
              </a:solidFill>
            </a:ln>
          </p:spPr>
          <p:txBody>
            <a:bodyPr wrap="square" rtlCol="0">
              <a:spAutoFit/>
            </a:bodyPr>
            <a:lstStyle/>
            <a:p>
              <a:endParaRPr lang="en-US" dirty="0"/>
            </a:p>
          </p:txBody>
        </p:sp>
        <p:sp>
          <p:nvSpPr>
            <p:cNvPr id="11" name="TextBox 10">
              <a:extLst>
                <a:ext uri="{FF2B5EF4-FFF2-40B4-BE49-F238E27FC236}">
                  <a16:creationId xmlns:a16="http://schemas.microsoft.com/office/drawing/2014/main" id="{523ADD5E-4F9C-43BE-FFF1-991E2833C2BC}"/>
                </a:ext>
              </a:extLst>
            </p:cNvPr>
            <p:cNvSpPr txBox="1"/>
            <p:nvPr/>
          </p:nvSpPr>
          <p:spPr>
            <a:xfrm>
              <a:off x="7831010" y="3335216"/>
              <a:ext cx="316523" cy="369332"/>
            </a:xfrm>
            <a:prstGeom prst="rect">
              <a:avLst/>
            </a:prstGeom>
            <a:noFill/>
            <a:ln>
              <a:solidFill>
                <a:schemeClr val="tx1"/>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id="{BEF090F5-37CD-F556-AD0B-885421770E7E}"/>
                </a:ext>
              </a:extLst>
            </p:cNvPr>
            <p:cNvSpPr txBox="1"/>
            <p:nvPr/>
          </p:nvSpPr>
          <p:spPr>
            <a:xfrm>
              <a:off x="8147539" y="3335216"/>
              <a:ext cx="316523" cy="369332"/>
            </a:xfrm>
            <a:prstGeom prst="rect">
              <a:avLst/>
            </a:prstGeom>
            <a:noFill/>
            <a:ln>
              <a:solidFill>
                <a:schemeClr val="tx1"/>
              </a:solidFill>
            </a:ln>
          </p:spPr>
          <p:txBody>
            <a:bodyPr wrap="square" rtlCol="0">
              <a:spAutoFit/>
            </a:bodyPr>
            <a:lstStyle/>
            <a:p>
              <a:endParaRPr lang="en-US" dirty="0"/>
            </a:p>
          </p:txBody>
        </p:sp>
        <p:sp>
          <p:nvSpPr>
            <p:cNvPr id="13" name="TextBox 12">
              <a:extLst>
                <a:ext uri="{FF2B5EF4-FFF2-40B4-BE49-F238E27FC236}">
                  <a16:creationId xmlns:a16="http://schemas.microsoft.com/office/drawing/2014/main" id="{5747BD21-F907-31E2-CD5B-9109BA0ADA29}"/>
                </a:ext>
              </a:extLst>
            </p:cNvPr>
            <p:cNvSpPr txBox="1"/>
            <p:nvPr/>
          </p:nvSpPr>
          <p:spPr>
            <a:xfrm>
              <a:off x="8464061" y="3335216"/>
              <a:ext cx="316523" cy="369332"/>
            </a:xfrm>
            <a:prstGeom prst="rect">
              <a:avLst/>
            </a:prstGeom>
            <a:noFill/>
            <a:ln>
              <a:solidFill>
                <a:schemeClr val="tx1"/>
              </a:solidFill>
            </a:ln>
          </p:spPr>
          <p:txBody>
            <a:bodyPr wrap="square" rtlCol="0">
              <a:spAutoFit/>
            </a:bodyPr>
            <a:lstStyle/>
            <a:p>
              <a:endParaRPr lang="en-US" dirty="0"/>
            </a:p>
          </p:txBody>
        </p:sp>
        <p:sp>
          <p:nvSpPr>
            <p:cNvPr id="14" name="TextBox 13">
              <a:extLst>
                <a:ext uri="{FF2B5EF4-FFF2-40B4-BE49-F238E27FC236}">
                  <a16:creationId xmlns:a16="http://schemas.microsoft.com/office/drawing/2014/main" id="{B83E07EE-143A-3724-F54F-F90F1152E15B}"/>
                </a:ext>
              </a:extLst>
            </p:cNvPr>
            <p:cNvSpPr txBox="1"/>
            <p:nvPr/>
          </p:nvSpPr>
          <p:spPr>
            <a:xfrm>
              <a:off x="8780582" y="3335216"/>
              <a:ext cx="316523" cy="369332"/>
            </a:xfrm>
            <a:prstGeom prst="rect">
              <a:avLst/>
            </a:prstGeom>
            <a:noFill/>
            <a:ln>
              <a:solidFill>
                <a:schemeClr val="tx1"/>
              </a:solidFill>
            </a:ln>
          </p:spPr>
          <p:txBody>
            <a:bodyPr wrap="square" rtlCol="0">
              <a:spAutoFit/>
            </a:bodyPr>
            <a:lstStyle/>
            <a:p>
              <a:endParaRPr lang="en-US" dirty="0"/>
            </a:p>
          </p:txBody>
        </p:sp>
        <p:sp>
          <p:nvSpPr>
            <p:cNvPr id="15" name="TextBox 14">
              <a:extLst>
                <a:ext uri="{FF2B5EF4-FFF2-40B4-BE49-F238E27FC236}">
                  <a16:creationId xmlns:a16="http://schemas.microsoft.com/office/drawing/2014/main" id="{F97A5AC6-74B6-3FE7-FF48-653174C6718C}"/>
                </a:ext>
              </a:extLst>
            </p:cNvPr>
            <p:cNvSpPr txBox="1"/>
            <p:nvPr/>
          </p:nvSpPr>
          <p:spPr>
            <a:xfrm>
              <a:off x="9097104" y="3335216"/>
              <a:ext cx="316523" cy="369332"/>
            </a:xfrm>
            <a:prstGeom prst="rect">
              <a:avLst/>
            </a:prstGeom>
            <a:noFill/>
            <a:ln>
              <a:solidFill>
                <a:schemeClr val="tx1"/>
              </a:solidFill>
            </a:ln>
          </p:spPr>
          <p:txBody>
            <a:bodyPr wrap="square" rtlCol="0">
              <a:spAutoFit/>
            </a:bodyPr>
            <a:lstStyle/>
            <a:p>
              <a:endParaRPr lang="en-US" dirty="0"/>
            </a:p>
          </p:txBody>
        </p:sp>
        <p:sp>
          <p:nvSpPr>
            <p:cNvPr id="16" name="TextBox 15">
              <a:extLst>
                <a:ext uri="{FF2B5EF4-FFF2-40B4-BE49-F238E27FC236}">
                  <a16:creationId xmlns:a16="http://schemas.microsoft.com/office/drawing/2014/main" id="{B56A7F94-6C7C-F43C-C769-043FA2BBBD32}"/>
                </a:ext>
              </a:extLst>
            </p:cNvPr>
            <p:cNvSpPr txBox="1"/>
            <p:nvPr/>
          </p:nvSpPr>
          <p:spPr>
            <a:xfrm>
              <a:off x="9413626" y="3335216"/>
              <a:ext cx="316523" cy="369332"/>
            </a:xfrm>
            <a:prstGeom prst="rect">
              <a:avLst/>
            </a:prstGeom>
            <a:noFill/>
            <a:ln>
              <a:solidFill>
                <a:schemeClr val="tx1"/>
              </a:solidFill>
            </a:ln>
          </p:spPr>
          <p:txBody>
            <a:bodyPr wrap="square" rtlCol="0">
              <a:spAutoFit/>
            </a:bodyPr>
            <a:lstStyle/>
            <a:p>
              <a:endParaRPr lang="en-US" dirty="0"/>
            </a:p>
          </p:txBody>
        </p:sp>
      </p:grpSp>
      <p:sp>
        <p:nvSpPr>
          <p:cNvPr id="17" name="TextBox 16">
            <a:extLst>
              <a:ext uri="{FF2B5EF4-FFF2-40B4-BE49-F238E27FC236}">
                <a16:creationId xmlns:a16="http://schemas.microsoft.com/office/drawing/2014/main" id="{657FB721-6F96-B8F9-062C-D53A10A13915}"/>
              </a:ext>
            </a:extLst>
          </p:cNvPr>
          <p:cNvSpPr txBox="1"/>
          <p:nvPr/>
        </p:nvSpPr>
        <p:spPr>
          <a:xfrm>
            <a:off x="2668716" y="1726823"/>
            <a:ext cx="1258999" cy="369332"/>
          </a:xfrm>
          <a:prstGeom prst="rect">
            <a:avLst/>
          </a:prstGeom>
          <a:noFill/>
        </p:spPr>
        <p:txBody>
          <a:bodyPr wrap="none" rtlCol="0">
            <a:spAutoFit/>
          </a:bodyPr>
          <a:lstStyle/>
          <a:p>
            <a:r>
              <a:rPr lang="en-US" dirty="0"/>
              <a:t>One’s place</a:t>
            </a:r>
          </a:p>
        </p:txBody>
      </p:sp>
      <p:sp>
        <p:nvSpPr>
          <p:cNvPr id="18" name="TextBox 17">
            <a:extLst>
              <a:ext uri="{FF2B5EF4-FFF2-40B4-BE49-F238E27FC236}">
                <a16:creationId xmlns:a16="http://schemas.microsoft.com/office/drawing/2014/main" id="{97207F76-603E-9723-C190-DBC4E4ACA45F}"/>
              </a:ext>
            </a:extLst>
          </p:cNvPr>
          <p:cNvSpPr txBox="1"/>
          <p:nvPr/>
        </p:nvSpPr>
        <p:spPr>
          <a:xfrm>
            <a:off x="1078470" y="1714778"/>
            <a:ext cx="1154803" cy="369332"/>
          </a:xfrm>
          <a:prstGeom prst="rect">
            <a:avLst/>
          </a:prstGeom>
          <a:noFill/>
        </p:spPr>
        <p:txBody>
          <a:bodyPr wrap="none" rtlCol="0">
            <a:spAutoFit/>
          </a:bodyPr>
          <a:lstStyle/>
          <a:p>
            <a:r>
              <a:rPr lang="en-US" dirty="0"/>
              <a:t>Tens place</a:t>
            </a:r>
          </a:p>
        </p:txBody>
      </p:sp>
      <p:grpSp>
        <p:nvGrpSpPr>
          <p:cNvPr id="19" name="Group 18">
            <a:extLst>
              <a:ext uri="{FF2B5EF4-FFF2-40B4-BE49-F238E27FC236}">
                <a16:creationId xmlns:a16="http://schemas.microsoft.com/office/drawing/2014/main" id="{0E4918FE-40AB-705C-0266-B8140982F049}"/>
              </a:ext>
            </a:extLst>
          </p:cNvPr>
          <p:cNvGrpSpPr/>
          <p:nvPr/>
        </p:nvGrpSpPr>
        <p:grpSpPr>
          <a:xfrm>
            <a:off x="5238761" y="1942895"/>
            <a:ext cx="3165226" cy="369332"/>
            <a:chOff x="6564923" y="3335216"/>
            <a:chExt cx="3165226" cy="369332"/>
          </a:xfrm>
        </p:grpSpPr>
        <p:sp>
          <p:nvSpPr>
            <p:cNvPr id="20" name="TextBox 19">
              <a:extLst>
                <a:ext uri="{FF2B5EF4-FFF2-40B4-BE49-F238E27FC236}">
                  <a16:creationId xmlns:a16="http://schemas.microsoft.com/office/drawing/2014/main" id="{434DE7F9-083F-DE2C-4D23-A5C77D7E8500}"/>
                </a:ext>
              </a:extLst>
            </p:cNvPr>
            <p:cNvSpPr txBox="1"/>
            <p:nvPr/>
          </p:nvSpPr>
          <p:spPr>
            <a:xfrm>
              <a:off x="6564923" y="3335216"/>
              <a:ext cx="316523" cy="369332"/>
            </a:xfrm>
            <a:prstGeom prst="rect">
              <a:avLst/>
            </a:prstGeom>
            <a:noFill/>
            <a:ln>
              <a:solidFill>
                <a:schemeClr val="tx1"/>
              </a:solidFill>
            </a:ln>
          </p:spPr>
          <p:txBody>
            <a:bodyPr wrap="square" rtlCol="0">
              <a:spAutoFit/>
            </a:bodyPr>
            <a:lstStyle/>
            <a:p>
              <a:endParaRPr lang="en-US" dirty="0"/>
            </a:p>
          </p:txBody>
        </p:sp>
        <p:sp>
          <p:nvSpPr>
            <p:cNvPr id="21" name="TextBox 20">
              <a:extLst>
                <a:ext uri="{FF2B5EF4-FFF2-40B4-BE49-F238E27FC236}">
                  <a16:creationId xmlns:a16="http://schemas.microsoft.com/office/drawing/2014/main" id="{3C17E259-467A-03A1-6633-815E776CB5A6}"/>
                </a:ext>
              </a:extLst>
            </p:cNvPr>
            <p:cNvSpPr txBox="1"/>
            <p:nvPr/>
          </p:nvSpPr>
          <p:spPr>
            <a:xfrm>
              <a:off x="6881445" y="3335216"/>
              <a:ext cx="316523" cy="369332"/>
            </a:xfrm>
            <a:prstGeom prst="rect">
              <a:avLst/>
            </a:prstGeom>
            <a:noFill/>
            <a:ln>
              <a:solidFill>
                <a:schemeClr val="tx1"/>
              </a:solidFill>
            </a:ln>
          </p:spPr>
          <p:txBody>
            <a:bodyPr wrap="square" rtlCol="0">
              <a:spAutoFit/>
            </a:bodyPr>
            <a:lstStyle/>
            <a:p>
              <a:endParaRPr lang="en-US" dirty="0"/>
            </a:p>
          </p:txBody>
        </p:sp>
        <p:sp>
          <p:nvSpPr>
            <p:cNvPr id="22" name="TextBox 21">
              <a:extLst>
                <a:ext uri="{FF2B5EF4-FFF2-40B4-BE49-F238E27FC236}">
                  <a16:creationId xmlns:a16="http://schemas.microsoft.com/office/drawing/2014/main" id="{4F28A6CA-AB90-1C5B-2462-B47655384450}"/>
                </a:ext>
              </a:extLst>
            </p:cNvPr>
            <p:cNvSpPr txBox="1"/>
            <p:nvPr/>
          </p:nvSpPr>
          <p:spPr>
            <a:xfrm>
              <a:off x="7197966" y="3335216"/>
              <a:ext cx="316523" cy="369332"/>
            </a:xfrm>
            <a:prstGeom prst="rect">
              <a:avLst/>
            </a:prstGeom>
            <a:noFill/>
            <a:ln>
              <a:solidFill>
                <a:schemeClr val="tx1"/>
              </a:solidFill>
            </a:ln>
          </p:spPr>
          <p:txBody>
            <a:bodyPr wrap="square" rtlCol="0">
              <a:spAutoFit/>
            </a:bodyPr>
            <a:lstStyle/>
            <a:p>
              <a:endParaRPr lang="en-US" dirty="0"/>
            </a:p>
          </p:txBody>
        </p:sp>
        <p:sp>
          <p:nvSpPr>
            <p:cNvPr id="23" name="TextBox 22">
              <a:extLst>
                <a:ext uri="{FF2B5EF4-FFF2-40B4-BE49-F238E27FC236}">
                  <a16:creationId xmlns:a16="http://schemas.microsoft.com/office/drawing/2014/main" id="{BE21AC56-A722-BF0F-D21F-165F11FD1345}"/>
                </a:ext>
              </a:extLst>
            </p:cNvPr>
            <p:cNvSpPr txBox="1"/>
            <p:nvPr/>
          </p:nvSpPr>
          <p:spPr>
            <a:xfrm>
              <a:off x="7514488" y="3335216"/>
              <a:ext cx="316523" cy="369332"/>
            </a:xfrm>
            <a:prstGeom prst="rect">
              <a:avLst/>
            </a:prstGeom>
            <a:noFill/>
            <a:ln>
              <a:solidFill>
                <a:schemeClr val="tx1"/>
              </a:solidFill>
            </a:ln>
          </p:spPr>
          <p:txBody>
            <a:bodyPr wrap="square" rtlCol="0">
              <a:spAutoFit/>
            </a:bodyPr>
            <a:lstStyle/>
            <a:p>
              <a:endParaRPr lang="en-US" dirty="0"/>
            </a:p>
          </p:txBody>
        </p:sp>
        <p:sp>
          <p:nvSpPr>
            <p:cNvPr id="24" name="TextBox 23">
              <a:extLst>
                <a:ext uri="{FF2B5EF4-FFF2-40B4-BE49-F238E27FC236}">
                  <a16:creationId xmlns:a16="http://schemas.microsoft.com/office/drawing/2014/main" id="{70DDE22A-A53C-3E56-3FB1-4ECA375E0972}"/>
                </a:ext>
              </a:extLst>
            </p:cNvPr>
            <p:cNvSpPr txBox="1"/>
            <p:nvPr/>
          </p:nvSpPr>
          <p:spPr>
            <a:xfrm>
              <a:off x="7831010" y="3335216"/>
              <a:ext cx="316523" cy="369332"/>
            </a:xfrm>
            <a:prstGeom prst="rect">
              <a:avLst/>
            </a:prstGeom>
            <a:noFill/>
            <a:ln>
              <a:solidFill>
                <a:schemeClr val="tx1"/>
              </a:solidFill>
            </a:ln>
          </p:spPr>
          <p:txBody>
            <a:bodyPr wrap="square" rtlCol="0">
              <a:spAutoFit/>
            </a:bodyPr>
            <a:lstStyle/>
            <a:p>
              <a:endParaRPr lang="en-US" dirty="0"/>
            </a:p>
          </p:txBody>
        </p:sp>
        <p:sp>
          <p:nvSpPr>
            <p:cNvPr id="25" name="TextBox 24">
              <a:extLst>
                <a:ext uri="{FF2B5EF4-FFF2-40B4-BE49-F238E27FC236}">
                  <a16:creationId xmlns:a16="http://schemas.microsoft.com/office/drawing/2014/main" id="{5ACC479D-9E64-A61E-E19C-1059BCC5C90C}"/>
                </a:ext>
              </a:extLst>
            </p:cNvPr>
            <p:cNvSpPr txBox="1"/>
            <p:nvPr/>
          </p:nvSpPr>
          <p:spPr>
            <a:xfrm>
              <a:off x="8147539" y="3335216"/>
              <a:ext cx="316523" cy="369332"/>
            </a:xfrm>
            <a:prstGeom prst="rect">
              <a:avLst/>
            </a:prstGeom>
            <a:noFill/>
            <a:ln>
              <a:solidFill>
                <a:schemeClr val="tx1"/>
              </a:solidFill>
            </a:ln>
          </p:spPr>
          <p:txBody>
            <a:bodyPr wrap="square" rtlCol="0">
              <a:spAutoFit/>
            </a:bodyPr>
            <a:lstStyle/>
            <a:p>
              <a:endParaRPr lang="en-US" dirty="0"/>
            </a:p>
          </p:txBody>
        </p:sp>
        <p:sp>
          <p:nvSpPr>
            <p:cNvPr id="26" name="TextBox 25">
              <a:extLst>
                <a:ext uri="{FF2B5EF4-FFF2-40B4-BE49-F238E27FC236}">
                  <a16:creationId xmlns:a16="http://schemas.microsoft.com/office/drawing/2014/main" id="{0E575E5D-AD14-9135-5213-0E5518C633E3}"/>
                </a:ext>
              </a:extLst>
            </p:cNvPr>
            <p:cNvSpPr txBox="1"/>
            <p:nvPr/>
          </p:nvSpPr>
          <p:spPr>
            <a:xfrm>
              <a:off x="8464061" y="3335216"/>
              <a:ext cx="316523" cy="369332"/>
            </a:xfrm>
            <a:prstGeom prst="rect">
              <a:avLst/>
            </a:prstGeom>
            <a:noFill/>
            <a:ln>
              <a:solidFill>
                <a:schemeClr val="tx1"/>
              </a:solidFill>
            </a:ln>
          </p:spPr>
          <p:txBody>
            <a:bodyPr wrap="square" rtlCol="0">
              <a:spAutoFit/>
            </a:bodyPr>
            <a:lstStyle/>
            <a:p>
              <a:endParaRPr lang="en-US" dirty="0"/>
            </a:p>
          </p:txBody>
        </p:sp>
        <p:sp>
          <p:nvSpPr>
            <p:cNvPr id="27" name="TextBox 26">
              <a:extLst>
                <a:ext uri="{FF2B5EF4-FFF2-40B4-BE49-F238E27FC236}">
                  <a16:creationId xmlns:a16="http://schemas.microsoft.com/office/drawing/2014/main" id="{74ABFAEC-A405-5A50-2856-9412212D88AF}"/>
                </a:ext>
              </a:extLst>
            </p:cNvPr>
            <p:cNvSpPr txBox="1"/>
            <p:nvPr/>
          </p:nvSpPr>
          <p:spPr>
            <a:xfrm>
              <a:off x="8780582" y="3335216"/>
              <a:ext cx="316523" cy="369332"/>
            </a:xfrm>
            <a:prstGeom prst="rect">
              <a:avLst/>
            </a:prstGeom>
            <a:noFill/>
            <a:ln>
              <a:solidFill>
                <a:schemeClr val="tx1"/>
              </a:solidFill>
            </a:ln>
          </p:spPr>
          <p:txBody>
            <a:bodyPr wrap="square" rtlCol="0">
              <a:spAutoFit/>
            </a:bodyPr>
            <a:lstStyle/>
            <a:p>
              <a:endParaRPr lang="en-US" dirty="0"/>
            </a:p>
          </p:txBody>
        </p:sp>
        <p:sp>
          <p:nvSpPr>
            <p:cNvPr id="28" name="TextBox 27">
              <a:extLst>
                <a:ext uri="{FF2B5EF4-FFF2-40B4-BE49-F238E27FC236}">
                  <a16:creationId xmlns:a16="http://schemas.microsoft.com/office/drawing/2014/main" id="{401A16FD-09D1-43E4-6FA5-BF28205B63C3}"/>
                </a:ext>
              </a:extLst>
            </p:cNvPr>
            <p:cNvSpPr txBox="1"/>
            <p:nvPr/>
          </p:nvSpPr>
          <p:spPr>
            <a:xfrm>
              <a:off x="9097104" y="3335216"/>
              <a:ext cx="316523" cy="369332"/>
            </a:xfrm>
            <a:prstGeom prst="rect">
              <a:avLst/>
            </a:prstGeom>
            <a:noFill/>
            <a:ln>
              <a:solidFill>
                <a:schemeClr val="tx1"/>
              </a:solidFill>
            </a:ln>
          </p:spPr>
          <p:txBody>
            <a:bodyPr wrap="square" rtlCol="0">
              <a:spAutoFit/>
            </a:bodyPr>
            <a:lstStyle/>
            <a:p>
              <a:endParaRPr lang="en-US" dirty="0"/>
            </a:p>
          </p:txBody>
        </p:sp>
        <p:sp>
          <p:nvSpPr>
            <p:cNvPr id="29" name="TextBox 28">
              <a:extLst>
                <a:ext uri="{FF2B5EF4-FFF2-40B4-BE49-F238E27FC236}">
                  <a16:creationId xmlns:a16="http://schemas.microsoft.com/office/drawing/2014/main" id="{0BF37513-24F0-5B5E-A18C-BE434B594F06}"/>
                </a:ext>
              </a:extLst>
            </p:cNvPr>
            <p:cNvSpPr txBox="1"/>
            <p:nvPr/>
          </p:nvSpPr>
          <p:spPr>
            <a:xfrm>
              <a:off x="9413626" y="3335216"/>
              <a:ext cx="316523" cy="369332"/>
            </a:xfrm>
            <a:prstGeom prst="rect">
              <a:avLst/>
            </a:prstGeom>
            <a:noFill/>
            <a:ln>
              <a:solidFill>
                <a:schemeClr val="tx1"/>
              </a:solidFill>
            </a:ln>
          </p:spPr>
          <p:txBody>
            <a:bodyPr wrap="square" rtlCol="0">
              <a:spAutoFit/>
            </a:bodyPr>
            <a:lstStyle/>
            <a:p>
              <a:endParaRPr lang="en-US" dirty="0"/>
            </a:p>
          </p:txBody>
        </p:sp>
      </p:grpSp>
      <p:sp>
        <p:nvSpPr>
          <p:cNvPr id="64" name="TextBox 63">
            <a:extLst>
              <a:ext uri="{FF2B5EF4-FFF2-40B4-BE49-F238E27FC236}">
                <a16:creationId xmlns:a16="http://schemas.microsoft.com/office/drawing/2014/main" id="{A6A9AF31-2E1C-2431-BC39-D48B1277FAEA}"/>
              </a:ext>
            </a:extLst>
          </p:cNvPr>
          <p:cNvSpPr txBox="1"/>
          <p:nvPr/>
        </p:nvSpPr>
        <p:spPr>
          <a:xfrm>
            <a:off x="8405546" y="1573563"/>
            <a:ext cx="316523" cy="369332"/>
          </a:xfrm>
          <a:prstGeom prst="rect">
            <a:avLst/>
          </a:prstGeom>
          <a:noFill/>
          <a:ln>
            <a:solidFill>
              <a:schemeClr val="tx1"/>
            </a:solidFill>
          </a:ln>
        </p:spPr>
        <p:txBody>
          <a:bodyPr wrap="square" rtlCol="0">
            <a:spAutoFit/>
          </a:bodyPr>
          <a:lstStyle/>
          <a:p>
            <a:endParaRPr lang="en-US" dirty="0"/>
          </a:p>
        </p:txBody>
      </p:sp>
      <p:sp>
        <p:nvSpPr>
          <p:cNvPr id="65" name="TextBox 64">
            <a:extLst>
              <a:ext uri="{FF2B5EF4-FFF2-40B4-BE49-F238E27FC236}">
                <a16:creationId xmlns:a16="http://schemas.microsoft.com/office/drawing/2014/main" id="{B85E5372-60B3-74A2-CE1A-804D17D6E787}"/>
              </a:ext>
            </a:extLst>
          </p:cNvPr>
          <p:cNvSpPr txBox="1"/>
          <p:nvPr/>
        </p:nvSpPr>
        <p:spPr>
          <a:xfrm>
            <a:off x="8722068" y="1573563"/>
            <a:ext cx="316523" cy="369332"/>
          </a:xfrm>
          <a:prstGeom prst="rect">
            <a:avLst/>
          </a:prstGeom>
          <a:noFill/>
          <a:ln>
            <a:solidFill>
              <a:schemeClr val="tx1"/>
            </a:solidFill>
          </a:ln>
        </p:spPr>
        <p:txBody>
          <a:bodyPr wrap="square" rtlCol="0">
            <a:spAutoFit/>
          </a:bodyPr>
          <a:lstStyle/>
          <a:p>
            <a:endParaRPr lang="en-US" dirty="0"/>
          </a:p>
        </p:txBody>
      </p:sp>
      <p:sp>
        <p:nvSpPr>
          <p:cNvPr id="66" name="TextBox 65">
            <a:extLst>
              <a:ext uri="{FF2B5EF4-FFF2-40B4-BE49-F238E27FC236}">
                <a16:creationId xmlns:a16="http://schemas.microsoft.com/office/drawing/2014/main" id="{AB923BC8-210D-0FAD-B7EE-B98D00689518}"/>
              </a:ext>
            </a:extLst>
          </p:cNvPr>
          <p:cNvSpPr txBox="1"/>
          <p:nvPr/>
        </p:nvSpPr>
        <p:spPr>
          <a:xfrm>
            <a:off x="9038589" y="1573563"/>
            <a:ext cx="316523" cy="369332"/>
          </a:xfrm>
          <a:prstGeom prst="rect">
            <a:avLst/>
          </a:prstGeom>
          <a:noFill/>
          <a:ln>
            <a:solidFill>
              <a:schemeClr val="tx1"/>
            </a:solidFill>
          </a:ln>
        </p:spPr>
        <p:txBody>
          <a:bodyPr wrap="square" rtlCol="0">
            <a:spAutoFit/>
          </a:bodyPr>
          <a:lstStyle/>
          <a:p>
            <a:endParaRPr lang="en-US" dirty="0"/>
          </a:p>
        </p:txBody>
      </p:sp>
      <p:sp>
        <p:nvSpPr>
          <p:cNvPr id="67" name="TextBox 66">
            <a:extLst>
              <a:ext uri="{FF2B5EF4-FFF2-40B4-BE49-F238E27FC236}">
                <a16:creationId xmlns:a16="http://schemas.microsoft.com/office/drawing/2014/main" id="{26A7B2C4-7E7B-C270-7120-BC9F2A1B1593}"/>
              </a:ext>
            </a:extLst>
          </p:cNvPr>
          <p:cNvSpPr txBox="1"/>
          <p:nvPr/>
        </p:nvSpPr>
        <p:spPr>
          <a:xfrm>
            <a:off x="9355111" y="1573563"/>
            <a:ext cx="316523" cy="369332"/>
          </a:xfrm>
          <a:prstGeom prst="rect">
            <a:avLst/>
          </a:prstGeom>
          <a:noFill/>
          <a:ln>
            <a:solidFill>
              <a:schemeClr val="tx1"/>
            </a:solidFill>
          </a:ln>
        </p:spPr>
        <p:txBody>
          <a:bodyPr wrap="square" rtlCol="0">
            <a:spAutoFit/>
          </a:bodyPr>
          <a:lstStyle/>
          <a:p>
            <a:endParaRPr lang="en-US" dirty="0"/>
          </a:p>
        </p:txBody>
      </p:sp>
      <p:sp>
        <p:nvSpPr>
          <p:cNvPr id="68" name="TextBox 67">
            <a:extLst>
              <a:ext uri="{FF2B5EF4-FFF2-40B4-BE49-F238E27FC236}">
                <a16:creationId xmlns:a16="http://schemas.microsoft.com/office/drawing/2014/main" id="{3EDF81D1-BEC1-C921-344C-7B3437147BAE}"/>
              </a:ext>
            </a:extLst>
          </p:cNvPr>
          <p:cNvSpPr txBox="1"/>
          <p:nvPr/>
        </p:nvSpPr>
        <p:spPr>
          <a:xfrm>
            <a:off x="9671633" y="1573563"/>
            <a:ext cx="316523" cy="369332"/>
          </a:xfrm>
          <a:prstGeom prst="rect">
            <a:avLst/>
          </a:prstGeom>
          <a:noFill/>
          <a:ln>
            <a:solidFill>
              <a:schemeClr val="tx1"/>
            </a:solidFill>
          </a:ln>
        </p:spPr>
        <p:txBody>
          <a:bodyPr wrap="square" rtlCol="0">
            <a:spAutoFit/>
          </a:bodyPr>
          <a:lstStyle/>
          <a:p>
            <a:endParaRPr lang="en-US" dirty="0"/>
          </a:p>
        </p:txBody>
      </p:sp>
      <p:sp>
        <p:nvSpPr>
          <p:cNvPr id="69" name="TextBox 68">
            <a:extLst>
              <a:ext uri="{FF2B5EF4-FFF2-40B4-BE49-F238E27FC236}">
                <a16:creationId xmlns:a16="http://schemas.microsoft.com/office/drawing/2014/main" id="{0A5FCA0A-115F-36FB-F12C-07D2E841872E}"/>
              </a:ext>
            </a:extLst>
          </p:cNvPr>
          <p:cNvSpPr txBox="1"/>
          <p:nvPr/>
        </p:nvSpPr>
        <p:spPr>
          <a:xfrm>
            <a:off x="9988162" y="1573563"/>
            <a:ext cx="316523" cy="369332"/>
          </a:xfrm>
          <a:prstGeom prst="rect">
            <a:avLst/>
          </a:prstGeom>
          <a:noFill/>
          <a:ln>
            <a:solidFill>
              <a:schemeClr val="tx1"/>
            </a:solidFill>
          </a:ln>
        </p:spPr>
        <p:txBody>
          <a:bodyPr wrap="square" rtlCol="0">
            <a:spAutoFit/>
          </a:bodyPr>
          <a:lstStyle/>
          <a:p>
            <a:endParaRPr lang="en-US" dirty="0"/>
          </a:p>
        </p:txBody>
      </p:sp>
      <p:sp>
        <p:nvSpPr>
          <p:cNvPr id="75" name="TextBox 74">
            <a:extLst>
              <a:ext uri="{FF2B5EF4-FFF2-40B4-BE49-F238E27FC236}">
                <a16:creationId xmlns:a16="http://schemas.microsoft.com/office/drawing/2014/main" id="{5A933837-B370-2572-E490-37206FE3257D}"/>
              </a:ext>
            </a:extLst>
          </p:cNvPr>
          <p:cNvSpPr txBox="1"/>
          <p:nvPr/>
        </p:nvSpPr>
        <p:spPr>
          <a:xfrm>
            <a:off x="8407045" y="1942895"/>
            <a:ext cx="316523" cy="369332"/>
          </a:xfrm>
          <a:prstGeom prst="rect">
            <a:avLst/>
          </a:prstGeom>
          <a:noFill/>
          <a:ln>
            <a:solidFill>
              <a:schemeClr val="tx1"/>
            </a:solidFill>
          </a:ln>
        </p:spPr>
        <p:txBody>
          <a:bodyPr wrap="square" rtlCol="0">
            <a:spAutoFit/>
          </a:bodyPr>
          <a:lstStyle/>
          <a:p>
            <a:endParaRPr lang="en-US" dirty="0"/>
          </a:p>
        </p:txBody>
      </p:sp>
      <p:sp>
        <p:nvSpPr>
          <p:cNvPr id="76" name="TextBox 75">
            <a:extLst>
              <a:ext uri="{FF2B5EF4-FFF2-40B4-BE49-F238E27FC236}">
                <a16:creationId xmlns:a16="http://schemas.microsoft.com/office/drawing/2014/main" id="{FED31F52-FE83-4A6A-A45F-659ADEBCEF4B}"/>
              </a:ext>
            </a:extLst>
          </p:cNvPr>
          <p:cNvSpPr txBox="1"/>
          <p:nvPr/>
        </p:nvSpPr>
        <p:spPr>
          <a:xfrm>
            <a:off x="8723567" y="1942895"/>
            <a:ext cx="316523" cy="369332"/>
          </a:xfrm>
          <a:prstGeom prst="rect">
            <a:avLst/>
          </a:prstGeom>
          <a:noFill/>
          <a:ln>
            <a:solidFill>
              <a:schemeClr val="tx1"/>
            </a:solidFill>
          </a:ln>
        </p:spPr>
        <p:txBody>
          <a:bodyPr wrap="square" rtlCol="0">
            <a:spAutoFit/>
          </a:bodyPr>
          <a:lstStyle/>
          <a:p>
            <a:endParaRPr lang="en-US" dirty="0"/>
          </a:p>
        </p:txBody>
      </p:sp>
      <p:sp>
        <p:nvSpPr>
          <p:cNvPr id="77" name="TextBox 76">
            <a:extLst>
              <a:ext uri="{FF2B5EF4-FFF2-40B4-BE49-F238E27FC236}">
                <a16:creationId xmlns:a16="http://schemas.microsoft.com/office/drawing/2014/main" id="{7AA92F49-9727-2A9B-AC90-E628C214C7D9}"/>
              </a:ext>
            </a:extLst>
          </p:cNvPr>
          <p:cNvSpPr txBox="1"/>
          <p:nvPr/>
        </p:nvSpPr>
        <p:spPr>
          <a:xfrm>
            <a:off x="9040088" y="1942895"/>
            <a:ext cx="316523" cy="369332"/>
          </a:xfrm>
          <a:prstGeom prst="rect">
            <a:avLst/>
          </a:prstGeom>
          <a:noFill/>
          <a:ln>
            <a:solidFill>
              <a:schemeClr val="tx1"/>
            </a:solidFill>
          </a:ln>
        </p:spPr>
        <p:txBody>
          <a:bodyPr wrap="square" rtlCol="0">
            <a:spAutoFit/>
          </a:bodyPr>
          <a:lstStyle/>
          <a:p>
            <a:endParaRPr lang="en-US" dirty="0"/>
          </a:p>
        </p:txBody>
      </p:sp>
      <p:sp>
        <p:nvSpPr>
          <p:cNvPr id="78" name="TextBox 77">
            <a:extLst>
              <a:ext uri="{FF2B5EF4-FFF2-40B4-BE49-F238E27FC236}">
                <a16:creationId xmlns:a16="http://schemas.microsoft.com/office/drawing/2014/main" id="{E31B6FD4-8748-A9D6-4426-BA75F01C2ABC}"/>
              </a:ext>
            </a:extLst>
          </p:cNvPr>
          <p:cNvSpPr txBox="1"/>
          <p:nvPr/>
        </p:nvSpPr>
        <p:spPr>
          <a:xfrm>
            <a:off x="9356610" y="1942895"/>
            <a:ext cx="316523" cy="369332"/>
          </a:xfrm>
          <a:prstGeom prst="rect">
            <a:avLst/>
          </a:prstGeom>
          <a:noFill/>
          <a:ln>
            <a:solidFill>
              <a:schemeClr val="tx1"/>
            </a:solidFill>
          </a:ln>
        </p:spPr>
        <p:txBody>
          <a:bodyPr wrap="square" rtlCol="0">
            <a:spAutoFit/>
          </a:bodyPr>
          <a:lstStyle/>
          <a:p>
            <a:endParaRPr lang="en-US" dirty="0"/>
          </a:p>
        </p:txBody>
      </p:sp>
      <p:sp>
        <p:nvSpPr>
          <p:cNvPr id="79" name="TextBox 78">
            <a:extLst>
              <a:ext uri="{FF2B5EF4-FFF2-40B4-BE49-F238E27FC236}">
                <a16:creationId xmlns:a16="http://schemas.microsoft.com/office/drawing/2014/main" id="{81F4232F-84E3-2285-D5E1-FF957845C186}"/>
              </a:ext>
            </a:extLst>
          </p:cNvPr>
          <p:cNvSpPr txBox="1"/>
          <p:nvPr/>
        </p:nvSpPr>
        <p:spPr>
          <a:xfrm>
            <a:off x="9673132" y="1942895"/>
            <a:ext cx="316523" cy="369332"/>
          </a:xfrm>
          <a:prstGeom prst="rect">
            <a:avLst/>
          </a:prstGeom>
          <a:noFill/>
          <a:ln>
            <a:solidFill>
              <a:schemeClr val="tx1"/>
            </a:solidFill>
          </a:ln>
        </p:spPr>
        <p:txBody>
          <a:bodyPr wrap="square" rtlCol="0">
            <a:spAutoFit/>
          </a:bodyPr>
          <a:lstStyle/>
          <a:p>
            <a:endParaRPr lang="en-US" dirty="0"/>
          </a:p>
        </p:txBody>
      </p:sp>
      <p:sp>
        <p:nvSpPr>
          <p:cNvPr id="80" name="TextBox 79">
            <a:extLst>
              <a:ext uri="{FF2B5EF4-FFF2-40B4-BE49-F238E27FC236}">
                <a16:creationId xmlns:a16="http://schemas.microsoft.com/office/drawing/2014/main" id="{708CF7FB-9E1B-D3A7-FE81-94DAC7DB7CA4}"/>
              </a:ext>
            </a:extLst>
          </p:cNvPr>
          <p:cNvSpPr txBox="1"/>
          <p:nvPr/>
        </p:nvSpPr>
        <p:spPr>
          <a:xfrm>
            <a:off x="9989661" y="1942895"/>
            <a:ext cx="316523" cy="369332"/>
          </a:xfrm>
          <a:prstGeom prst="rect">
            <a:avLst/>
          </a:prstGeom>
          <a:noFill/>
          <a:ln>
            <a:solidFill>
              <a:schemeClr val="tx1"/>
            </a:solidFill>
          </a:ln>
        </p:spPr>
        <p:txBody>
          <a:bodyPr wrap="square" rtlCol="0">
            <a:spAutoFit/>
          </a:bodyPr>
          <a:lstStyle/>
          <a:p>
            <a:endParaRPr lang="en-US" dirty="0"/>
          </a:p>
        </p:txBody>
      </p:sp>
      <p:sp>
        <p:nvSpPr>
          <p:cNvPr id="97" name="TextBox 96">
            <a:extLst>
              <a:ext uri="{FF2B5EF4-FFF2-40B4-BE49-F238E27FC236}">
                <a16:creationId xmlns:a16="http://schemas.microsoft.com/office/drawing/2014/main" id="{8D85806B-AF49-2638-B077-466D3375FA42}"/>
              </a:ext>
            </a:extLst>
          </p:cNvPr>
          <p:cNvSpPr txBox="1"/>
          <p:nvPr/>
        </p:nvSpPr>
        <p:spPr>
          <a:xfrm>
            <a:off x="4890871" y="1585567"/>
            <a:ext cx="333746" cy="800219"/>
          </a:xfrm>
          <a:prstGeom prst="rect">
            <a:avLst/>
          </a:prstGeom>
          <a:noFill/>
        </p:spPr>
        <p:txBody>
          <a:bodyPr wrap="none" rtlCol="0">
            <a:spAutoFit/>
          </a:bodyPr>
          <a:lstStyle/>
          <a:p>
            <a:r>
              <a:rPr lang="en-US" sz="2300" dirty="0"/>
              <a:t>1</a:t>
            </a:r>
          </a:p>
          <a:p>
            <a:r>
              <a:rPr lang="en-US" sz="2300" dirty="0"/>
              <a:t>2</a:t>
            </a:r>
          </a:p>
        </p:txBody>
      </p:sp>
      <p:sp>
        <p:nvSpPr>
          <p:cNvPr id="98" name="TextBox 97">
            <a:extLst>
              <a:ext uri="{FF2B5EF4-FFF2-40B4-BE49-F238E27FC236}">
                <a16:creationId xmlns:a16="http://schemas.microsoft.com/office/drawing/2014/main" id="{16DC3029-CFCA-2354-72EE-93CE2E210458}"/>
              </a:ext>
            </a:extLst>
          </p:cNvPr>
          <p:cNvSpPr txBox="1"/>
          <p:nvPr/>
        </p:nvSpPr>
        <p:spPr>
          <a:xfrm>
            <a:off x="4903513" y="3145376"/>
            <a:ext cx="333746" cy="2215991"/>
          </a:xfrm>
          <a:prstGeom prst="rect">
            <a:avLst/>
          </a:prstGeom>
          <a:noFill/>
        </p:spPr>
        <p:txBody>
          <a:bodyPr wrap="none" rtlCol="0">
            <a:spAutoFit/>
          </a:bodyPr>
          <a:lstStyle/>
          <a:p>
            <a:r>
              <a:rPr lang="en-US" sz="2300" dirty="0"/>
              <a:t>1</a:t>
            </a:r>
          </a:p>
          <a:p>
            <a:r>
              <a:rPr lang="en-US" sz="2300" dirty="0"/>
              <a:t>2</a:t>
            </a:r>
          </a:p>
          <a:p>
            <a:r>
              <a:rPr lang="en-US" sz="2300" dirty="0"/>
              <a:t>3</a:t>
            </a:r>
          </a:p>
          <a:p>
            <a:r>
              <a:rPr lang="en-US" sz="2300" dirty="0"/>
              <a:t>4</a:t>
            </a:r>
          </a:p>
          <a:p>
            <a:r>
              <a:rPr lang="en-US" sz="2300" dirty="0"/>
              <a:t>5</a:t>
            </a:r>
          </a:p>
          <a:p>
            <a:r>
              <a:rPr lang="en-US" sz="2300" dirty="0"/>
              <a:t>6</a:t>
            </a:r>
          </a:p>
        </p:txBody>
      </p:sp>
      <p:grpSp>
        <p:nvGrpSpPr>
          <p:cNvPr id="56" name="Group 55">
            <a:extLst>
              <a:ext uri="{FF2B5EF4-FFF2-40B4-BE49-F238E27FC236}">
                <a16:creationId xmlns:a16="http://schemas.microsoft.com/office/drawing/2014/main" id="{7B526223-501A-C686-B5CA-021AC4E5F419}"/>
              </a:ext>
            </a:extLst>
          </p:cNvPr>
          <p:cNvGrpSpPr/>
          <p:nvPr/>
        </p:nvGrpSpPr>
        <p:grpSpPr>
          <a:xfrm>
            <a:off x="5263836" y="2454111"/>
            <a:ext cx="3165226" cy="369332"/>
            <a:chOff x="6564923" y="3335216"/>
            <a:chExt cx="3165226" cy="369332"/>
          </a:xfrm>
        </p:grpSpPr>
        <p:sp>
          <p:nvSpPr>
            <p:cNvPr id="57" name="TextBox 56">
              <a:extLst>
                <a:ext uri="{FF2B5EF4-FFF2-40B4-BE49-F238E27FC236}">
                  <a16:creationId xmlns:a16="http://schemas.microsoft.com/office/drawing/2014/main" id="{7BD723B8-7D24-85F4-C5D0-A5DA5C893ECA}"/>
                </a:ext>
              </a:extLst>
            </p:cNvPr>
            <p:cNvSpPr txBox="1"/>
            <p:nvPr/>
          </p:nvSpPr>
          <p:spPr>
            <a:xfrm>
              <a:off x="6564923" y="3335216"/>
              <a:ext cx="316523" cy="369332"/>
            </a:xfrm>
            <a:prstGeom prst="rect">
              <a:avLst/>
            </a:prstGeom>
            <a:noFill/>
            <a:ln>
              <a:noFill/>
            </a:ln>
          </p:spPr>
          <p:txBody>
            <a:bodyPr wrap="square" rtlCol="0">
              <a:spAutoFit/>
            </a:bodyPr>
            <a:lstStyle/>
            <a:p>
              <a:r>
                <a:rPr lang="en-US" dirty="0"/>
                <a:t>0</a:t>
              </a:r>
            </a:p>
          </p:txBody>
        </p:sp>
        <p:sp>
          <p:nvSpPr>
            <p:cNvPr id="58" name="TextBox 57">
              <a:extLst>
                <a:ext uri="{FF2B5EF4-FFF2-40B4-BE49-F238E27FC236}">
                  <a16:creationId xmlns:a16="http://schemas.microsoft.com/office/drawing/2014/main" id="{55497940-40B3-14C6-732E-FAC1592F46E8}"/>
                </a:ext>
              </a:extLst>
            </p:cNvPr>
            <p:cNvSpPr txBox="1"/>
            <p:nvPr/>
          </p:nvSpPr>
          <p:spPr>
            <a:xfrm>
              <a:off x="6881445" y="3335216"/>
              <a:ext cx="316523" cy="369332"/>
            </a:xfrm>
            <a:prstGeom prst="rect">
              <a:avLst/>
            </a:prstGeom>
            <a:noFill/>
            <a:ln>
              <a:noFill/>
            </a:ln>
          </p:spPr>
          <p:txBody>
            <a:bodyPr wrap="square" rtlCol="0">
              <a:spAutoFit/>
            </a:bodyPr>
            <a:lstStyle/>
            <a:p>
              <a:r>
                <a:rPr lang="en-US" dirty="0"/>
                <a:t>1</a:t>
              </a:r>
            </a:p>
          </p:txBody>
        </p:sp>
        <p:sp>
          <p:nvSpPr>
            <p:cNvPr id="59" name="TextBox 58">
              <a:extLst>
                <a:ext uri="{FF2B5EF4-FFF2-40B4-BE49-F238E27FC236}">
                  <a16:creationId xmlns:a16="http://schemas.microsoft.com/office/drawing/2014/main" id="{D38CBF89-4E60-3CFF-DA1C-A63AD59F9176}"/>
                </a:ext>
              </a:extLst>
            </p:cNvPr>
            <p:cNvSpPr txBox="1"/>
            <p:nvPr/>
          </p:nvSpPr>
          <p:spPr>
            <a:xfrm>
              <a:off x="7197966" y="3335216"/>
              <a:ext cx="316523" cy="369332"/>
            </a:xfrm>
            <a:prstGeom prst="rect">
              <a:avLst/>
            </a:prstGeom>
            <a:noFill/>
            <a:ln>
              <a:noFill/>
            </a:ln>
          </p:spPr>
          <p:txBody>
            <a:bodyPr wrap="square" rtlCol="0">
              <a:spAutoFit/>
            </a:bodyPr>
            <a:lstStyle/>
            <a:p>
              <a:r>
                <a:rPr lang="en-US" dirty="0"/>
                <a:t>2</a:t>
              </a:r>
            </a:p>
          </p:txBody>
        </p:sp>
        <p:sp>
          <p:nvSpPr>
            <p:cNvPr id="60" name="TextBox 59">
              <a:extLst>
                <a:ext uri="{FF2B5EF4-FFF2-40B4-BE49-F238E27FC236}">
                  <a16:creationId xmlns:a16="http://schemas.microsoft.com/office/drawing/2014/main" id="{32C01B47-18FD-8749-3F48-94C5B89F6182}"/>
                </a:ext>
              </a:extLst>
            </p:cNvPr>
            <p:cNvSpPr txBox="1"/>
            <p:nvPr/>
          </p:nvSpPr>
          <p:spPr>
            <a:xfrm>
              <a:off x="7514488" y="3335216"/>
              <a:ext cx="316523" cy="369332"/>
            </a:xfrm>
            <a:prstGeom prst="rect">
              <a:avLst/>
            </a:prstGeom>
            <a:noFill/>
            <a:ln>
              <a:noFill/>
            </a:ln>
          </p:spPr>
          <p:txBody>
            <a:bodyPr wrap="square" rtlCol="0">
              <a:spAutoFit/>
            </a:bodyPr>
            <a:lstStyle/>
            <a:p>
              <a:r>
                <a:rPr lang="en-US" dirty="0"/>
                <a:t>3</a:t>
              </a:r>
            </a:p>
          </p:txBody>
        </p:sp>
        <p:sp>
          <p:nvSpPr>
            <p:cNvPr id="61" name="TextBox 60">
              <a:extLst>
                <a:ext uri="{FF2B5EF4-FFF2-40B4-BE49-F238E27FC236}">
                  <a16:creationId xmlns:a16="http://schemas.microsoft.com/office/drawing/2014/main" id="{9DB72187-D873-79CA-37E3-845E5D3A2AAB}"/>
                </a:ext>
              </a:extLst>
            </p:cNvPr>
            <p:cNvSpPr txBox="1"/>
            <p:nvPr/>
          </p:nvSpPr>
          <p:spPr>
            <a:xfrm>
              <a:off x="7831010" y="3335216"/>
              <a:ext cx="316523" cy="369332"/>
            </a:xfrm>
            <a:prstGeom prst="rect">
              <a:avLst/>
            </a:prstGeom>
            <a:noFill/>
            <a:ln>
              <a:noFill/>
            </a:ln>
          </p:spPr>
          <p:txBody>
            <a:bodyPr wrap="square" rtlCol="0">
              <a:spAutoFit/>
            </a:bodyPr>
            <a:lstStyle/>
            <a:p>
              <a:r>
                <a:rPr lang="en-US" dirty="0"/>
                <a:t>4</a:t>
              </a:r>
            </a:p>
          </p:txBody>
        </p:sp>
        <p:sp>
          <p:nvSpPr>
            <p:cNvPr id="62" name="TextBox 61">
              <a:extLst>
                <a:ext uri="{FF2B5EF4-FFF2-40B4-BE49-F238E27FC236}">
                  <a16:creationId xmlns:a16="http://schemas.microsoft.com/office/drawing/2014/main" id="{757A6A07-A6A2-A92B-4C9E-26F48D1AE396}"/>
                </a:ext>
              </a:extLst>
            </p:cNvPr>
            <p:cNvSpPr txBox="1"/>
            <p:nvPr/>
          </p:nvSpPr>
          <p:spPr>
            <a:xfrm>
              <a:off x="8147539" y="3335216"/>
              <a:ext cx="316523" cy="369332"/>
            </a:xfrm>
            <a:prstGeom prst="rect">
              <a:avLst/>
            </a:prstGeom>
            <a:noFill/>
            <a:ln>
              <a:noFill/>
            </a:ln>
          </p:spPr>
          <p:txBody>
            <a:bodyPr wrap="square" rtlCol="0">
              <a:spAutoFit/>
            </a:bodyPr>
            <a:lstStyle/>
            <a:p>
              <a:r>
                <a:rPr lang="en-US" dirty="0"/>
                <a:t>5</a:t>
              </a:r>
            </a:p>
          </p:txBody>
        </p:sp>
        <p:sp>
          <p:nvSpPr>
            <p:cNvPr id="85" name="TextBox 84">
              <a:extLst>
                <a:ext uri="{FF2B5EF4-FFF2-40B4-BE49-F238E27FC236}">
                  <a16:creationId xmlns:a16="http://schemas.microsoft.com/office/drawing/2014/main" id="{DBD65908-6518-DFD0-20D0-3E64B3FAE096}"/>
                </a:ext>
              </a:extLst>
            </p:cNvPr>
            <p:cNvSpPr txBox="1"/>
            <p:nvPr/>
          </p:nvSpPr>
          <p:spPr>
            <a:xfrm>
              <a:off x="8464061" y="3335216"/>
              <a:ext cx="316523" cy="369332"/>
            </a:xfrm>
            <a:prstGeom prst="rect">
              <a:avLst/>
            </a:prstGeom>
            <a:noFill/>
            <a:ln>
              <a:noFill/>
            </a:ln>
          </p:spPr>
          <p:txBody>
            <a:bodyPr wrap="square" rtlCol="0">
              <a:spAutoFit/>
            </a:bodyPr>
            <a:lstStyle/>
            <a:p>
              <a:r>
                <a:rPr lang="en-US" dirty="0"/>
                <a:t>6</a:t>
              </a:r>
            </a:p>
          </p:txBody>
        </p:sp>
        <p:sp>
          <p:nvSpPr>
            <p:cNvPr id="87" name="TextBox 86">
              <a:extLst>
                <a:ext uri="{FF2B5EF4-FFF2-40B4-BE49-F238E27FC236}">
                  <a16:creationId xmlns:a16="http://schemas.microsoft.com/office/drawing/2014/main" id="{587F3703-37E7-3354-324A-8AF343AC57C6}"/>
                </a:ext>
              </a:extLst>
            </p:cNvPr>
            <p:cNvSpPr txBox="1"/>
            <p:nvPr/>
          </p:nvSpPr>
          <p:spPr>
            <a:xfrm>
              <a:off x="8780582" y="3335216"/>
              <a:ext cx="316523" cy="369332"/>
            </a:xfrm>
            <a:prstGeom prst="rect">
              <a:avLst/>
            </a:prstGeom>
            <a:noFill/>
            <a:ln>
              <a:noFill/>
            </a:ln>
          </p:spPr>
          <p:txBody>
            <a:bodyPr wrap="square" rtlCol="0">
              <a:spAutoFit/>
            </a:bodyPr>
            <a:lstStyle/>
            <a:p>
              <a:r>
                <a:rPr lang="en-US" dirty="0"/>
                <a:t>7</a:t>
              </a:r>
            </a:p>
          </p:txBody>
        </p:sp>
        <p:sp>
          <p:nvSpPr>
            <p:cNvPr id="88" name="TextBox 87">
              <a:extLst>
                <a:ext uri="{FF2B5EF4-FFF2-40B4-BE49-F238E27FC236}">
                  <a16:creationId xmlns:a16="http://schemas.microsoft.com/office/drawing/2014/main" id="{72301BF8-C5EC-60E1-705B-B6D47719FAEA}"/>
                </a:ext>
              </a:extLst>
            </p:cNvPr>
            <p:cNvSpPr txBox="1"/>
            <p:nvPr/>
          </p:nvSpPr>
          <p:spPr>
            <a:xfrm>
              <a:off x="9097104" y="3335216"/>
              <a:ext cx="316523" cy="369332"/>
            </a:xfrm>
            <a:prstGeom prst="rect">
              <a:avLst/>
            </a:prstGeom>
            <a:noFill/>
            <a:ln>
              <a:noFill/>
            </a:ln>
          </p:spPr>
          <p:txBody>
            <a:bodyPr wrap="square" rtlCol="0">
              <a:spAutoFit/>
            </a:bodyPr>
            <a:lstStyle/>
            <a:p>
              <a:r>
                <a:rPr lang="en-US" dirty="0"/>
                <a:t>8</a:t>
              </a:r>
            </a:p>
          </p:txBody>
        </p:sp>
        <p:sp>
          <p:nvSpPr>
            <p:cNvPr id="89" name="TextBox 88">
              <a:extLst>
                <a:ext uri="{FF2B5EF4-FFF2-40B4-BE49-F238E27FC236}">
                  <a16:creationId xmlns:a16="http://schemas.microsoft.com/office/drawing/2014/main" id="{5FA0079F-26DF-74CB-3DB3-07D14C38B655}"/>
                </a:ext>
              </a:extLst>
            </p:cNvPr>
            <p:cNvSpPr txBox="1"/>
            <p:nvPr/>
          </p:nvSpPr>
          <p:spPr>
            <a:xfrm>
              <a:off x="9413626" y="3335216"/>
              <a:ext cx="316523" cy="369332"/>
            </a:xfrm>
            <a:prstGeom prst="rect">
              <a:avLst/>
            </a:prstGeom>
            <a:noFill/>
            <a:ln>
              <a:noFill/>
            </a:ln>
          </p:spPr>
          <p:txBody>
            <a:bodyPr wrap="square" rtlCol="0">
              <a:spAutoFit/>
            </a:bodyPr>
            <a:lstStyle/>
            <a:p>
              <a:r>
                <a:rPr lang="en-US" dirty="0"/>
                <a:t>9</a:t>
              </a:r>
            </a:p>
          </p:txBody>
        </p:sp>
      </p:grpSp>
      <p:sp>
        <p:nvSpPr>
          <p:cNvPr id="90" name="TextBox 89">
            <a:extLst>
              <a:ext uri="{FF2B5EF4-FFF2-40B4-BE49-F238E27FC236}">
                <a16:creationId xmlns:a16="http://schemas.microsoft.com/office/drawing/2014/main" id="{17FFEA70-27CA-1EFA-5415-1ED908D50F8D}"/>
              </a:ext>
            </a:extLst>
          </p:cNvPr>
          <p:cNvSpPr txBox="1"/>
          <p:nvPr/>
        </p:nvSpPr>
        <p:spPr>
          <a:xfrm>
            <a:off x="8432120" y="2454111"/>
            <a:ext cx="316523" cy="369332"/>
          </a:xfrm>
          <a:prstGeom prst="rect">
            <a:avLst/>
          </a:prstGeom>
          <a:noFill/>
          <a:ln>
            <a:noFill/>
          </a:ln>
        </p:spPr>
        <p:txBody>
          <a:bodyPr wrap="square" rtlCol="0">
            <a:spAutoFit/>
          </a:bodyPr>
          <a:lstStyle/>
          <a:p>
            <a:r>
              <a:rPr lang="en-US" dirty="0"/>
              <a:t>A</a:t>
            </a:r>
          </a:p>
        </p:txBody>
      </p:sp>
      <p:sp>
        <p:nvSpPr>
          <p:cNvPr id="91" name="TextBox 90">
            <a:extLst>
              <a:ext uri="{FF2B5EF4-FFF2-40B4-BE49-F238E27FC236}">
                <a16:creationId xmlns:a16="http://schemas.microsoft.com/office/drawing/2014/main" id="{20E9527E-C574-3A08-8C66-D0C2BB5DCC0E}"/>
              </a:ext>
            </a:extLst>
          </p:cNvPr>
          <p:cNvSpPr txBox="1"/>
          <p:nvPr/>
        </p:nvSpPr>
        <p:spPr>
          <a:xfrm>
            <a:off x="8748642" y="2454111"/>
            <a:ext cx="316523" cy="369332"/>
          </a:xfrm>
          <a:prstGeom prst="rect">
            <a:avLst/>
          </a:prstGeom>
          <a:noFill/>
          <a:ln>
            <a:noFill/>
          </a:ln>
        </p:spPr>
        <p:txBody>
          <a:bodyPr wrap="square" rtlCol="0">
            <a:spAutoFit/>
          </a:bodyPr>
          <a:lstStyle/>
          <a:p>
            <a:r>
              <a:rPr lang="en-US" dirty="0"/>
              <a:t>B</a:t>
            </a:r>
          </a:p>
        </p:txBody>
      </p:sp>
      <p:sp>
        <p:nvSpPr>
          <p:cNvPr id="92" name="TextBox 91">
            <a:extLst>
              <a:ext uri="{FF2B5EF4-FFF2-40B4-BE49-F238E27FC236}">
                <a16:creationId xmlns:a16="http://schemas.microsoft.com/office/drawing/2014/main" id="{D75ACAFD-991B-E5ED-BE2D-5EF93A56B253}"/>
              </a:ext>
            </a:extLst>
          </p:cNvPr>
          <p:cNvSpPr txBox="1"/>
          <p:nvPr/>
        </p:nvSpPr>
        <p:spPr>
          <a:xfrm>
            <a:off x="9065163" y="2454111"/>
            <a:ext cx="316523" cy="369332"/>
          </a:xfrm>
          <a:prstGeom prst="rect">
            <a:avLst/>
          </a:prstGeom>
          <a:noFill/>
          <a:ln>
            <a:noFill/>
          </a:ln>
        </p:spPr>
        <p:txBody>
          <a:bodyPr wrap="square" rtlCol="0">
            <a:spAutoFit/>
          </a:bodyPr>
          <a:lstStyle/>
          <a:p>
            <a:r>
              <a:rPr lang="en-US" dirty="0"/>
              <a:t>C</a:t>
            </a:r>
          </a:p>
        </p:txBody>
      </p:sp>
      <p:sp>
        <p:nvSpPr>
          <p:cNvPr id="93" name="TextBox 92">
            <a:extLst>
              <a:ext uri="{FF2B5EF4-FFF2-40B4-BE49-F238E27FC236}">
                <a16:creationId xmlns:a16="http://schemas.microsoft.com/office/drawing/2014/main" id="{FEE89900-1E11-E963-1E45-C95555A0EBAC}"/>
              </a:ext>
            </a:extLst>
          </p:cNvPr>
          <p:cNvSpPr txBox="1"/>
          <p:nvPr/>
        </p:nvSpPr>
        <p:spPr>
          <a:xfrm>
            <a:off x="9381685" y="2454111"/>
            <a:ext cx="316523" cy="369332"/>
          </a:xfrm>
          <a:prstGeom prst="rect">
            <a:avLst/>
          </a:prstGeom>
          <a:noFill/>
          <a:ln>
            <a:noFill/>
          </a:ln>
        </p:spPr>
        <p:txBody>
          <a:bodyPr wrap="square" rtlCol="0">
            <a:spAutoFit/>
          </a:bodyPr>
          <a:lstStyle/>
          <a:p>
            <a:r>
              <a:rPr lang="en-US" dirty="0"/>
              <a:t>D</a:t>
            </a:r>
          </a:p>
        </p:txBody>
      </p:sp>
      <p:sp>
        <p:nvSpPr>
          <p:cNvPr id="94" name="TextBox 93">
            <a:extLst>
              <a:ext uri="{FF2B5EF4-FFF2-40B4-BE49-F238E27FC236}">
                <a16:creationId xmlns:a16="http://schemas.microsoft.com/office/drawing/2014/main" id="{2E63ECCE-5F70-1C18-C7FA-EAED27CB93F2}"/>
              </a:ext>
            </a:extLst>
          </p:cNvPr>
          <p:cNvSpPr txBox="1"/>
          <p:nvPr/>
        </p:nvSpPr>
        <p:spPr>
          <a:xfrm>
            <a:off x="9698207" y="2454111"/>
            <a:ext cx="316523" cy="369332"/>
          </a:xfrm>
          <a:prstGeom prst="rect">
            <a:avLst/>
          </a:prstGeom>
          <a:noFill/>
          <a:ln>
            <a:noFill/>
          </a:ln>
        </p:spPr>
        <p:txBody>
          <a:bodyPr wrap="square" rtlCol="0">
            <a:spAutoFit/>
          </a:bodyPr>
          <a:lstStyle/>
          <a:p>
            <a:r>
              <a:rPr lang="en-US" dirty="0"/>
              <a:t>E</a:t>
            </a:r>
          </a:p>
        </p:txBody>
      </p:sp>
      <p:sp>
        <p:nvSpPr>
          <p:cNvPr id="95" name="TextBox 94">
            <a:extLst>
              <a:ext uri="{FF2B5EF4-FFF2-40B4-BE49-F238E27FC236}">
                <a16:creationId xmlns:a16="http://schemas.microsoft.com/office/drawing/2014/main" id="{77B372FE-A8F2-A022-B4CE-9D2C70460C02}"/>
              </a:ext>
            </a:extLst>
          </p:cNvPr>
          <p:cNvSpPr txBox="1"/>
          <p:nvPr/>
        </p:nvSpPr>
        <p:spPr>
          <a:xfrm>
            <a:off x="10014736" y="2454111"/>
            <a:ext cx="316523" cy="369332"/>
          </a:xfrm>
          <a:prstGeom prst="rect">
            <a:avLst/>
          </a:prstGeom>
          <a:noFill/>
          <a:ln>
            <a:noFill/>
          </a:ln>
        </p:spPr>
        <p:txBody>
          <a:bodyPr wrap="square" rtlCol="0">
            <a:spAutoFit/>
          </a:bodyPr>
          <a:lstStyle/>
          <a:p>
            <a:r>
              <a:rPr lang="en-US" dirty="0"/>
              <a:t>F</a:t>
            </a:r>
          </a:p>
        </p:txBody>
      </p:sp>
      <p:sp>
        <p:nvSpPr>
          <p:cNvPr id="101" name="TextBox 100">
            <a:extLst>
              <a:ext uri="{FF2B5EF4-FFF2-40B4-BE49-F238E27FC236}">
                <a16:creationId xmlns:a16="http://schemas.microsoft.com/office/drawing/2014/main" id="{4622CEB9-1D36-B2A4-A29E-EA527188E79A}"/>
              </a:ext>
            </a:extLst>
          </p:cNvPr>
          <p:cNvSpPr txBox="1"/>
          <p:nvPr/>
        </p:nvSpPr>
        <p:spPr>
          <a:xfrm>
            <a:off x="5227611" y="3903879"/>
            <a:ext cx="316523" cy="369332"/>
          </a:xfrm>
          <a:prstGeom prst="rect">
            <a:avLst/>
          </a:prstGeom>
          <a:noFill/>
          <a:ln>
            <a:solidFill>
              <a:schemeClr val="tx1"/>
            </a:solidFill>
          </a:ln>
        </p:spPr>
        <p:txBody>
          <a:bodyPr wrap="square" rtlCol="0">
            <a:spAutoFit/>
          </a:bodyPr>
          <a:lstStyle/>
          <a:p>
            <a:endParaRPr lang="en-US" dirty="0"/>
          </a:p>
        </p:txBody>
      </p:sp>
      <p:sp>
        <p:nvSpPr>
          <p:cNvPr id="102" name="TextBox 101">
            <a:extLst>
              <a:ext uri="{FF2B5EF4-FFF2-40B4-BE49-F238E27FC236}">
                <a16:creationId xmlns:a16="http://schemas.microsoft.com/office/drawing/2014/main" id="{1917F8A0-2A36-A237-9CE8-1BA8EEE8A87E}"/>
              </a:ext>
            </a:extLst>
          </p:cNvPr>
          <p:cNvSpPr txBox="1"/>
          <p:nvPr/>
        </p:nvSpPr>
        <p:spPr>
          <a:xfrm>
            <a:off x="5227611" y="4273211"/>
            <a:ext cx="316523" cy="369332"/>
          </a:xfrm>
          <a:prstGeom prst="rect">
            <a:avLst/>
          </a:prstGeom>
          <a:noFill/>
          <a:ln>
            <a:solidFill>
              <a:schemeClr val="tx1"/>
            </a:solidFill>
          </a:ln>
        </p:spPr>
        <p:txBody>
          <a:bodyPr wrap="square" rtlCol="0">
            <a:spAutoFit/>
          </a:bodyPr>
          <a:lstStyle/>
          <a:p>
            <a:endParaRPr lang="en-US" dirty="0"/>
          </a:p>
        </p:txBody>
      </p:sp>
      <p:sp>
        <p:nvSpPr>
          <p:cNvPr id="103" name="TextBox 102">
            <a:extLst>
              <a:ext uri="{FF2B5EF4-FFF2-40B4-BE49-F238E27FC236}">
                <a16:creationId xmlns:a16="http://schemas.microsoft.com/office/drawing/2014/main" id="{34BFF0C2-A452-2B43-A724-C067DCA49783}"/>
              </a:ext>
            </a:extLst>
          </p:cNvPr>
          <p:cNvSpPr txBox="1"/>
          <p:nvPr/>
        </p:nvSpPr>
        <p:spPr>
          <a:xfrm>
            <a:off x="5229536" y="4646593"/>
            <a:ext cx="316523" cy="369332"/>
          </a:xfrm>
          <a:prstGeom prst="rect">
            <a:avLst/>
          </a:prstGeom>
          <a:noFill/>
          <a:ln>
            <a:solidFill>
              <a:schemeClr val="tx1"/>
            </a:solidFill>
          </a:ln>
        </p:spPr>
        <p:txBody>
          <a:bodyPr wrap="square" rtlCol="0">
            <a:spAutoFit/>
          </a:bodyPr>
          <a:lstStyle/>
          <a:p>
            <a:endParaRPr lang="en-US" dirty="0"/>
          </a:p>
        </p:txBody>
      </p:sp>
      <p:sp>
        <p:nvSpPr>
          <p:cNvPr id="104" name="TextBox 103">
            <a:extLst>
              <a:ext uri="{FF2B5EF4-FFF2-40B4-BE49-F238E27FC236}">
                <a16:creationId xmlns:a16="http://schemas.microsoft.com/office/drawing/2014/main" id="{F693E267-C3E4-49C8-A37F-CC512D7715E1}"/>
              </a:ext>
            </a:extLst>
          </p:cNvPr>
          <p:cNvSpPr txBox="1"/>
          <p:nvPr/>
        </p:nvSpPr>
        <p:spPr>
          <a:xfrm>
            <a:off x="5229536" y="5015925"/>
            <a:ext cx="316523" cy="369332"/>
          </a:xfrm>
          <a:prstGeom prst="rect">
            <a:avLst/>
          </a:prstGeom>
          <a:noFill/>
          <a:ln>
            <a:solidFill>
              <a:schemeClr val="tx1"/>
            </a:solidFill>
          </a:ln>
        </p:spPr>
        <p:txBody>
          <a:bodyPr wrap="square" rtlCol="0">
            <a:spAutoFit/>
          </a:bodyPr>
          <a:lstStyle/>
          <a:p>
            <a:endParaRPr lang="en-US" dirty="0"/>
          </a:p>
        </p:txBody>
      </p:sp>
      <p:sp>
        <p:nvSpPr>
          <p:cNvPr id="107" name="TextBox 106">
            <a:extLst>
              <a:ext uri="{FF2B5EF4-FFF2-40B4-BE49-F238E27FC236}">
                <a16:creationId xmlns:a16="http://schemas.microsoft.com/office/drawing/2014/main" id="{F5905A60-1FC5-6BE6-436D-E8DD5DE29AFD}"/>
              </a:ext>
            </a:extLst>
          </p:cNvPr>
          <p:cNvSpPr txBox="1"/>
          <p:nvPr/>
        </p:nvSpPr>
        <p:spPr>
          <a:xfrm>
            <a:off x="5229536" y="3165027"/>
            <a:ext cx="316523" cy="369332"/>
          </a:xfrm>
          <a:prstGeom prst="rect">
            <a:avLst/>
          </a:prstGeom>
          <a:noFill/>
          <a:ln>
            <a:solidFill>
              <a:schemeClr val="tx1"/>
            </a:solidFill>
          </a:ln>
        </p:spPr>
        <p:txBody>
          <a:bodyPr wrap="square" rtlCol="0">
            <a:spAutoFit/>
          </a:bodyPr>
          <a:lstStyle/>
          <a:p>
            <a:endParaRPr lang="en-US" dirty="0"/>
          </a:p>
        </p:txBody>
      </p:sp>
      <p:sp>
        <p:nvSpPr>
          <p:cNvPr id="108" name="TextBox 107">
            <a:extLst>
              <a:ext uri="{FF2B5EF4-FFF2-40B4-BE49-F238E27FC236}">
                <a16:creationId xmlns:a16="http://schemas.microsoft.com/office/drawing/2014/main" id="{386E6C4E-7952-AB3E-3FDD-B9EC5421A946}"/>
              </a:ext>
            </a:extLst>
          </p:cNvPr>
          <p:cNvSpPr txBox="1"/>
          <p:nvPr/>
        </p:nvSpPr>
        <p:spPr>
          <a:xfrm>
            <a:off x="5229536" y="3534359"/>
            <a:ext cx="316523" cy="369332"/>
          </a:xfrm>
          <a:prstGeom prst="rect">
            <a:avLst/>
          </a:prstGeom>
          <a:noFill/>
          <a:ln>
            <a:solidFill>
              <a:schemeClr val="tx1"/>
            </a:solidFill>
          </a:ln>
        </p:spPr>
        <p:txBody>
          <a:bodyPr wrap="square" rtlCol="0">
            <a:spAutoFit/>
          </a:bodyPr>
          <a:lstStyle/>
          <a:p>
            <a:endParaRPr lang="en-US" dirty="0"/>
          </a:p>
        </p:txBody>
      </p:sp>
      <p:sp>
        <p:nvSpPr>
          <p:cNvPr id="109" name="TextBox 108">
            <a:extLst>
              <a:ext uri="{FF2B5EF4-FFF2-40B4-BE49-F238E27FC236}">
                <a16:creationId xmlns:a16="http://schemas.microsoft.com/office/drawing/2014/main" id="{74099463-2B22-AACB-836A-849AB79BED79}"/>
              </a:ext>
            </a:extLst>
          </p:cNvPr>
          <p:cNvSpPr txBox="1"/>
          <p:nvPr/>
        </p:nvSpPr>
        <p:spPr>
          <a:xfrm>
            <a:off x="6163728" y="3982780"/>
            <a:ext cx="1121032" cy="707886"/>
          </a:xfrm>
          <a:prstGeom prst="rect">
            <a:avLst/>
          </a:prstGeom>
          <a:noFill/>
        </p:spPr>
        <p:txBody>
          <a:bodyPr wrap="square" rtlCol="0">
            <a:spAutoFit/>
          </a:bodyPr>
          <a:lstStyle/>
          <a:p>
            <a:r>
              <a:rPr lang="en-US" sz="4000" dirty="0">
                <a:latin typeface="Courier New" panose="02070309020205020404" pitchFamily="49" charset="0"/>
                <a:cs typeface="Courier New" panose="02070309020205020404" pitchFamily="49" charset="0"/>
              </a:rPr>
              <a:t>6</a:t>
            </a:r>
          </a:p>
        </p:txBody>
      </p:sp>
      <p:sp>
        <p:nvSpPr>
          <p:cNvPr id="111" name="TextBox 110">
            <a:extLst>
              <a:ext uri="{FF2B5EF4-FFF2-40B4-BE49-F238E27FC236}">
                <a16:creationId xmlns:a16="http://schemas.microsoft.com/office/drawing/2014/main" id="{803B8B09-7A94-EF27-ABDE-1933DDD5CD07}"/>
              </a:ext>
            </a:extLst>
          </p:cNvPr>
          <p:cNvSpPr txBox="1"/>
          <p:nvPr/>
        </p:nvSpPr>
        <p:spPr>
          <a:xfrm>
            <a:off x="10450490" y="1631733"/>
            <a:ext cx="1121032" cy="707886"/>
          </a:xfrm>
          <a:prstGeom prst="rect">
            <a:avLst/>
          </a:prstGeom>
          <a:noFill/>
        </p:spPr>
        <p:txBody>
          <a:bodyPr wrap="square" rtlCol="0">
            <a:spAutoFit/>
          </a:bodyPr>
          <a:lstStyle/>
          <a:p>
            <a:r>
              <a:rPr lang="en-US" sz="4000" dirty="0">
                <a:latin typeface="Courier New" panose="02070309020205020404" pitchFamily="49" charset="0"/>
                <a:cs typeface="Courier New" panose="02070309020205020404" pitchFamily="49" charset="0"/>
              </a:rPr>
              <a:t>32</a:t>
            </a:r>
          </a:p>
        </p:txBody>
      </p:sp>
    </p:spTree>
    <p:extLst>
      <p:ext uri="{BB962C8B-B14F-4D97-AF65-F5344CB8AC3E}">
        <p14:creationId xmlns:p14="http://schemas.microsoft.com/office/powerpoint/2010/main" val="2508902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ASCII</a:t>
            </a:r>
          </a:p>
        </p:txBody>
      </p:sp>
      <p:sp>
        <p:nvSpPr>
          <p:cNvPr id="4" name="Content Placeholder 3"/>
          <p:cNvSpPr>
            <a:spLocks noGrp="1"/>
          </p:cNvSpPr>
          <p:nvPr>
            <p:ph idx="1"/>
          </p:nvPr>
        </p:nvSpPr>
        <p:spPr>
          <a:xfrm>
            <a:off x="838200" y="1192697"/>
            <a:ext cx="3708400" cy="4733318"/>
          </a:xfrm>
        </p:spPr>
        <p:txBody>
          <a:bodyPr/>
          <a:lstStyle/>
          <a:p>
            <a:r>
              <a:rPr lang="en-US" dirty="0"/>
              <a:t>American Standard Code for Information Interchange</a:t>
            </a:r>
          </a:p>
        </p:txBody>
      </p:sp>
      <p:pic>
        <p:nvPicPr>
          <p:cNvPr id="5" name="Picture 4" descr="An image of the ASCII character set showing the mapping of ASCII characters like lower case 's' mapping to the numeric value of 1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8293" y="365125"/>
            <a:ext cx="6817151" cy="5444938"/>
          </a:xfrm>
          <a:prstGeom prst="rect">
            <a:avLst/>
          </a:prstGeom>
        </p:spPr>
      </p:pic>
      <p:sp>
        <p:nvSpPr>
          <p:cNvPr id="2" name="Rectangle 1"/>
          <p:cNvSpPr/>
          <p:nvPr/>
        </p:nvSpPr>
        <p:spPr>
          <a:xfrm>
            <a:off x="838200" y="5842148"/>
            <a:ext cx="6096000" cy="646331"/>
          </a:xfrm>
          <a:prstGeom prst="rect">
            <a:avLst/>
          </a:prstGeom>
        </p:spPr>
        <p:txBody>
          <a:bodyPr>
            <a:spAutoFit/>
          </a:bodyPr>
          <a:lstStyle/>
          <a:p>
            <a:r>
              <a:rPr lang="en-US" dirty="0"/>
              <a:t>https://</a:t>
            </a:r>
            <a:r>
              <a:rPr lang="en-US" dirty="0" err="1"/>
              <a:t>en.wikipedia.org</a:t>
            </a:r>
            <a:r>
              <a:rPr lang="en-US" dirty="0"/>
              <a:t>/wiki/ASCII</a:t>
            </a:r>
          </a:p>
          <a:p>
            <a:r>
              <a:rPr lang="en-US" dirty="0"/>
              <a:t>http://</a:t>
            </a:r>
            <a:r>
              <a:rPr lang="en-US" dirty="0" err="1"/>
              <a:t>www.catonmat.net</a:t>
            </a:r>
            <a:r>
              <a:rPr lang="en-US" dirty="0"/>
              <a:t>/download/</a:t>
            </a:r>
            <a:r>
              <a:rPr lang="en-US" dirty="0" err="1"/>
              <a:t>ascii</a:t>
            </a:r>
            <a:r>
              <a:rPr lang="en-US" dirty="0"/>
              <a:t>-cheat-</a:t>
            </a:r>
            <a:r>
              <a:rPr lang="en-US" dirty="0" err="1"/>
              <a:t>sheet.png</a:t>
            </a:r>
            <a:endParaRPr lang="en-US" dirty="0"/>
          </a:p>
        </p:txBody>
      </p:sp>
      <p:sp>
        <p:nvSpPr>
          <p:cNvPr id="6" name="TextBox 5">
            <a:extLst>
              <a:ext uri="{FF2B5EF4-FFF2-40B4-BE49-F238E27FC236}">
                <a16:creationId xmlns:a16="http://schemas.microsoft.com/office/drawing/2014/main" id="{C0E80B83-C131-CADE-C0F2-F2C9028D5843}"/>
              </a:ext>
            </a:extLst>
          </p:cNvPr>
          <p:cNvSpPr txBox="1"/>
          <p:nvPr/>
        </p:nvSpPr>
        <p:spPr>
          <a:xfrm>
            <a:off x="838200" y="3527526"/>
            <a:ext cx="3493264" cy="1200329"/>
          </a:xfrm>
          <a:prstGeom prst="rect">
            <a:avLst/>
          </a:prstGeom>
          <a:noFill/>
          <a:ln>
            <a:solidFill>
              <a:schemeClr val="tx1"/>
            </a:solidFill>
          </a:ln>
        </p:spPr>
        <p:txBody>
          <a:bodyPr wrap="none" rtlCol="0">
            <a:spAutoFit/>
          </a:bodyPr>
          <a:lstStyle/>
          <a:p>
            <a:pPr algn="ctr"/>
            <a:r>
              <a:rPr lang="en-US" dirty="0">
                <a:latin typeface="Courier New" panose="02070309020205020404" pitchFamily="49" charset="0"/>
                <a:cs typeface="Courier New" panose="02070309020205020404" pitchFamily="49" charset="0"/>
              </a:rPr>
              <a:t>Upper case H in ASCII is</a:t>
            </a:r>
          </a:p>
          <a:p>
            <a:pPr algn="ctr"/>
            <a:r>
              <a:rPr lang="en-US" dirty="0">
                <a:latin typeface="Courier New" panose="02070309020205020404" pitchFamily="49" charset="0"/>
                <a:cs typeface="Courier New" panose="02070309020205020404" pitchFamily="49" charset="0"/>
              </a:rPr>
              <a:t>72 in base 10</a:t>
            </a:r>
          </a:p>
          <a:p>
            <a:pPr algn="ctr"/>
            <a:r>
              <a:rPr lang="en-US" dirty="0">
                <a:latin typeface="Courier New" panose="02070309020205020404" pitchFamily="49" charset="0"/>
                <a:cs typeface="Courier New" panose="02070309020205020404" pitchFamily="49" charset="0"/>
              </a:rPr>
              <a:t>0x48 in base-16</a:t>
            </a:r>
          </a:p>
          <a:p>
            <a:pPr algn="ctr"/>
            <a:r>
              <a:rPr lang="en-US" dirty="0">
                <a:latin typeface="Courier New" panose="02070309020205020404" pitchFamily="49" charset="0"/>
                <a:cs typeface="Courier New" panose="02070309020205020404" pitchFamily="49" charset="0"/>
              </a:rPr>
              <a:t>00100100 in base-2</a:t>
            </a:r>
          </a:p>
        </p:txBody>
      </p:sp>
    </p:spTree>
    <p:extLst>
      <p:ext uri="{BB962C8B-B14F-4D97-AF65-F5344CB8AC3E}">
        <p14:creationId xmlns:p14="http://schemas.microsoft.com/office/powerpoint/2010/main" val="4239223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979</TotalTime>
  <Words>1442</Words>
  <Application>Microsoft Macintosh PowerPoint</Application>
  <PresentationFormat>Widescreen</PresentationFormat>
  <Paragraphs>236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Courier New</vt:lpstr>
      <vt:lpstr>Menlo</vt:lpstr>
      <vt:lpstr>Office Theme</vt:lpstr>
      <vt:lpstr>K&amp;R Chapter 2 Types, Operators, and Expressions</vt:lpstr>
      <vt:lpstr>Chapter 2 – Unique Areas</vt:lpstr>
      <vt:lpstr>C and UNIX, Byte-Addressable Computers</vt:lpstr>
      <vt:lpstr>CDC-6500 Character Support</vt:lpstr>
      <vt:lpstr>A Quick Tutorial on Number Bases</vt:lpstr>
      <vt:lpstr>Place Value – Base 10</vt:lpstr>
      <vt:lpstr>Place Value – Base 8</vt:lpstr>
      <vt:lpstr>Place Value – Base 16</vt:lpstr>
      <vt:lpstr>ASCII</vt:lpstr>
      <vt:lpstr>PowerPoint Presentation</vt:lpstr>
      <vt:lpstr>Characters, words, and bits in C – Oh My!</vt:lpstr>
      <vt:lpstr>Thanks Ken, Brian, and Dennis!</vt:lpstr>
      <vt:lpstr>Ah, Division… </vt:lpstr>
      <vt:lpstr>Python 2 to Python 3</vt:lpstr>
      <vt:lpstr>Integer Division in C</vt:lpstr>
      <vt:lpstr>Summary</vt:lpstr>
      <vt:lpstr>Acknowledgements /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Python and C</dc:title>
  <dc:creator>Microsoft Office User</dc:creator>
  <cp:lastModifiedBy>Severance, Charles</cp:lastModifiedBy>
  <cp:revision>73</cp:revision>
  <dcterms:created xsi:type="dcterms:W3CDTF">2022-07-26T07:32:28Z</dcterms:created>
  <dcterms:modified xsi:type="dcterms:W3CDTF">2022-07-31T19:21:03Z</dcterms:modified>
</cp:coreProperties>
</file>