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2"/>
    <p:restoredTop sz="96327"/>
  </p:normalViewPr>
  <p:slideViewPr>
    <p:cSldViewPr snapToGrid="0">
      <p:cViewPr varScale="1">
        <p:scale>
          <a:sx n="98" d="100"/>
          <a:sy n="98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Structure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Find, Put, Get, Index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cc_05_02.py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-&gt;reverse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cc_05_02.py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Start an iterator at the tail of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and mark the iterator as "going backwards"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Map_last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Map_first</a:t>
            </a:r>
            <a:r>
              <a:rPr lang="en-US" dirty="0"/>
              <a:t> except that we start at tail and indicate we are supposed to go backwards when next() is called..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57BC-0412-BDF8-3698-BE32582A69CD}"/>
              </a:ext>
            </a:extLst>
          </p:cNvPr>
          <p:cNvSpPr txBox="1"/>
          <p:nvPr/>
        </p:nvSpPr>
        <p:spPr>
          <a:xfrm>
            <a:off x="5922165" y="4763994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019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Map&lt;Integer, String&gt;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cc_05_01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A7327-6709-E446-2854-C719E46D072A}"/>
              </a:ext>
            </a:extLst>
          </p:cNvPr>
          <p:cNvSpPr txBox="1"/>
          <p:nvPr/>
        </p:nvSpPr>
        <p:spPr>
          <a:xfrm>
            <a:off x="7638388" y="3950003"/>
            <a:ext cx="449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 was initially implemented as a pre-processing pass that did textual transformations and then passed the code into the C compiler.  There is no concept of "self" or "this".</a:t>
            </a:r>
          </a:p>
        </p:txBody>
      </p:sp>
    </p:spTree>
    <p:extLst>
      <p:ext uri="{BB962C8B-B14F-4D97-AF65-F5344CB8AC3E}">
        <p14:creationId xmlns:p14="http://schemas.microsoft.com/office/powerpoint/2010/main" val="29794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4291</Words>
  <Application>Microsoft Macintosh PowerPoint</Application>
  <PresentationFormat>Widescreen</PresentationFormat>
  <Paragraphs>641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Menlo</vt:lpstr>
      <vt:lpstr>Office Theme</vt:lpstr>
      <vt:lpstr>Data Structures</vt:lpstr>
      <vt:lpstr>Our Data Structure – Key / Value Pairs</vt:lpstr>
      <vt:lpstr>PowerPoint Presentation</vt:lpstr>
      <vt:lpstr>Java Map&lt;Integer, String&gt;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Code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Map_last()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44</cp:revision>
  <dcterms:created xsi:type="dcterms:W3CDTF">2023-02-25T13:30:24Z</dcterms:created>
  <dcterms:modified xsi:type="dcterms:W3CDTF">2023-03-04T20:36:37Z</dcterms:modified>
</cp:coreProperties>
</file>