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1" r:id="rId3"/>
    <p:sldId id="289" r:id="rId4"/>
    <p:sldId id="290" r:id="rId5"/>
    <p:sldId id="288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1"/>
    <p:restoredTop sz="96327"/>
  </p:normalViewPr>
  <p:slideViewPr>
    <p:cSldViewPr snapToGrid="0">
      <p:cViewPr varScale="1">
        <p:scale>
          <a:sx n="128" d="100"/>
          <a:sy n="128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Tree Maps </a:t>
            </a:r>
            <a:r>
              <a:rPr lang="en-US" dirty="0"/>
              <a:t>and Hash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/>
              <a:t>Stopping_by_Woods_on_a_Snowy_Evening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F327-8EC3-EF92-AAE7-71366ACA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/Value Implementation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6F31-2F14-F963-8C9D-067B2AC1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500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build an unordered </a:t>
            </a:r>
            <a:r>
              <a:rPr lang="en-US" dirty="0" err="1"/>
              <a:t>java.util.HashMap</a:t>
            </a:r>
            <a:r>
              <a:rPr lang="en-US" dirty="0"/>
              <a:t> / Python 2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Chapter 6.6</a:t>
            </a:r>
          </a:p>
          <a:p>
            <a:r>
              <a:rPr lang="en-US" dirty="0"/>
              <a:t>We will build a sorted </a:t>
            </a:r>
            <a:r>
              <a:rPr lang="en-US" dirty="0" err="1"/>
              <a:t>java.util.TreeMap</a:t>
            </a:r>
            <a:r>
              <a:rPr lang="en-US" dirty="0"/>
              <a:t> – plus an iterator</a:t>
            </a:r>
          </a:p>
          <a:p>
            <a:pPr lvl="1"/>
            <a:r>
              <a:rPr lang="en-US" dirty="0"/>
              <a:t>Chapter 6.5 (Simultaneous Linked List + Tree)</a:t>
            </a:r>
          </a:p>
          <a:p>
            <a:pPr lvl="1"/>
            <a:r>
              <a:rPr lang="en-US" dirty="0"/>
              <a:t>It would be named </a:t>
            </a:r>
            <a:r>
              <a:rPr lang="en-US" dirty="0" err="1"/>
              <a:t>java.util.LinkedTreeMap</a:t>
            </a:r>
            <a:r>
              <a:rPr lang="en-US" dirty="0"/>
              <a:t> if Java had such a thing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D9D17-AC25-E8DC-2D74-E9E4DEA5E3E3}"/>
              </a:ext>
            </a:extLst>
          </p:cNvPr>
          <p:cNvSpPr txBox="1"/>
          <p:nvPr/>
        </p:nvSpPr>
        <p:spPr>
          <a:xfrm>
            <a:off x="1162876" y="4116934"/>
            <a:ext cx="2648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</a:t>
            </a:r>
          </a:p>
          <a:p>
            <a:endParaRPr lang="en-US" dirty="0"/>
          </a:p>
          <a:p>
            <a:r>
              <a:rPr lang="en-US" dirty="0"/>
              <a:t>Python 2 </a:t>
            </a:r>
            <a:r>
              <a:rPr lang="en-US" dirty="0" err="1"/>
              <a:t>dict</a:t>
            </a:r>
            <a:r>
              <a:rPr lang="en-US" dirty="0"/>
              <a:t>  - unordered</a:t>
            </a:r>
          </a:p>
          <a:p>
            <a:r>
              <a:rPr lang="en-US" dirty="0"/>
              <a:t>Python 3.1 - </a:t>
            </a:r>
            <a:r>
              <a:rPr lang="en-US" dirty="0" err="1"/>
              <a:t>OrderedDict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3A8E7-615D-57B8-DD11-D3D55A2AFC33}"/>
              </a:ext>
            </a:extLst>
          </p:cNvPr>
          <p:cNvSpPr txBox="1"/>
          <p:nvPr/>
        </p:nvSpPr>
        <p:spPr>
          <a:xfrm>
            <a:off x="8219332" y="4116934"/>
            <a:ext cx="2809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  <a:p>
            <a:endParaRPr lang="en-US" dirty="0"/>
          </a:p>
          <a:p>
            <a:r>
              <a:rPr lang="en-US" dirty="0" err="1"/>
              <a:t>java.util.HashMap</a:t>
            </a:r>
            <a:endParaRPr lang="en-US" dirty="0"/>
          </a:p>
          <a:p>
            <a:r>
              <a:rPr lang="en-US" dirty="0" err="1"/>
              <a:t>java.util.TreeMap</a:t>
            </a:r>
            <a:r>
              <a:rPr lang="en-US" dirty="0"/>
              <a:t> (*)</a:t>
            </a:r>
          </a:p>
          <a:p>
            <a:r>
              <a:rPr lang="en-US" dirty="0" err="1"/>
              <a:t>java.util.LinkedHashMap</a:t>
            </a:r>
            <a:endParaRPr lang="en-US" dirty="0"/>
          </a:p>
          <a:p>
            <a:endParaRPr lang="en-US" dirty="0"/>
          </a:p>
          <a:p>
            <a:r>
              <a:rPr lang="en-US" dirty="0"/>
              <a:t>* No iterator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DF3EC-A2B8-3EF7-4CCC-1E9131AEBA76}"/>
              </a:ext>
            </a:extLst>
          </p:cNvPr>
          <p:cNvSpPr txBox="1"/>
          <p:nvPr/>
        </p:nvSpPr>
        <p:spPr>
          <a:xfrm>
            <a:off x="4354830" y="4116934"/>
            <a:ext cx="3270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C++ (capabilities of any map)</a:t>
            </a:r>
          </a:p>
          <a:p>
            <a:endParaRPr lang="en-US" dirty="0"/>
          </a:p>
          <a:p>
            <a:r>
              <a:rPr lang="en-US" dirty="0"/>
              <a:t>Associative</a:t>
            </a:r>
          </a:p>
          <a:p>
            <a:r>
              <a:rPr lang="en-US" dirty="0"/>
              <a:t>Ordered</a:t>
            </a:r>
          </a:p>
          <a:p>
            <a:r>
              <a:rPr lang="en-US" dirty="0"/>
              <a:t>Unique Keys</a:t>
            </a:r>
          </a:p>
          <a:p>
            <a:r>
              <a:rPr lang="en-US" dirty="0"/>
              <a:t>Map (key / simple value)</a:t>
            </a:r>
          </a:p>
        </p:txBody>
      </p:sp>
    </p:spTree>
    <p:extLst>
      <p:ext uri="{BB962C8B-B14F-4D97-AF65-F5344CB8AC3E}">
        <p14:creationId xmlns:p14="http://schemas.microsoft.com/office/powerpoint/2010/main" val="390820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7649A-B69A-DF24-FFC7-50C6BF71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Start with a good picture…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85CB74-E6DC-6DC1-C1CE-5B7BA18E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65" y="643466"/>
            <a:ext cx="575580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17A4-9921-BFD6-1CCB-14D89585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TBD: Hash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FFD7B-8E9C-AB62-1059-7657F502C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5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7238-F1A1-31AD-9629-746FE02E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TBD: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3206-C253-8CEA-391D-261F2BE99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304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Tree Maps and Hash Maps</vt:lpstr>
      <vt:lpstr>“Stopping by Woods on a Snowy Evening”</vt:lpstr>
      <vt:lpstr>Key /Value Implementation Alternatives</vt:lpstr>
      <vt:lpstr>Start with a good picture…</vt:lpstr>
      <vt:lpstr>TBD: Hash Map</vt:lpstr>
      <vt:lpstr>TBD: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54</cp:revision>
  <dcterms:created xsi:type="dcterms:W3CDTF">2023-02-25T13:30:24Z</dcterms:created>
  <dcterms:modified xsi:type="dcterms:W3CDTF">2023-04-09T23:28:28Z</dcterms:modified>
</cp:coreProperties>
</file>