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4.2 – New and improved ‘void’ type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181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K&amp;R Chapter 4 Functions and Program Structure</vt:lpstr>
      <vt:lpstr>Chapter 4 – Unique Areas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74</cp:revision>
  <dcterms:created xsi:type="dcterms:W3CDTF">2022-07-26T07:32:28Z</dcterms:created>
  <dcterms:modified xsi:type="dcterms:W3CDTF">2022-07-31T19:36:58Z</dcterms:modified>
</cp:coreProperties>
</file>