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86" r:id="rId6"/>
    <p:sldId id="287" r:id="rId7"/>
    <p:sldId id="289" r:id="rId8"/>
    <p:sldId id="288" r:id="rId9"/>
    <p:sldId id="290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8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</a:t>
            </a:r>
            <a:br>
              <a:rPr lang="en-US" dirty="0"/>
            </a:br>
            <a:r>
              <a:rPr lang="en-US" dirty="0"/>
              <a:t>A Historical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 / Military / WWII (</a:t>
            </a:r>
            <a:r>
              <a:rPr lang="en-US" dirty="0" err="1">
                <a:hlinkClick r:id="rId2"/>
              </a:rPr>
              <a:t>ihts.dr-chuck.com</a:t>
            </a:r>
            <a:r>
              <a:rPr lang="en-US" dirty="0"/>
              <a:t>)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Dr. Chuck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1970's – CDC 6500 / SCOPE/Hustler / FORTRAN / Pascal / Assembly</a:t>
            </a:r>
          </a:p>
          <a:p>
            <a:r>
              <a:rPr lang="en-US" dirty="0"/>
              <a:t>1980's</a:t>
            </a:r>
          </a:p>
          <a:p>
            <a:pPr lvl="1"/>
            <a:r>
              <a:rPr lang="en-US" dirty="0"/>
              <a:t>HP21MX – Assembly</a:t>
            </a:r>
          </a:p>
          <a:p>
            <a:pPr lvl="1"/>
            <a:r>
              <a:rPr lang="en-US" dirty="0"/>
              <a:t>Burroughs B4900 / COBOL</a:t>
            </a:r>
          </a:p>
          <a:p>
            <a:pPr lvl="1"/>
            <a:r>
              <a:rPr lang="en-US" dirty="0"/>
              <a:t>Fortune 32:13 / UNIX / C</a:t>
            </a:r>
          </a:p>
          <a:p>
            <a:pPr lvl="1"/>
            <a:r>
              <a:rPr lang="en-US" dirty="0"/>
              <a:t>IBM PC / DOS / </a:t>
            </a:r>
            <a:r>
              <a:rPr lang="en-US" dirty="0" err="1"/>
              <a:t>DBase</a:t>
            </a:r>
            <a:r>
              <a:rPr lang="en-US" dirty="0"/>
              <a:t> / Turbo Pascal</a:t>
            </a:r>
          </a:p>
          <a:p>
            <a:pPr lvl="1"/>
            <a:r>
              <a:rPr lang="en-US" dirty="0"/>
              <a:t>IBM 360 / Assembly</a:t>
            </a:r>
          </a:p>
          <a:p>
            <a:pPr lvl="1"/>
            <a:r>
              <a:rPr lang="en-US" dirty="0"/>
              <a:t>DEC VAX / VMS / Fortran</a:t>
            </a:r>
          </a:p>
          <a:p>
            <a:pPr lvl="1"/>
            <a:r>
              <a:rPr lang="en-US" dirty="0"/>
              <a:t>AT&amp;T 3B2 / UNIX / C / FORTRAN</a:t>
            </a:r>
          </a:p>
          <a:p>
            <a:r>
              <a:rPr lang="en-US" dirty="0"/>
              <a:t>1990's – UNIX / Sun / Ardent / Stellar / IBM RS-6000 / Convex C2400 / NeXT – C - Also TCP/IP, HTTP – Windows / MacOS</a:t>
            </a:r>
          </a:p>
          <a:p>
            <a:r>
              <a:rPr lang="en-US" dirty="0"/>
              <a:t>2000's – Linux / MacOS – Java / PHP / JavaScript</a:t>
            </a:r>
          </a:p>
          <a:p>
            <a:r>
              <a:rPr lang="en-US" dirty="0"/>
              <a:t>2010's – Linux / MacOS – Python / Java / PHP / JavaScript</a:t>
            </a:r>
          </a:p>
        </p:txBody>
      </p:sp>
    </p:spTree>
    <p:extLst>
      <p:ext uri="{BB962C8B-B14F-4D97-AF65-F5344CB8AC3E}">
        <p14:creationId xmlns:p14="http://schemas.microsoft.com/office/powerpoint/2010/main" val="30666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5538-1B77-4B6A-1673-6C2F74A4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9B89-B246-55A4-BD42-7D7EA73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 – Multics</a:t>
            </a:r>
          </a:p>
          <a:p>
            <a:r>
              <a:rPr lang="en-US" dirty="0"/>
              <a:t>1970 – UNIX on a DEC PDP 11/20</a:t>
            </a:r>
          </a:p>
          <a:p>
            <a:r>
              <a:rPr lang="en-US" dirty="0"/>
              <a:t>1973 – UNIX Rewritten in C – Ran only on the PDP 11</a:t>
            </a:r>
          </a:p>
          <a:p>
            <a:r>
              <a:rPr lang="en-US" dirty="0"/>
              <a:t>1978 – UNIX ran on the </a:t>
            </a:r>
            <a:r>
              <a:rPr lang="en-US" dirty="0" err="1"/>
              <a:t>Interdata</a:t>
            </a:r>
            <a:r>
              <a:rPr lang="en-US" dirty="0"/>
              <a:t> 8/32 - C Evolved as well to support portability so UNIX could be ported</a:t>
            </a:r>
          </a:p>
          <a:p>
            <a:r>
              <a:rPr lang="en-US" dirty="0"/>
              <a:t>1978 – Unix version 7 ran on DEC VAX systems</a:t>
            </a:r>
          </a:p>
          <a:p>
            <a:r>
              <a:rPr lang="en-US" dirty="0"/>
              <a:t>1978 – 1BSD Unix Released</a:t>
            </a:r>
          </a:p>
          <a:p>
            <a:r>
              <a:rPr lang="en-US" dirty="0"/>
              <a:t>1982 - Sun Microsystems Founded – UNIX Workstation</a:t>
            </a:r>
          </a:p>
          <a:p>
            <a:r>
              <a:rPr lang="en-US" dirty="0"/>
              <a:t>Late 1980’s Intellectual Property became complex</a:t>
            </a:r>
          </a:p>
        </p:txBody>
      </p:sp>
    </p:spTree>
    <p:extLst>
      <p:ext uri="{BB962C8B-B14F-4D97-AF65-F5344CB8AC3E}">
        <p14:creationId xmlns:p14="http://schemas.microsoft.com/office/powerpoint/2010/main" val="38872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5538-1B77-4B6A-1673-6C2F74A4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post-UNIX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9B89-B246-55A4-BD42-7D7EA73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1980’s UNIX was very popular – AT&amp;T saw an opportunity to commercialize their work.  Many variations of UNIX had bits and pieces taken from AT&amp;T UNIX – it got complex quickly</a:t>
            </a:r>
          </a:p>
          <a:p>
            <a:r>
              <a:rPr lang="en-US" dirty="0"/>
              <a:t>1987 – </a:t>
            </a:r>
            <a:r>
              <a:rPr lang="en-US" dirty="0" err="1"/>
              <a:t>Minux</a:t>
            </a:r>
            <a:r>
              <a:rPr lang="en-US" dirty="0"/>
              <a:t> was developed as a fresh ground-up implementation by Andrew S. Tannenbaum to teach operating system concepts – it was free but modification and redistribution were restricted.</a:t>
            </a:r>
          </a:p>
          <a:p>
            <a:r>
              <a:rPr lang="en-US" dirty="0"/>
              <a:t>1991 – Linus Torvalds wanted to build a fresh ground up implementation of the “UNIX” kernel that was 100% free – some of the utility code came from the GPL-Licensed GNU project</a:t>
            </a:r>
          </a:p>
          <a:p>
            <a:r>
              <a:rPr lang="en-US" dirty="0"/>
              <a:t>1992 – Linux adopted the GPL license</a:t>
            </a:r>
          </a:p>
        </p:txBody>
      </p:sp>
    </p:spTree>
    <p:extLst>
      <p:ext uri="{BB962C8B-B14F-4D97-AF65-F5344CB8AC3E}">
        <p14:creationId xmlns:p14="http://schemas.microsoft.com/office/powerpoint/2010/main" val="264558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B997-EEEC-D505-D7FE-4AADA7DC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84BE-F860-1772-1959-D5CDF4BE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29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1969 – B Language – Word oriented (i.e. not byte oriented)</a:t>
            </a:r>
          </a:p>
          <a:p>
            <a:r>
              <a:rPr lang="en-US" dirty="0"/>
              <a:t>1972 – C Multiple types including (byte / character)</a:t>
            </a:r>
          </a:p>
          <a:p>
            <a:r>
              <a:rPr lang="en-US" dirty="0"/>
              <a:t>1972 – 1978 – C and UNIX co-evolved with a goal of increasingly less assembly language in UNIX</a:t>
            </a:r>
          </a:p>
          <a:p>
            <a:r>
              <a:rPr lang="en-US" dirty="0"/>
              <a:t>1978 – K&amp;R C</a:t>
            </a:r>
          </a:p>
          <a:p>
            <a:r>
              <a:rPr lang="en-US" dirty="0"/>
              <a:t>1989 – C89 / ANSI – void type, C++ declarations, character sets, locales</a:t>
            </a:r>
          </a:p>
          <a:p>
            <a:r>
              <a:rPr lang="en-US" dirty="0"/>
              <a:t>1990  - C90 / ISO C</a:t>
            </a:r>
          </a:p>
          <a:p>
            <a:r>
              <a:rPr lang="en-US" dirty="0"/>
              <a:t>1999 – C99 – complex type, // comments, Unicode</a:t>
            </a:r>
          </a:p>
          <a:p>
            <a:r>
              <a:rPr lang="en-US" dirty="0"/>
              <a:t>2011 – C11 – Library improvements</a:t>
            </a:r>
          </a:p>
          <a:p>
            <a:r>
              <a:rPr lang="en-US" dirty="0"/>
              <a:t>2018 – C17 - Cleanup of C11</a:t>
            </a:r>
          </a:p>
        </p:txBody>
      </p:sp>
    </p:spTree>
    <p:extLst>
      <p:ext uri="{BB962C8B-B14F-4D97-AF65-F5344CB8AC3E}">
        <p14:creationId xmlns:p14="http://schemas.microsoft.com/office/powerpoint/2010/main" val="180920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83C0-0889-3E9B-EDED-29E439CA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 / Future of C  / post-C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7E16-9E30-A23F-DCB3-F97CFEA8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to use C as general purpose languages</a:t>
            </a:r>
          </a:p>
          <a:p>
            <a:pPr lvl="1"/>
            <a:r>
              <a:rPr lang="en-US" dirty="0"/>
              <a:t>No dynamic memory support in the core types / libraries</a:t>
            </a:r>
          </a:p>
          <a:p>
            <a:pPr lvl="1"/>
            <a:r>
              <a:rPr lang="en-US" dirty="0"/>
              <a:t>No “safe” string type</a:t>
            </a:r>
          </a:p>
          <a:p>
            <a:r>
              <a:rPr lang="en-US" dirty="0"/>
              <a:t>C++ is best thought of as a more powerful and flexible C for professional programmers and systems applications</a:t>
            </a:r>
          </a:p>
          <a:p>
            <a:r>
              <a:rPr lang="en-US" dirty="0"/>
              <a:t>Java / JavaScript / C# / Python – Types are usually objects – not ”close to the metal” – Not as well suited for an operating system Kernel</a:t>
            </a:r>
          </a:p>
          <a:p>
            <a:r>
              <a:rPr lang="en-US" dirty="0"/>
              <a:t>The likely follow on to C in systems applications is Rust</a:t>
            </a:r>
          </a:p>
          <a:p>
            <a:pPr lvl="1"/>
            <a:r>
              <a:rPr lang="en-US" dirty="0"/>
              <a:t>Stays close to the metal while providing simple and safe core data types</a:t>
            </a:r>
          </a:p>
          <a:p>
            <a:pPr lvl="1"/>
            <a:r>
              <a:rPr lang="en-US" dirty="0"/>
              <a:t>Becoming the second official language in “Linux” </a:t>
            </a:r>
          </a:p>
        </p:txBody>
      </p:sp>
    </p:spTree>
    <p:extLst>
      <p:ext uri="{BB962C8B-B14F-4D97-AF65-F5344CB8AC3E}">
        <p14:creationId xmlns:p14="http://schemas.microsoft.com/office/powerpoint/2010/main" val="42822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934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Marker Felt</vt:lpstr>
      <vt:lpstr>Office Theme</vt:lpstr>
      <vt:lpstr>C Programming  A Historical Perspective</vt:lpstr>
      <vt:lpstr>Learning Path: online.dr-chuck.com</vt:lpstr>
      <vt:lpstr>A Brief History of Computers</vt:lpstr>
      <vt:lpstr>Evolution of Computer Languages</vt:lpstr>
      <vt:lpstr>A Brief History of Dr. Chuck</vt:lpstr>
      <vt:lpstr>History of UNIX</vt:lpstr>
      <vt:lpstr>The post-UNIX world</vt:lpstr>
      <vt:lpstr>History of C</vt:lpstr>
      <vt:lpstr>Modern C / Future of C  / post-C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40</cp:revision>
  <dcterms:created xsi:type="dcterms:W3CDTF">2022-07-26T07:32:28Z</dcterms:created>
  <dcterms:modified xsi:type="dcterms:W3CDTF">2022-07-27T13:31:27Z</dcterms:modified>
</cp:coreProperties>
</file>