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2/25/23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Implementing List and Dictionary Objects in 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R. Severance</a:t>
            </a:r>
          </a:p>
          <a:p>
            <a:r>
              <a:rPr lang="en-US"/>
              <a:t>www.cc4e.com</a:t>
            </a:r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FD917A5-7F85-F72B-6B6C-ACB9B5023D89}"/>
              </a:ext>
            </a:extLst>
          </p:cNvPr>
          <p:cNvSpPr/>
          <p:nvPr/>
        </p:nvSpPr>
        <p:spPr>
          <a:xfrm>
            <a:off x="3281082" y="1438835"/>
            <a:ext cx="632996" cy="590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E5C194-5776-4EA8-A908-16042F2E4486}"/>
              </a:ext>
            </a:extLst>
          </p:cNvPr>
          <p:cNvSpPr/>
          <p:nvPr/>
        </p:nvSpPr>
        <p:spPr>
          <a:xfrm>
            <a:off x="3914078" y="1438834"/>
            <a:ext cx="632996" cy="590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6A26B4-1919-A14E-D9B1-276F86C3C8AB}"/>
              </a:ext>
            </a:extLst>
          </p:cNvPr>
          <p:cNvSpPr/>
          <p:nvPr/>
        </p:nvSpPr>
        <p:spPr>
          <a:xfrm>
            <a:off x="3281082" y="2416425"/>
            <a:ext cx="632996" cy="590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A15E69-507B-4606-8611-6CEB52AB205B}"/>
              </a:ext>
            </a:extLst>
          </p:cNvPr>
          <p:cNvSpPr/>
          <p:nvPr/>
        </p:nvSpPr>
        <p:spPr>
          <a:xfrm>
            <a:off x="3914078" y="2416424"/>
            <a:ext cx="632996" cy="590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96DFC-640A-D179-B02D-5CA07B67293A}"/>
              </a:ext>
            </a:extLst>
          </p:cNvPr>
          <p:cNvSpPr/>
          <p:nvPr/>
        </p:nvSpPr>
        <p:spPr>
          <a:xfrm>
            <a:off x="3281082" y="3394014"/>
            <a:ext cx="632996" cy="590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EF4999-E394-1111-028A-DE6FE72D56E1}"/>
              </a:ext>
            </a:extLst>
          </p:cNvPr>
          <p:cNvSpPr/>
          <p:nvPr/>
        </p:nvSpPr>
        <p:spPr>
          <a:xfrm>
            <a:off x="3914078" y="3394013"/>
            <a:ext cx="632996" cy="590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NP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3AFD3D3-255D-E9A7-B60A-D145AD45C296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 rot="5400000">
            <a:off x="3098208" y="2212396"/>
            <a:ext cx="682247" cy="316498"/>
          </a:xfrm>
          <a:prstGeom prst="bentConnector4">
            <a:avLst>
              <a:gd name="adj1" fmla="val 28355"/>
              <a:gd name="adj2" fmla="val 172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E7AC4ACB-B967-7766-895F-85298B419CCC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5400000">
            <a:off x="3098208" y="3189986"/>
            <a:ext cx="682246" cy="316498"/>
          </a:xfrm>
          <a:prstGeom prst="bentConnector4">
            <a:avLst>
              <a:gd name="adj1" fmla="val 28355"/>
              <a:gd name="adj2" fmla="val 172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94B3F246-DDDE-F6E8-0F9A-39A1BDDCD209}"/>
              </a:ext>
            </a:extLst>
          </p:cNvPr>
          <p:cNvCxnSpPr>
            <a:cxnSpLocks/>
            <a:stCxn id="7" idx="0"/>
            <a:endCxn id="5" idx="3"/>
          </p:cNvCxnSpPr>
          <p:nvPr/>
        </p:nvCxnSpPr>
        <p:spPr>
          <a:xfrm rot="5400000" flipH="1" flipV="1">
            <a:off x="4047702" y="1917052"/>
            <a:ext cx="682246" cy="316498"/>
          </a:xfrm>
          <a:prstGeom prst="bentConnector4">
            <a:avLst>
              <a:gd name="adj1" fmla="val 28355"/>
              <a:gd name="adj2" fmla="val 172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02E3410E-E670-CD0B-4070-9E60588179BC}"/>
              </a:ext>
            </a:extLst>
          </p:cNvPr>
          <p:cNvCxnSpPr>
            <a:cxnSpLocks/>
            <a:stCxn id="9" idx="0"/>
            <a:endCxn id="7" idx="3"/>
          </p:cNvCxnSpPr>
          <p:nvPr/>
        </p:nvCxnSpPr>
        <p:spPr>
          <a:xfrm rot="5400000" flipH="1" flipV="1">
            <a:off x="4047703" y="2894642"/>
            <a:ext cx="682245" cy="316498"/>
          </a:xfrm>
          <a:prstGeom prst="bentConnector4">
            <a:avLst>
              <a:gd name="adj1" fmla="val 28355"/>
              <a:gd name="adj2" fmla="val 172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F043034-77C2-A5AE-C11F-1BC3230F9ADA}"/>
              </a:ext>
            </a:extLst>
          </p:cNvPr>
          <p:cNvSpPr/>
          <p:nvPr/>
        </p:nvSpPr>
        <p:spPr>
          <a:xfrm>
            <a:off x="3281082" y="4322595"/>
            <a:ext cx="632996" cy="590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A2FB89A-C446-01CC-5B3B-8FDA7E484104}"/>
              </a:ext>
            </a:extLst>
          </p:cNvPr>
          <p:cNvSpPr/>
          <p:nvPr/>
        </p:nvSpPr>
        <p:spPr>
          <a:xfrm>
            <a:off x="3914078" y="4322594"/>
            <a:ext cx="632996" cy="590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RP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BBE5BA4C-6200-A374-6C0B-7D97752A03CE}"/>
              </a:ext>
            </a:extLst>
          </p:cNvPr>
          <p:cNvCxnSpPr>
            <a:cxnSpLocks/>
            <a:stCxn id="8" idx="2"/>
            <a:endCxn id="23" idx="1"/>
          </p:cNvCxnSpPr>
          <p:nvPr/>
        </p:nvCxnSpPr>
        <p:spPr>
          <a:xfrm rot="5400000">
            <a:off x="3122712" y="4143071"/>
            <a:ext cx="633238" cy="316498"/>
          </a:xfrm>
          <a:prstGeom prst="bentConnector4">
            <a:avLst>
              <a:gd name="adj1" fmla="val 26680"/>
              <a:gd name="adj2" fmla="val 172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AE2726F7-A304-1ED7-B2E0-3CF722B2A0C4}"/>
              </a:ext>
            </a:extLst>
          </p:cNvPr>
          <p:cNvCxnSpPr>
            <a:cxnSpLocks/>
            <a:stCxn id="24" idx="0"/>
            <a:endCxn id="9" idx="3"/>
          </p:cNvCxnSpPr>
          <p:nvPr/>
        </p:nvCxnSpPr>
        <p:spPr>
          <a:xfrm rot="5400000" flipH="1" flipV="1">
            <a:off x="4072207" y="3847727"/>
            <a:ext cx="633237" cy="316498"/>
          </a:xfrm>
          <a:prstGeom prst="bentConnector4">
            <a:avLst>
              <a:gd name="adj1" fmla="val 26680"/>
              <a:gd name="adj2" fmla="val 172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B6592D2A-BBF1-10B7-54DE-C6069BCCE832}"/>
              </a:ext>
            </a:extLst>
          </p:cNvPr>
          <p:cNvSpPr/>
          <p:nvPr/>
        </p:nvSpPr>
        <p:spPr>
          <a:xfrm>
            <a:off x="6093376" y="1438834"/>
            <a:ext cx="632996" cy="590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715E89E-3637-F882-D1EA-9167235D5006}"/>
              </a:ext>
            </a:extLst>
          </p:cNvPr>
          <p:cNvSpPr/>
          <p:nvPr/>
        </p:nvSpPr>
        <p:spPr>
          <a:xfrm>
            <a:off x="6726372" y="1438833"/>
            <a:ext cx="632996" cy="590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9292107-7ED4-71BB-C91F-66156C6F1CAA}"/>
              </a:ext>
            </a:extLst>
          </p:cNvPr>
          <p:cNvSpPr/>
          <p:nvPr/>
        </p:nvSpPr>
        <p:spPr>
          <a:xfrm>
            <a:off x="6093376" y="2416424"/>
            <a:ext cx="632996" cy="590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A81D87-78E5-143D-579F-2DC384100CAB}"/>
              </a:ext>
            </a:extLst>
          </p:cNvPr>
          <p:cNvSpPr/>
          <p:nvPr/>
        </p:nvSpPr>
        <p:spPr>
          <a:xfrm>
            <a:off x="6726372" y="2416423"/>
            <a:ext cx="632996" cy="590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CP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AFD7EE-7490-0DC6-32DF-E1DAA9C7FB01}"/>
              </a:ext>
            </a:extLst>
          </p:cNvPr>
          <p:cNvSpPr/>
          <p:nvPr/>
        </p:nvSpPr>
        <p:spPr>
          <a:xfrm>
            <a:off x="6093376" y="3394013"/>
            <a:ext cx="632996" cy="590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7C13D41-B901-9605-B0DA-741B417B0982}"/>
              </a:ext>
            </a:extLst>
          </p:cNvPr>
          <p:cNvSpPr/>
          <p:nvPr/>
        </p:nvSpPr>
        <p:spPr>
          <a:xfrm>
            <a:off x="6726372" y="3394012"/>
            <a:ext cx="632996" cy="590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NP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C67CCE68-6EE6-5B43-4C34-49C83DD3B7A5}"/>
              </a:ext>
            </a:extLst>
          </p:cNvPr>
          <p:cNvCxnSpPr>
            <a:cxnSpLocks/>
            <a:stCxn id="31" idx="2"/>
            <a:endCxn id="35" idx="1"/>
          </p:cNvCxnSpPr>
          <p:nvPr/>
        </p:nvCxnSpPr>
        <p:spPr>
          <a:xfrm rot="5400000">
            <a:off x="5421707" y="2701190"/>
            <a:ext cx="1659836" cy="316498"/>
          </a:xfrm>
          <a:prstGeom prst="bentConnector4">
            <a:avLst>
              <a:gd name="adj1" fmla="val 12214"/>
              <a:gd name="adj2" fmla="val 23212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62935AEB-ED1E-4397-3644-0663971E8A69}"/>
              </a:ext>
            </a:extLst>
          </p:cNvPr>
          <p:cNvCxnSpPr>
            <a:cxnSpLocks/>
            <a:stCxn id="33" idx="2"/>
            <a:endCxn id="41" idx="1"/>
          </p:cNvCxnSpPr>
          <p:nvPr/>
        </p:nvCxnSpPr>
        <p:spPr>
          <a:xfrm rot="5400000">
            <a:off x="5446212" y="3654275"/>
            <a:ext cx="1610827" cy="316498"/>
          </a:xfrm>
          <a:prstGeom prst="bentConnector4">
            <a:avLst>
              <a:gd name="adj1" fmla="val 14527"/>
              <a:gd name="adj2" fmla="val 172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7DE199C3-1656-9DDD-7732-F49BDEC0B076}"/>
              </a:ext>
            </a:extLst>
          </p:cNvPr>
          <p:cNvCxnSpPr>
            <a:cxnSpLocks/>
            <a:stCxn id="34" idx="0"/>
            <a:endCxn id="36" idx="3"/>
          </p:cNvCxnSpPr>
          <p:nvPr/>
        </p:nvCxnSpPr>
        <p:spPr>
          <a:xfrm rot="16200000" flipH="1">
            <a:off x="6564652" y="2894640"/>
            <a:ext cx="1272933" cy="316498"/>
          </a:xfrm>
          <a:prstGeom prst="bentConnector4">
            <a:avLst>
              <a:gd name="adj1" fmla="val -17959"/>
              <a:gd name="adj2" fmla="val 1722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D3279BC6-DB10-18A1-CC25-9BE15502B0E8}"/>
              </a:ext>
            </a:extLst>
          </p:cNvPr>
          <p:cNvCxnSpPr>
            <a:cxnSpLocks/>
            <a:stCxn id="36" idx="0"/>
            <a:endCxn id="32" idx="3"/>
          </p:cNvCxnSpPr>
          <p:nvPr/>
        </p:nvCxnSpPr>
        <p:spPr>
          <a:xfrm rot="5400000" flipH="1" flipV="1">
            <a:off x="6371202" y="2405846"/>
            <a:ext cx="1659835" cy="316498"/>
          </a:xfrm>
          <a:prstGeom prst="bentConnector4">
            <a:avLst>
              <a:gd name="adj1" fmla="val 14902"/>
              <a:gd name="adj2" fmla="val 30259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7A35548C-7AB8-0C36-FA8A-191AED32197C}"/>
              </a:ext>
            </a:extLst>
          </p:cNvPr>
          <p:cNvSpPr/>
          <p:nvPr/>
        </p:nvSpPr>
        <p:spPr>
          <a:xfrm>
            <a:off x="6093376" y="4322594"/>
            <a:ext cx="632996" cy="590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3022291-332B-D78B-AE87-64B2638692C4}"/>
              </a:ext>
            </a:extLst>
          </p:cNvPr>
          <p:cNvSpPr/>
          <p:nvPr/>
        </p:nvSpPr>
        <p:spPr>
          <a:xfrm>
            <a:off x="6726372" y="4322593"/>
            <a:ext cx="632996" cy="5906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RP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E6EFC7FC-3A5E-0FD1-E4CC-276ABB8A79EA}"/>
              </a:ext>
            </a:extLst>
          </p:cNvPr>
          <p:cNvCxnSpPr>
            <a:cxnSpLocks/>
            <a:stCxn id="35" idx="2"/>
            <a:endCxn id="33" idx="1"/>
          </p:cNvCxnSpPr>
          <p:nvPr/>
        </p:nvCxnSpPr>
        <p:spPr>
          <a:xfrm rot="5400000" flipH="1">
            <a:off x="5615159" y="3189985"/>
            <a:ext cx="1272932" cy="316498"/>
          </a:xfrm>
          <a:prstGeom prst="bentConnector4">
            <a:avLst>
              <a:gd name="adj1" fmla="val -17959"/>
              <a:gd name="adj2" fmla="val 2708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91A19B8D-6A5B-F3DB-333F-343CA6C38CD3}"/>
              </a:ext>
            </a:extLst>
          </p:cNvPr>
          <p:cNvCxnSpPr>
            <a:cxnSpLocks/>
            <a:stCxn id="42" idx="0"/>
            <a:endCxn id="34" idx="3"/>
          </p:cNvCxnSpPr>
          <p:nvPr/>
        </p:nvCxnSpPr>
        <p:spPr>
          <a:xfrm rot="5400000" flipH="1" flipV="1">
            <a:off x="6395706" y="3358931"/>
            <a:ext cx="1610826" cy="316498"/>
          </a:xfrm>
          <a:prstGeom prst="bentConnector4">
            <a:avLst>
              <a:gd name="adj1" fmla="val 11066"/>
              <a:gd name="adj2" fmla="val 2603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8B55356-46B8-1599-2920-7BAE50574C65}"/>
              </a:ext>
            </a:extLst>
          </p:cNvPr>
          <p:cNvSpPr txBox="1"/>
          <p:nvPr/>
        </p:nvSpPr>
        <p:spPr>
          <a:xfrm>
            <a:off x="8798312" y="2416422"/>
            <a:ext cx="8274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PN = N</a:t>
            </a:r>
          </a:p>
          <a:p>
            <a:r>
              <a:rPr lang="en-US" dirty="0"/>
              <a:t>CN = R</a:t>
            </a:r>
          </a:p>
          <a:p>
            <a:r>
              <a:rPr lang="en-US" dirty="0"/>
              <a:t>NN = C</a:t>
            </a:r>
          </a:p>
          <a:p>
            <a:r>
              <a:rPr lang="en-US" dirty="0"/>
              <a:t>R</a:t>
            </a:r>
            <a:r>
              <a:rPr lang="en-US"/>
              <a:t>P </a:t>
            </a:r>
            <a:r>
              <a:rPr lang="en-US" dirty="0"/>
              <a:t>= C</a:t>
            </a:r>
          </a:p>
          <a:p>
            <a:r>
              <a:rPr lang="en-US" dirty="0"/>
              <a:t>NP = P</a:t>
            </a:r>
          </a:p>
          <a:p>
            <a:r>
              <a:rPr lang="en-US" dirty="0"/>
              <a:t>CP = N</a:t>
            </a:r>
          </a:p>
        </p:txBody>
      </p:sp>
    </p:spTree>
    <p:extLst>
      <p:ext uri="{BB962C8B-B14F-4D97-AF65-F5344CB8AC3E}">
        <p14:creationId xmlns:p14="http://schemas.microsoft.com/office/powerpoint/2010/main" val="234380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52</Words>
  <Application>Microsoft Macintosh PowerPoint</Application>
  <PresentationFormat>Widescreen</PresentationFormat>
  <Paragraphs>25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Implementing List and Dictionary Objects in 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4</cp:revision>
  <dcterms:created xsi:type="dcterms:W3CDTF">2023-02-25T13:30:24Z</dcterms:created>
  <dcterms:modified xsi:type="dcterms:W3CDTF">2023-02-25T14:02:51Z</dcterms:modified>
</cp:coreProperties>
</file>