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81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b="1" dirty="0">
                <a:latin typeface="Monaco" pitchFamily="2" charset="77"/>
              </a:rPr>
              <a:t>Kernighan</a:t>
            </a:r>
          </a:p>
          <a:p>
            <a:r>
              <a:rPr lang="en-US" b="1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pPr lvl="1"/>
            <a:r>
              <a:rPr lang="en-US" dirty="0"/>
              <a:t>is / in / and / not / or - are different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(char, byte)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2405</Words>
  <Application>Microsoft Macintosh PowerPoint</Application>
  <PresentationFormat>Widescreen</PresentationFormat>
  <Paragraphs>424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20</cp:revision>
  <dcterms:created xsi:type="dcterms:W3CDTF">2022-07-26T07:32:28Z</dcterms:created>
  <dcterms:modified xsi:type="dcterms:W3CDTF">2022-07-26T13:18:54Z</dcterms:modified>
</cp:coreProperties>
</file>