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325" r:id="rId39"/>
    <p:sldId id="326" r:id="rId40"/>
    <p:sldId id="327" r:id="rId41"/>
    <p:sldId id="330" r:id="rId42"/>
    <p:sldId id="329" r:id="rId43"/>
    <p:sldId id="328" r:id="rId44"/>
    <p:sldId id="331" r:id="rId45"/>
    <p:sldId id="332" r:id="rId46"/>
    <p:sldId id="284" r:id="rId47"/>
    <p:sldId id="28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34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01952" y="414281"/>
            <a:ext cx="4687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1000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*line;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!=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-&gt;tail-&gt;next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= new;</a:t>
            </a:r>
          </a:p>
          <a:p>
            <a:endParaRPr lang="en-US" sz="11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kr_06_09.c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5539-F7CE-4BC6-B08F-6F46C2BF3445}"/>
              </a:ext>
            </a:extLst>
          </p:cNvPr>
          <p:cNvSpPr txBox="1"/>
          <p:nvPr/>
        </p:nvSpPr>
        <p:spPr>
          <a:xfrm>
            <a:off x="5218405" y="297560"/>
            <a:ext cx="6471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list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current-&gt;next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FD288-1F75-7C5A-20CA-14A77040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02" y="457616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Linked List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78695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7AF02-490A-DB9B-0C7A-584D3911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6.8 Unions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8C4E-5D05-192A-63C6-AC652A81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1831975"/>
          </a:xfrm>
        </p:spPr>
        <p:txBody>
          <a:bodyPr/>
          <a:lstStyle/>
          <a:p>
            <a:r>
              <a:rPr lang="en-US" dirty="0"/>
              <a:t>A union is like a structure but all of the elements of the union </a:t>
            </a:r>
            <a:r>
              <a:rPr lang="en-US" i="1" dirty="0"/>
              <a:t>overlap</a:t>
            </a:r>
            <a:r>
              <a:rPr lang="en-US" dirty="0"/>
              <a:t> and allow you to view the same are of memory as multiple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74D4-4DB7-1CC0-37A6-DD092451340C}"/>
              </a:ext>
            </a:extLst>
          </p:cNvPr>
          <p:cNvSpPr txBox="1"/>
          <p:nvPr/>
        </p:nvSpPr>
        <p:spPr>
          <a:xfrm>
            <a:off x="6622548" y="797510"/>
            <a:ext cx="54922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ca[4];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u;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1.0/3.0;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614A9-F8FA-A605-2AFC-E1D63A7E6239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1FF38-F875-2916-FEFB-BBFE0F28A448}"/>
              </a:ext>
            </a:extLst>
          </p:cNvPr>
          <p:cNvSpPr txBox="1"/>
          <p:nvPr/>
        </p:nvSpPr>
        <p:spPr>
          <a:xfrm>
            <a:off x="1678781" y="4041675"/>
            <a:ext cx="4417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0000002a 0.000000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00636241 0.000000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3eaaaaab 0.333333 ???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&gt;@?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603375"/>
          </a:xfrm>
        </p:spPr>
        <p:txBody>
          <a:bodyPr/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41344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bottom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0xF3;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inst.parts.bottom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968102" y="400129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11110011 3 3c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939526" y="400129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2557460" y="399732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Homage to the concept of a "Turing Machine" </a:t>
            </a:r>
          </a:p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"Turing Machine Lite"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memory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6002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2555057" y="1441403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78197" y="27287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502748" y="3378314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937535" y="3378314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502748" y="3983358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937535" y="3983358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525620" y="4537486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960407" y="4537486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525620" y="5091484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960407" y="5091484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706649" y="3378314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706649" y="3983358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706649" y="5091484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706649" y="4537486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reduced Chapter 6 to the essential bits I feel we need to go forward</a:t>
            </a:r>
          </a:p>
          <a:p>
            <a:r>
              <a:rPr lang="en-US" sz="2000" dirty="0"/>
              <a:t>Do not proceed to Chapter 7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better guide you if you are on that journey…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Study for a future programming interview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(2)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4892</Words>
  <Application>Microsoft Macintosh PowerPoint</Application>
  <PresentationFormat>Widescreen</PresentationFormat>
  <Paragraphs>1059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Linked List in a Function</vt:lpstr>
      <vt:lpstr>6.8 Unions</vt:lpstr>
      <vt:lpstr>6.7 Fields – Getting at the bits </vt:lpstr>
      <vt:lpstr>Computer Architecture</vt:lpstr>
      <vt:lpstr>Wires transfer data</vt:lpstr>
      <vt:lpstr>Turing Machine</vt:lpstr>
      <vt:lpstr>"Touring Machine"</vt:lpstr>
      <vt:lpstr>Binary Touring Machine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114</cp:revision>
  <dcterms:created xsi:type="dcterms:W3CDTF">2022-07-26T07:32:28Z</dcterms:created>
  <dcterms:modified xsi:type="dcterms:W3CDTF">2023-02-23T03:44:44Z</dcterms:modified>
</cp:coreProperties>
</file>