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86" r:id="rId7"/>
    <p:sldId id="287" r:id="rId8"/>
    <p:sldId id="276" r:id="rId9"/>
    <p:sldId id="282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  <p:sldId id="273" r:id="rId19"/>
    <p:sldId id="274" r:id="rId20"/>
    <p:sldId id="281" r:id="rId21"/>
    <p:sldId id="275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230"/>
    <p:restoredTop sz="96327"/>
  </p:normalViewPr>
  <p:slideViewPr>
    <p:cSldViewPr snapToGrid="0" snapToObjects="1">
      <p:cViewPr varScale="1">
        <p:scale>
          <a:sx n="48" d="100"/>
          <a:sy n="48" d="100"/>
        </p:scale>
        <p:origin x="232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2/21/23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/>
              <a:t>Python to </a:t>
            </a:r>
            <a:r>
              <a:rPr lang="en-US" dirty="0"/>
              <a:t>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DDF2BE34-0BEB-2DDA-D561-C5B7A903C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ED482F-F1F8-D787-C35D-CEC0FF951EBF}"/>
              </a:ext>
            </a:extLst>
          </p:cNvPr>
          <p:cNvSpPr txBox="1"/>
          <p:nvPr/>
        </p:nvSpPr>
        <p:spPr>
          <a:xfrm>
            <a:off x="5735367" y="4523755"/>
            <a:ext cx="590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those of us who learned Python 2, recall the difference between </a:t>
            </a:r>
            <a:r>
              <a:rPr lang="en-US" b="1" dirty="0"/>
              <a:t>input() </a:t>
            </a:r>
            <a:r>
              <a:rPr lang="en-US" dirty="0"/>
              <a:t>and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Python 3 there is only </a:t>
            </a:r>
            <a:r>
              <a:rPr lang="en-US" b="1" dirty="0"/>
              <a:t>input() </a:t>
            </a:r>
            <a:r>
              <a:rPr lang="en-US" dirty="0"/>
              <a:t>which is the same as Python 2's </a:t>
            </a:r>
            <a:r>
              <a:rPr lang="en-US" b="1" dirty="0" err="1"/>
              <a:t>raw_input</a:t>
            </a:r>
            <a:r>
              <a:rPr lang="en-US" b="1" dirty="0"/>
              <a:t>()</a:t>
            </a:r>
            <a:r>
              <a:rPr lang="en-US" dirty="0"/>
              <a:t>.  In C, </a:t>
            </a:r>
            <a:r>
              <a:rPr lang="en-US" b="1" dirty="0" err="1"/>
              <a:t>scanf</a:t>
            </a:r>
            <a:r>
              <a:rPr lang="en-US" b="1" dirty="0"/>
              <a:t>("%d", ...) </a:t>
            </a:r>
            <a:r>
              <a:rPr lang="en-US" dirty="0"/>
              <a:t>is more like Python 2's </a:t>
            </a:r>
            <a:r>
              <a:rPr lang="en-US" b="1" dirty="0"/>
              <a:t>input().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u="sng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u="sng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b="1" u="sng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4574829" y="1552188"/>
            <a:ext cx="70775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281125" y="1690687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b="1" u="sng" dirty="0">
                <a:latin typeface="Monaco" pitchFamily="2" charset="77"/>
              </a:rPr>
              <a:t>2</a:t>
            </a:r>
          </a:p>
          <a:p>
            <a:r>
              <a:rPr lang="en-US" b="1" u="sng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b="1" u="sng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624946" y="1839394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high - guess 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096000" y="806490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b="1" u="sng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b="1" u="sng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(call by value)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1302384" y="1968844"/>
            <a:ext cx="34932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 = a * b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print('Answer:',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7081134" y="1599512"/>
            <a:ext cx="48718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(6,7);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("Answer: 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c = a *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485768" y="4570934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Answer: 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Through A Python Lens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by example</a:t>
            </a:r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E470EA-6143-6F9E-DF79-077E97D9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Rosetta Stone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7632B-3F41-AA59-D064-D46951DA4D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4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D5B82-5CA7-73A2-D32F-4EBC214FDD57}"/>
              </a:ext>
            </a:extLst>
          </p:cNvPr>
          <p:cNvSpPr txBox="1"/>
          <p:nvPr/>
        </p:nvSpPr>
        <p:spPr>
          <a:xfrm>
            <a:off x="643468" y="5854071"/>
            <a:ext cx="59627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file is licensed under the Creative Commons Attribution-Share Alike 4.0 International license. Attribution: © Hans </a:t>
            </a:r>
            <a:r>
              <a:rPr lang="en-US" sz="1400" dirty="0" err="1"/>
              <a:t>Hillewaert</a:t>
            </a:r>
            <a:r>
              <a:rPr lang="en-US" sz="1400" dirty="0"/>
              <a:t> 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en.wikipedia.org</a:t>
            </a:r>
            <a:r>
              <a:rPr lang="en-US" sz="1400" dirty="0"/>
              <a:t>/wiki/</a:t>
            </a:r>
            <a:r>
              <a:rPr lang="en-US" sz="1400" dirty="0" err="1"/>
              <a:t>Rosetta_Stone</a:t>
            </a:r>
            <a:r>
              <a:rPr lang="en-US" sz="1400" dirty="0"/>
              <a:t>#/media/</a:t>
            </a:r>
            <a:r>
              <a:rPr lang="en-US" sz="1400" dirty="0" err="1"/>
              <a:t>File:Rosetta_Stone.JPG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90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E49F-7C1C-5C5A-04C1-F40E90D4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3D38E-786C-5A0D-4CBF-1C155141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examples are also programming exercises</a:t>
            </a:r>
          </a:p>
          <a:p>
            <a:r>
              <a:rPr lang="en-US" dirty="0"/>
              <a:t>It is my intention that you watch these lectures and work on the exercises at the same time</a:t>
            </a:r>
          </a:p>
          <a:p>
            <a:r>
              <a:rPr lang="en-US" dirty="0"/>
              <a:t>These exercises are not trying to assess what you learned</a:t>
            </a:r>
          </a:p>
          <a:p>
            <a:r>
              <a:rPr lang="en-US" dirty="0"/>
              <a:t>Watching and listening to the lecture and then typing this code in to make it work </a:t>
            </a:r>
            <a:r>
              <a:rPr lang="en-US" i="1" dirty="0"/>
              <a:t>is</a:t>
            </a:r>
            <a:r>
              <a:rPr lang="en-US" dirty="0"/>
              <a:t> the learning objective of this lecture</a:t>
            </a:r>
          </a:p>
          <a:p>
            <a:r>
              <a:rPr lang="en-US" dirty="0"/>
              <a:t>After this section – you should do the assignments yourself (i.e. don’t search) to gain maximum benefit</a:t>
            </a:r>
          </a:p>
        </p:txBody>
      </p:sp>
    </p:spTree>
    <p:extLst>
      <p:ext uri="{BB962C8B-B14F-4D97-AF65-F5344CB8AC3E}">
        <p14:creationId xmlns:p14="http://schemas.microsoft.com/office/powerpoint/2010/main" val="544225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and char / byte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ED1D-6C16-1F79-AEF7-1B42D5D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E5B1-7BA6-8745-AFA7-93C1E219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  <a:p>
            <a:pPr lvl="1"/>
            <a:r>
              <a:rPr lang="en-US" dirty="0"/>
              <a:t>and / not / or  versus &amp;&amp;  !  ||</a:t>
            </a:r>
          </a:p>
          <a:p>
            <a:r>
              <a:rPr lang="en-US" dirty="0"/>
              <a:t>C for loops are indeterminant (i.e. no for ... in in C)</a:t>
            </a:r>
          </a:p>
          <a:p>
            <a:r>
              <a:rPr lang="en-US" dirty="0"/>
              <a:t>C has no pre-defined True or False</a:t>
            </a:r>
          </a:p>
          <a:p>
            <a:r>
              <a:rPr lang="en-US" dirty="0"/>
              <a:t>None and NULL are similar concepts but quite different</a:t>
            </a:r>
          </a:p>
          <a:p>
            <a:r>
              <a:rPr lang="en-US" dirty="0"/>
              <a:t>Strings and character arrays are similar concepts but *very* different</a:t>
            </a:r>
          </a:p>
          <a:p>
            <a:r>
              <a:rPr lang="en-US" dirty="0"/>
              <a:t>C has no list, or </a:t>
            </a:r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Python has no struct  - float in Python is a C double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1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2014</Words>
  <Application>Microsoft Macintosh PowerPoint</Application>
  <PresentationFormat>Widescreen</PresentationFormat>
  <Paragraphs>332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From Python to C</vt:lpstr>
      <vt:lpstr>Evolution of Computer Languages</vt:lpstr>
      <vt:lpstr>Learning Path: online.dr-chuck.com</vt:lpstr>
      <vt:lpstr>Python and C</vt:lpstr>
      <vt:lpstr>C Through A Python Lens</vt:lpstr>
      <vt:lpstr>Rosetta Stone</vt:lpstr>
      <vt:lpstr>These code examples</vt:lpstr>
      <vt:lpstr>Similarities</vt:lpstr>
      <vt:lpstr>Differences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 Python</vt:lpstr>
      <vt:lpstr>Max / Min C</vt:lpstr>
      <vt:lpstr>Guessing</vt:lpstr>
      <vt:lpstr>Functions (call by value)</vt:lpstr>
      <vt:lpstr>Shouting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44</cp:revision>
  <dcterms:created xsi:type="dcterms:W3CDTF">2022-07-26T07:32:28Z</dcterms:created>
  <dcterms:modified xsi:type="dcterms:W3CDTF">2023-02-21T20:53:32Z</dcterms:modified>
</cp:coreProperties>
</file>