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326" r:id="rId40"/>
    <p:sldId id="284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47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kr_06_09.c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7AF02-490A-DB9B-0C7A-584D391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6.8 Unions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98C4E-5D05-192A-63C6-AC652A81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1831975"/>
          </a:xfrm>
        </p:spPr>
        <p:txBody>
          <a:bodyPr/>
          <a:lstStyle/>
          <a:p>
            <a:r>
              <a:rPr lang="en-US" dirty="0"/>
              <a:t>A union is like a structure but all of the elements of the union </a:t>
            </a:r>
            <a:r>
              <a:rPr lang="en-US" i="1" dirty="0"/>
              <a:t>overlap</a:t>
            </a:r>
            <a:r>
              <a:rPr lang="en-US" dirty="0"/>
              <a:t> and allow you to view the same are of memory as multiple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C74D4-4DB7-1CC0-37A6-DD092451340C}"/>
              </a:ext>
            </a:extLst>
          </p:cNvPr>
          <p:cNvSpPr txBox="1"/>
          <p:nvPr/>
        </p:nvSpPr>
        <p:spPr>
          <a:xfrm>
            <a:off x="6622548" y="797510"/>
            <a:ext cx="54922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ca[4];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sample u;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1.0/3.0;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("%08x %f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u.ca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614A9-F8FA-A605-2AFC-E1D63A7E6239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1FF38-F875-2916-FEFB-BBFE0F28A448}"/>
              </a:ext>
            </a:extLst>
          </p:cNvPr>
          <p:cNvSpPr txBox="1"/>
          <p:nvPr/>
        </p:nvSpPr>
        <p:spPr>
          <a:xfrm>
            <a:off x="1678781" y="4041675"/>
            <a:ext cx="4417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0000002a 0.000000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00636241 0.000000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3eaaaaab 0.333333 ???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&gt;@?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reduced Chapter 6 to the essentials</a:t>
            </a:r>
          </a:p>
          <a:p>
            <a:r>
              <a:rPr lang="en-US" sz="2000" dirty="0"/>
              <a:t>The path to a programming interview test is “the road more travelled” and is through a ”forest dark and deep” with many “miles to go before we sleep”</a:t>
            </a:r>
          </a:p>
          <a:p>
            <a:r>
              <a:rPr lang="en-US" sz="2000" dirty="0"/>
              <a:t>I won't talk about Chapter 7 or 8 they are useful but dense</a:t>
            </a:r>
          </a:p>
          <a:p>
            <a:r>
              <a:rPr lang="en-US" sz="2000" dirty="0"/>
              <a:t>With all you have learned, it is time to look at the technical details of Object Oriented Programming implemented in C (i.e. </a:t>
            </a:r>
            <a:r>
              <a:rPr lang="en-US" sz="2000"/>
              <a:t>how C</a:t>
            </a:r>
            <a:r>
              <a:rPr lang="en-US" sz="2000" dirty="0"/>
              <a:t>++, Python and Java do OO)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Study for a future programming interview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(2)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6.5.1, and 6.8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4497</Words>
  <Application>Microsoft Macintosh PowerPoint</Application>
  <PresentationFormat>Widescreen</PresentationFormat>
  <Paragraphs>945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6.8 Unions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117</cp:revision>
  <dcterms:created xsi:type="dcterms:W3CDTF">2022-07-26T07:32:28Z</dcterms:created>
  <dcterms:modified xsi:type="dcterms:W3CDTF">2023-02-23T13:46:10Z</dcterms:modified>
</cp:coreProperties>
</file>