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8" r:id="rId3"/>
    <p:sldId id="28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/>
    <p:restoredTop sz="96327"/>
  </p:normalViewPr>
  <p:slideViewPr>
    <p:cSldViewPr snapToGrid="0">
      <p:cViewPr varScale="1">
        <p:scale>
          <a:sx n="128" d="100"/>
          <a:sy n="128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Binary Trees and Hash Maps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7A4-9921-BFD6-1CCB-14D89585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TBD: Hash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FD7B-8E9C-AB62-1059-7657F502C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5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7238-F1A1-31AD-9629-746FE02E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TBD: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3206-C253-8CEA-391D-261F2BE99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37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Binary Trees and Hash Maps</vt:lpstr>
      <vt:lpstr>TBD: Hash Map</vt:lpstr>
      <vt:lpstr>TBD: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50</cp:revision>
  <dcterms:created xsi:type="dcterms:W3CDTF">2023-02-25T13:30:24Z</dcterms:created>
  <dcterms:modified xsi:type="dcterms:W3CDTF">2023-04-09T17:16:30Z</dcterms:modified>
</cp:coreProperties>
</file>