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76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3" r:id="rId19"/>
    <p:sldId id="274" r:id="rId20"/>
    <p:sldId id="281" r:id="rId21"/>
    <p:sldId id="275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6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4574829" y="1552188"/>
            <a:ext cx="70775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281125" y="1690687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Through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49F-7C1C-5C5A-04C1-F40E90D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D38E-786C-5A0D-4CBF-1C155141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examples are also programming exercises</a:t>
            </a:r>
          </a:p>
          <a:p>
            <a:r>
              <a:rPr lang="en-US" dirty="0"/>
              <a:t>It is my intention that you watch these lectures and work on the exercises at the same time</a:t>
            </a:r>
          </a:p>
          <a:p>
            <a:r>
              <a:rPr lang="en-US" dirty="0"/>
              <a:t>These exercises are not trying to assess what you learned</a:t>
            </a:r>
          </a:p>
          <a:p>
            <a:r>
              <a:rPr lang="en-US" dirty="0"/>
              <a:t>Watching and listening to the lecture and then typing this code in to make it work </a:t>
            </a:r>
            <a:r>
              <a:rPr lang="en-US" i="1" dirty="0"/>
              <a:t>is</a:t>
            </a:r>
            <a:r>
              <a:rPr lang="en-US" dirty="0"/>
              <a:t> the learning objective of this lecture</a:t>
            </a:r>
          </a:p>
          <a:p>
            <a:r>
              <a:rPr lang="en-US" dirty="0"/>
              <a:t>After this section – you should do the assignments yourself (i.e. don’t search) to gain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5442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2028</Words>
  <Application>Microsoft Macintosh PowerPoint</Application>
  <PresentationFormat>Widescreen</PresentationFormat>
  <Paragraphs>334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Marker Felt</vt:lpstr>
      <vt:lpstr>Menlo</vt:lpstr>
      <vt:lpstr>Monaco</vt:lpstr>
      <vt:lpstr>Wingdings</vt:lpstr>
      <vt:lpstr>Office Theme</vt:lpstr>
      <vt:lpstr>From Python to C</vt:lpstr>
      <vt:lpstr>Evolution of Computer Languages</vt:lpstr>
      <vt:lpstr>Learning Path: online.dr-chuck.com</vt:lpstr>
      <vt:lpstr>Python and C</vt:lpstr>
      <vt:lpstr>C Through A Python Lens</vt:lpstr>
      <vt:lpstr>Rosetta Stone</vt:lpstr>
      <vt:lpstr>These code examples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 Python</vt:lpstr>
      <vt:lpstr>Max / Min C</vt:lpstr>
      <vt:lpstr>Guessing</vt:lpstr>
      <vt:lpstr>Functions (call by value)</vt:lpstr>
      <vt:lpstr>Shouting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46</cp:revision>
  <dcterms:created xsi:type="dcterms:W3CDTF">2022-07-26T07:32:28Z</dcterms:created>
  <dcterms:modified xsi:type="dcterms:W3CDTF">2024-02-25T00:37:30Z</dcterms:modified>
</cp:coreProperties>
</file>