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Python and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8718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 Warning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Computers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1940's – Top Secret</a:t>
            </a:r>
          </a:p>
          <a:p>
            <a:r>
              <a:rPr lang="en-US" dirty="0"/>
              <a:t>Early 1950's – Custom built</a:t>
            </a:r>
          </a:p>
          <a:p>
            <a:r>
              <a:rPr lang="en-US" dirty="0"/>
              <a:t>Late 1950's – Companies like IBM, DEC, etc. begin selling computers</a:t>
            </a:r>
          </a:p>
          <a:p>
            <a:r>
              <a:rPr lang="en-US" dirty="0"/>
              <a:t>1960's – More companies, less expensive, wider range of options</a:t>
            </a:r>
          </a:p>
          <a:p>
            <a:r>
              <a:rPr lang="en-US" dirty="0"/>
              <a:t>Late 1960's – Many kinds of computers old/new/fast/slow</a:t>
            </a:r>
          </a:p>
          <a:p>
            <a:r>
              <a:rPr lang="en-US" dirty="0"/>
              <a:t>1970's – Searching for "the one" solution for software</a:t>
            </a:r>
          </a:p>
          <a:p>
            <a:r>
              <a:rPr lang="en-US" dirty="0"/>
              <a:t>1980's – Microprocessors and Personal Computers – performance++</a:t>
            </a:r>
          </a:p>
          <a:p>
            <a:r>
              <a:rPr lang="en-US" dirty="0"/>
              <a:t>1990's – The network is the computer – performance++</a:t>
            </a:r>
          </a:p>
          <a:p>
            <a:r>
              <a:rPr lang="en-US" dirty="0"/>
              <a:t>2000's – Amazon AWS founded in 2002 – computing as commodity</a:t>
            </a:r>
          </a:p>
        </p:txBody>
      </p:sp>
    </p:spTree>
    <p:extLst>
      <p:ext uri="{BB962C8B-B14F-4D97-AF65-F5344CB8AC3E}">
        <p14:creationId xmlns:p14="http://schemas.microsoft.com/office/powerpoint/2010/main" val="30085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 Through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/* Warning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729</Words>
  <Application>Microsoft Macintosh PowerPoint</Application>
  <PresentationFormat>Widescreen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Gill Sans</vt:lpstr>
      <vt:lpstr>Marker Felt</vt:lpstr>
      <vt:lpstr>Monaco</vt:lpstr>
      <vt:lpstr>Office Theme</vt:lpstr>
      <vt:lpstr>Comparing Python and C</vt:lpstr>
      <vt:lpstr>Evolution of Computer Languages</vt:lpstr>
      <vt:lpstr>A Brief History of Computers</vt:lpstr>
      <vt:lpstr>Learning Path: online.dr-chuck.com</vt:lpstr>
      <vt:lpstr>Python and C</vt:lpstr>
      <vt:lpstr>Looking at C Through Python</vt:lpstr>
      <vt:lpstr>Output</vt:lpstr>
      <vt:lpstr>Number Input</vt:lpstr>
      <vt:lpstr>String Input</vt:lpstr>
      <vt:lpstr>Line Input</vt:lpstr>
      <vt:lpstr>Line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Microsoft Office User</cp:lastModifiedBy>
  <cp:revision>5</cp:revision>
  <dcterms:created xsi:type="dcterms:W3CDTF">2022-07-26T07:32:28Z</dcterms:created>
  <dcterms:modified xsi:type="dcterms:W3CDTF">2022-07-26T09:14:51Z</dcterms:modified>
</cp:coreProperties>
</file>