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8"/>
    <p:restoredTop sz="96327"/>
  </p:normalViewPr>
  <p:slideViewPr>
    <p:cSldViewPr snapToGrid="0">
      <p:cViewPr varScale="1">
        <p:scale>
          <a:sx n="95" d="100"/>
          <a:sy n="95" d="100"/>
        </p:scale>
        <p:origin x="200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3/2/23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/>
              <a:t>www.cc4e.com</a:t>
            </a:r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CC44C-88B9-BDC0-A33B-285EDBD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Data Structure – Key / Value Pairs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637F4-A599-BCBD-C95D-9E22E772B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Inspiration</a:t>
            </a:r>
          </a:p>
          <a:p>
            <a:pPr lvl="1"/>
            <a:r>
              <a:rPr lang="en-US" dirty="0"/>
              <a:t>Java Map&lt;String, Integer&gt;</a:t>
            </a:r>
          </a:p>
          <a:p>
            <a:pPr lvl="1"/>
            <a:r>
              <a:rPr lang="en-US" dirty="0"/>
              <a:t>Python dictionary</a:t>
            </a:r>
          </a:p>
          <a:p>
            <a:pPr lvl="1"/>
            <a:r>
              <a:rPr lang="en-US" dirty="0"/>
              <a:t>PHP Arrays</a:t>
            </a:r>
          </a:p>
          <a:p>
            <a:r>
              <a:rPr lang="en-US" dirty="0"/>
              <a:t>Start with Doubly Linked List of Key / Value pairs</a:t>
            </a:r>
          </a:p>
          <a:p>
            <a:pPr lvl="1"/>
            <a:r>
              <a:rPr lang="en-US" dirty="0"/>
              <a:t>Put, Get, Delete</a:t>
            </a:r>
          </a:p>
          <a:p>
            <a:r>
              <a:rPr lang="en-US" dirty="0"/>
              <a:t>Iterator Pattern</a:t>
            </a:r>
          </a:p>
          <a:p>
            <a:r>
              <a:rPr lang="en-US" dirty="0"/>
              <a:t>Reverse Iterator</a:t>
            </a:r>
          </a:p>
          <a:p>
            <a:r>
              <a:rPr lang="en-US" dirty="0"/>
              <a:t>Swapping items in a list</a:t>
            </a:r>
          </a:p>
          <a:p>
            <a:r>
              <a:rPr lang="en-US" dirty="0"/>
              <a:t>Sort Keys </a:t>
            </a:r>
            <a:r>
              <a:rPr lang="en-US"/>
              <a:t>/ Sort Values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9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F607-1B8F-F245-F40F-DA746BF5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Map&lt;Integer, String&gt;</a:t>
            </a:r>
          </a:p>
        </p:txBody>
      </p:sp>
      <p:pic>
        <p:nvPicPr>
          <p:cNvPr id="7" name="Content Placeholder 6" descr="A screen shot of the Java Map class.">
            <a:extLst>
              <a:ext uri="{FF2B5EF4-FFF2-40B4-BE49-F238E27FC236}">
                <a16:creationId xmlns:a16="http://schemas.microsoft.com/office/drawing/2014/main" id="{3E13620C-F5B1-1FF7-0810-B43314B57A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0508" y="1543237"/>
            <a:ext cx="8910984" cy="4351338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30B9AD-25B0-E6C0-A9E0-E05FB58DAFF1}"/>
              </a:ext>
            </a:extLst>
          </p:cNvPr>
          <p:cNvSpPr txBox="1"/>
          <p:nvPr/>
        </p:nvSpPr>
        <p:spPr>
          <a:xfrm>
            <a:off x="2905760" y="63119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docs.oracle.com</a:t>
            </a:r>
            <a:r>
              <a:rPr lang="en-US" dirty="0"/>
              <a:t>/</a:t>
            </a:r>
            <a:r>
              <a:rPr lang="en-US" dirty="0" err="1"/>
              <a:t>javase</a:t>
            </a:r>
            <a:r>
              <a:rPr lang="en-US" dirty="0"/>
              <a:t>/8/docs/</a:t>
            </a:r>
            <a:r>
              <a:rPr lang="en-US" dirty="0" err="1"/>
              <a:t>api</a:t>
            </a:r>
            <a:r>
              <a:rPr lang="en-US" dirty="0"/>
              <a:t>/java/util/</a:t>
            </a:r>
            <a:r>
              <a:rPr lang="en-US" dirty="0" err="1"/>
              <a:t>Map.html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617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468035" y="291177"/>
            <a:ext cx="6301725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java.util.TreeMap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cc_04_01 {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static void main(String[]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{  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Map&lt;String, Integer&gt; map = new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TreeMap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Integer&gt; ();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8);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1);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("y", 2);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("b", 3);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map.put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("a", 4);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("x="+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map.getOrDefault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42));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("Key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+ ", 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Value = " +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max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String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String,Integer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entry :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map.entrySet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if ( max == null ||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&gt; max ) {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max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entry.getValue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entry.getKey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endParaRPr lang="en-US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System.out.printf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</a:t>
            </a:r>
            <a:r>
              <a:rPr lang="en-US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max_key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max);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658664" y="628233"/>
            <a:ext cx="3147015" cy="2800767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Map class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{a=4, b=3, y=2, z=1}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a, Value = 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b, Value = 3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y, Value = 2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Key = z, Value = 1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5A7327-6709-E446-2854-C719E46D072A}"/>
              </a:ext>
            </a:extLst>
          </p:cNvPr>
          <p:cNvSpPr txBox="1"/>
          <p:nvPr/>
        </p:nvSpPr>
        <p:spPr>
          <a:xfrm>
            <a:off x="7701342" y="3972863"/>
            <a:ext cx="4490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C++ was initially implemented as a pre-processing pass that did textual transformations and then passed the code into the C compiler.  There is no concept of "self" or "this".</a:t>
            </a:r>
          </a:p>
        </p:txBody>
      </p:sp>
    </p:spTree>
    <p:extLst>
      <p:ext uri="{BB962C8B-B14F-4D97-AF65-F5344CB8AC3E}">
        <p14:creationId xmlns:p14="http://schemas.microsoft.com/office/powerpoint/2010/main" val="2979443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1005917" y="316197"/>
            <a:ext cx="4910319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 = array();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php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arrays\n");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8;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$a["z"] = 1;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$a["y"] = 9;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$a["b"] = 3;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$a["a"] = 4;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$a["z"] ?? 42);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$a["x"] ?? 42);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foreach( $a as $k =&gt; $v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$k, $v);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 in reverse\n");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$k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array_key_first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($a);</a:t>
            </a: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("Largest value %s=%d\n", $k, $a[$k]);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416616" y="243912"/>
            <a:ext cx="2416046" cy="6555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 by value in reverse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[y] =&gt; 9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[a] =&gt; 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[b] =&gt; 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[z] =&gt; 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Largest value y=9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cc_04_01.php</a:t>
            </a:r>
          </a:p>
        </p:txBody>
      </p:sp>
    </p:spTree>
    <p:extLst>
      <p:ext uri="{BB962C8B-B14F-4D97-AF65-F5344CB8AC3E}">
        <p14:creationId xmlns:p14="http://schemas.microsoft.com/office/powerpoint/2010/main" val="703497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629399" y="544797"/>
            <a:ext cx="6413935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print("Testing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8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d["z"] = 1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d["y"] = 9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d["b"] = 3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d["a"] = 4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print(d);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print("z=%d" %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("z", 42), 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print("x=%d" %  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d.get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("x", 42), 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items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print(type(items));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entry = next(items, False)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(entry) :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print(entry)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entry = next(items, False)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reversed(sorted(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(), key=lambda item: item[1]))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first = next(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print('The largest value', first)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7833475" y="849030"/>
            <a:ext cx="3159839" cy="212365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Testing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class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{'z': 1, 'y': 9, 'b': 3, 'a': 4}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&lt;class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dict_itemiterator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'&gt;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('z', 1)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('y', 9)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('b', 3)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('a', 4)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('y', 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10463350" y="6338986"/>
            <a:ext cx="1665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cc_04_01.py</a:t>
            </a:r>
          </a:p>
        </p:txBody>
      </p:sp>
    </p:spTree>
    <p:extLst>
      <p:ext uri="{BB962C8B-B14F-4D97-AF65-F5344CB8AC3E}">
        <p14:creationId xmlns:p14="http://schemas.microsoft.com/office/powerpoint/2010/main" val="4227642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380547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MapEntry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*cur;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struct Map * map =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Map_new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("Testing Map class\n");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8);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"z", 1);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"y", 2);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"b", 3);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map-&gt;put(map, "a", 4);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("z=%d\n", map-&gt;get(map, "z", 42));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("x=%d\n", map-&gt;get(map, "x", 42));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forwards\n");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for(cur=map-&gt;first(map); cur!=NULL; cur=map-&gt;next(map)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nIterate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backwards\n");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for(cur = map-&gt;last(map); cur != NULL; cur = map-&gt;next(map) ) {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 %s=%d\n", cur-&gt;key, cur-&gt;value);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92106-F0A9-3311-2512-DAE6B700DF70}"/>
              </a:ext>
            </a:extLst>
          </p:cNvPr>
          <p:cNvSpPr txBox="1"/>
          <p:nvPr/>
        </p:nvSpPr>
        <p:spPr>
          <a:xfrm>
            <a:off x="8593658" y="151179"/>
            <a:ext cx="3252814" cy="6555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Map@0x600001ebc000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backwards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Map@0x600001ebc000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value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Map@0x600001ebc000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smallest value is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FB070C-6DEF-262C-0A30-0FE29F60430A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42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6E046E-ECF6-7340-52D5-5F19C9B73FEF}"/>
              </a:ext>
            </a:extLst>
          </p:cNvPr>
          <p:cNvSpPr txBox="1"/>
          <p:nvPr/>
        </p:nvSpPr>
        <p:spPr>
          <a:xfrm>
            <a:off x="345528" y="450668"/>
            <a:ext cx="7273145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key\n");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nSorted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by value\n");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asort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map-&gt;dump(map);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map-&gt;first(map);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smallest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cur = map-&gt;last(map);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("The largest value is %s=%d\n", cur-&gt;key, cur-&gt;value);</a:t>
            </a:r>
          </a:p>
          <a:p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Map_del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(map);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1F66FC-D917-3925-AED2-B0917D657EE9}"/>
              </a:ext>
            </a:extLst>
          </p:cNvPr>
          <p:cNvSpPr txBox="1"/>
          <p:nvPr/>
        </p:nvSpPr>
        <p:spPr>
          <a:xfrm>
            <a:off x="8593658" y="151179"/>
            <a:ext cx="3252814" cy="655564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Map@0x600001ebc000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x=42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forwards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Iterate backwards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key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Map@0x600001ebc000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Sorted by value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Object Map@0x600001ebc000 count=4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y=2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b=3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a=4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smallest value is z=1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largest value is a=4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70932-4D8E-9923-8009-A4771C8364AD}"/>
              </a:ext>
            </a:extLst>
          </p:cNvPr>
          <p:cNvSpPr txBox="1"/>
          <p:nvPr/>
        </p:nvSpPr>
        <p:spPr>
          <a:xfrm>
            <a:off x="345528" y="6334780"/>
            <a:ext cx="16656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Menlo" panose="020B0609030804020204" pitchFamily="49" charset="0"/>
              </a:rPr>
              <a:t>cc_04_01.c</a:t>
            </a:r>
          </a:p>
          <a:p>
            <a:endParaRPr lang="en-US" sz="1400" b="1" dirty="0">
              <a:solidFill>
                <a:srgbClr val="000000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696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1672</Words>
  <Application>Microsoft Macintosh PowerPoint</Application>
  <PresentationFormat>Widescreen</PresentationFormat>
  <Paragraphs>284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Menlo</vt:lpstr>
      <vt:lpstr>Office Theme</vt:lpstr>
      <vt:lpstr>A Data Structure</vt:lpstr>
      <vt:lpstr>Our Data Structure – Key / Value Pairs</vt:lpstr>
      <vt:lpstr>Java Map&lt;Integer, String&gt;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15</cp:revision>
  <dcterms:created xsi:type="dcterms:W3CDTF">2023-02-25T13:30:24Z</dcterms:created>
  <dcterms:modified xsi:type="dcterms:W3CDTF">2023-03-03T05:17:16Z</dcterms:modified>
</cp:coreProperties>
</file>