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85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Essense</a:t>
            </a:r>
            <a:r>
              <a:rPr lang="en-US" dirty="0"/>
              <a:t> 6.1, 6.2, and 6.5.1</a:t>
            </a:r>
          </a:p>
          <a:p>
            <a:r>
              <a:rPr lang="en-US" dirty="0"/>
              <a:t>6.5.1 – Bonus</a:t>
            </a:r>
          </a:p>
          <a:p>
            <a:r>
              <a:rPr lang="en-US" dirty="0" err="1"/>
              <a:t>Poniters</a:t>
            </a:r>
            <a:r>
              <a:rPr lang="en-US" dirty="0"/>
              <a:t> and Structures = CS Data </a:t>
            </a:r>
            <a:r>
              <a:rPr lang="en-US"/>
              <a:t>Structures Course…</a:t>
            </a:r>
          </a:p>
          <a:p>
            <a:r>
              <a:rPr lang="en-US" dirty="0"/>
              <a:t>Binary tree and hash table – “of course you know all about these and we will show you how to code them up…”)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183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K&amp;R Chapter 6 Structures</vt:lpstr>
      <vt:lpstr>Chapter 6 – Unique Areas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85</cp:revision>
  <dcterms:created xsi:type="dcterms:W3CDTF">2022-07-26T07:32:28Z</dcterms:created>
  <dcterms:modified xsi:type="dcterms:W3CDTF">2023-01-29T04:44:21Z</dcterms:modified>
</cp:coreProperties>
</file>