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287" r:id="rId20"/>
    <p:sldId id="339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8" r:id="rId34"/>
    <p:sldId id="385" r:id="rId35"/>
    <p:sldId id="399" r:id="rId36"/>
    <p:sldId id="401" r:id="rId37"/>
    <p:sldId id="403" r:id="rId38"/>
    <p:sldId id="402" r:id="rId39"/>
    <p:sldId id="400" r:id="rId40"/>
    <p:sldId id="404" r:id="rId41"/>
    <p:sldId id="406" r:id="rId42"/>
    <p:sldId id="407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269" r:id="rId70"/>
    <p:sldId id="409" r:id="rId71"/>
    <p:sldId id="436" r:id="rId72"/>
    <p:sldId id="437" r:id="rId73"/>
    <p:sldId id="438" r:id="rId74"/>
    <p:sldId id="439" r:id="rId75"/>
    <p:sldId id="28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86"/>
    <p:restoredTop sz="96327"/>
  </p:normalViewPr>
  <p:slideViewPr>
    <p:cSldViewPr snapToGrid="0">
      <p:cViewPr varScale="1">
        <p:scale>
          <a:sx n="90" d="100"/>
          <a:sy n="90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D1EA3EA0-160C-2E1B-4778-991F3C35C1C2}"/>
              </a:ext>
            </a:extLst>
          </p:cNvPr>
          <p:cNvSpPr/>
          <p:nvPr/>
        </p:nvSpPr>
        <p:spPr>
          <a:xfrm flipH="1" flipV="1">
            <a:off x="9462528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CLR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5132-193F-464E-7059-4235E894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413036"/>
            <a:ext cx="3759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8755</Words>
  <Application>Microsoft Macintosh PowerPoint</Application>
  <PresentationFormat>Widescreen</PresentationFormat>
  <Paragraphs>1808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Courier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Use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Picture of CLR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90</cp:revision>
  <dcterms:created xsi:type="dcterms:W3CDTF">2023-02-25T13:30:24Z</dcterms:created>
  <dcterms:modified xsi:type="dcterms:W3CDTF">2023-04-13T21:31:02Z</dcterms:modified>
</cp:coreProperties>
</file>