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2" r:id="rId5"/>
    <p:sldId id="260" r:id="rId6"/>
    <p:sldId id="261" r:id="rId7"/>
    <p:sldId id="286" r:id="rId8"/>
    <p:sldId id="287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/>
    <p:restoredTop sz="96327"/>
  </p:normalViewPr>
  <p:slideViewPr>
    <p:cSldViewPr snapToGrid="0">
      <p:cViewPr>
        <p:scale>
          <a:sx n="122" d="100"/>
          <a:sy n="122" d="100"/>
        </p:scale>
        <p:origin x="53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Find, Put, Get, Index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Map&lt;String, Integer&gt;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cc_05_01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cc_05_01.java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cplusplus.com</a:t>
            </a:r>
            <a:r>
              <a:rPr lang="en-US" dirty="0"/>
              <a:t>/reference/map/map/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DB56F8-B4C0-4EB5-9699-1EFCFAF5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12" y="365125"/>
            <a:ext cx="8929788" cy="57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3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579132" y="689788"/>
            <a:ext cx="813235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map&lt;string, int&gt;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"Testing map class\n";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["y"]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["a"] = 4;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-&gt;first &lt;&lt; " 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 &lt;&lt; "\n";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"z=" &lt;&lt;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("z") ?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: 42)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"x=" &lt;&lt;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("x") ?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["x"] : 42)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"Key = 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-&gt;first &lt;&lt; ", Value = 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9146555" y="868908"/>
            <a:ext cx="2117887" cy="28931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cc_05_01.cpp</a:t>
            </a:r>
          </a:p>
        </p:txBody>
      </p:sp>
    </p:spTree>
    <p:extLst>
      <p:ext uri="{BB962C8B-B14F-4D97-AF65-F5344CB8AC3E}">
        <p14:creationId xmlns:p14="http://schemas.microsoft.com/office/powerpoint/2010/main" val="68560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4544</Words>
  <Application>Microsoft Macintosh PowerPoint</Application>
  <PresentationFormat>Widescreen</PresentationFormat>
  <Paragraphs>681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Menlo</vt:lpstr>
      <vt:lpstr>Office Theme</vt:lpstr>
      <vt:lpstr>Map Structures</vt:lpstr>
      <vt:lpstr>Maps – Key / Value Pairs</vt:lpstr>
      <vt:lpstr>PowerPoint Presentation</vt:lpstr>
      <vt:lpstr>PowerPoint Presentation</vt:lpstr>
      <vt:lpstr>Java Map&lt;String, Integer&gt;</vt:lpstr>
      <vt:lpstr>PowerPoint Presentation</vt:lpstr>
      <vt:lpstr>C++</vt:lpstr>
      <vt:lpstr>PowerPoint Presentation</vt:lpstr>
      <vt:lpstr>PowerPoint Presentation</vt:lpstr>
      <vt:lpstr>PowerPoint Presentation</vt:lpstr>
      <vt:lpstr>PowerPoint Presentation</vt:lpstr>
      <vt:lpstr>Looking at Code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48</cp:revision>
  <dcterms:created xsi:type="dcterms:W3CDTF">2023-02-25T13:30:24Z</dcterms:created>
  <dcterms:modified xsi:type="dcterms:W3CDTF">2023-04-06T12:56:51Z</dcterms:modified>
</cp:coreProperties>
</file>