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440" r:id="rId20"/>
    <p:sldId id="287" r:id="rId21"/>
    <p:sldId id="339" r:id="rId22"/>
    <p:sldId id="384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7" r:id="rId34"/>
    <p:sldId id="398" r:id="rId35"/>
    <p:sldId id="385" r:id="rId36"/>
    <p:sldId id="399" r:id="rId37"/>
    <p:sldId id="401" r:id="rId38"/>
    <p:sldId id="403" r:id="rId39"/>
    <p:sldId id="402" r:id="rId40"/>
    <p:sldId id="400" r:id="rId41"/>
    <p:sldId id="404" r:id="rId42"/>
    <p:sldId id="406" r:id="rId43"/>
    <p:sldId id="407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431" r:id="rId66"/>
    <p:sldId id="432" r:id="rId67"/>
    <p:sldId id="433" r:id="rId68"/>
    <p:sldId id="434" r:id="rId69"/>
    <p:sldId id="435" r:id="rId70"/>
    <p:sldId id="269" r:id="rId71"/>
    <p:sldId id="409" r:id="rId72"/>
    <p:sldId id="436" r:id="rId73"/>
    <p:sldId id="437" r:id="rId74"/>
    <p:sldId id="438" r:id="rId75"/>
    <p:sldId id="439" r:id="rId76"/>
    <p:sldId id="28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70"/>
    <p:restoredTop sz="96327"/>
  </p:normalViewPr>
  <p:slideViewPr>
    <p:cSldViewPr snapToGrid="0">
      <p:cViewPr varScale="1">
        <p:scale>
          <a:sx n="89" d="100"/>
          <a:sy n="89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CDF-8D24-7D3F-8C20-9F69985E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HashMap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DD91-FC32-84FD-E6B6-9EF63C56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(6.5.1) and binary tree (6.5.2)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build an Iterator for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D1EA3EA0-160C-2E1B-4778-991F3C35C1C2}"/>
              </a:ext>
            </a:extLst>
          </p:cNvPr>
          <p:cNvSpPr/>
          <p:nvPr/>
        </p:nvSpPr>
        <p:spPr>
          <a:xfrm flipH="1" flipV="1">
            <a:off x="9462528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93087" y="5278020"/>
            <a:ext cx="63962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1" y="751344"/>
            <a:ext cx="888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map_tree.c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main program to test and exercise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hape 338">
            <a:extLst>
              <a:ext uri="{FF2B5EF4-FFF2-40B4-BE49-F238E27FC236}">
                <a16:creationId xmlns:a16="http://schemas.microsoft.com/office/drawing/2014/main" id="{D9910603-99A8-45CB-C71E-F1987E1EFCF2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11" name="Shape 338">
            <a:extLst>
              <a:ext uri="{FF2B5EF4-FFF2-40B4-BE49-F238E27FC236}">
                <a16:creationId xmlns:a16="http://schemas.microsoft.com/office/drawing/2014/main" id="{C7C8DC91-0B02-CFA2-2B0A-3BA873091F76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1028343"/>
            <a:ext cx="7536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file name: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"r");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over each word in the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"%s", word) != EOF)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j=0;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!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word[j] = '\0';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= map-&gt;get(map, word,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map-&gt;put(map, word, count+1);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</p:txBody>
      </p:sp>
      <p:sp>
        <p:nvSpPr>
          <p:cNvPr id="6" name="Shape 338">
            <a:extLst>
              <a:ext uri="{FF2B5EF4-FFF2-40B4-BE49-F238E27FC236}">
                <a16:creationId xmlns:a16="http://schemas.microsoft.com/office/drawing/2014/main" id="{9CFDFA4C-D4AF-7F71-8200-7489DB91FE8C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7" name="Shape 338">
            <a:extLst>
              <a:ext uri="{FF2B5EF4-FFF2-40B4-BE49-F238E27FC236}">
                <a16:creationId xmlns:a16="http://schemas.microsoft.com/office/drawing/2014/main" id="{8EF540B3-BAF3-8D48-2FCC-A7B7B251527E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453709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751344"/>
            <a:ext cx="8276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cur-&gt;value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cur-&gt;key;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hape 338">
            <a:extLst>
              <a:ext uri="{FF2B5EF4-FFF2-40B4-BE49-F238E27FC236}">
                <a16:creationId xmlns:a16="http://schemas.microsoft.com/office/drawing/2014/main" id="{192F3DA0-AF1D-BAB2-BDAC-06F74AFECE15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5" name="Shape 338">
            <a:extLst>
              <a:ext uri="{FF2B5EF4-FFF2-40B4-BE49-F238E27FC236}">
                <a16:creationId xmlns:a16="http://schemas.microsoft.com/office/drawing/2014/main" id="{07D7F481-FABB-CE69-98C0-DF603A20A7B1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856236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3564294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25E-FCE4-0356-A3C6-DADF687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CLR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5132-193F-464E-7059-4235E894C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AD48B5F-FE30-90FB-A315-26B5BCF9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413036"/>
            <a:ext cx="3759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72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8758</Words>
  <Application>Microsoft Macintosh PowerPoint</Application>
  <PresentationFormat>Widescreen</PresentationFormat>
  <Paragraphs>1809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Calibri Light</vt:lpstr>
      <vt:lpstr>Courier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HashMap Iterator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build an Iterator for a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Use cases for put()</vt:lpstr>
      <vt:lpstr>Why Program?</vt:lpstr>
      <vt:lpstr>PowerPoint Presentation</vt:lpstr>
      <vt:lpstr>PowerPoint Presentation</vt:lpstr>
      <vt:lpstr>PowerPoint Presentation</vt:lpstr>
      <vt:lpstr>PowerPoint Presentation</vt:lpstr>
      <vt:lpstr>“Stopping by Woods on a Snowy Evening”</vt:lpstr>
      <vt:lpstr>Picture of CLR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91</cp:revision>
  <dcterms:created xsi:type="dcterms:W3CDTF">2023-02-25T13:30:24Z</dcterms:created>
  <dcterms:modified xsi:type="dcterms:W3CDTF">2023-04-15T04:09:16Z</dcterms:modified>
</cp:coreProperties>
</file>