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87" r:id="rId8"/>
    <p:sldId id="276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3" r:id="rId19"/>
    <p:sldId id="274" r:id="rId20"/>
    <p:sldId id="281" r:id="rId21"/>
    <p:sldId id="275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40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/>
              <a:t>Python to </a:t>
            </a:r>
            <a:r>
              <a:rPr lang="en-US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DDF2BE34-0BEB-2DDA-D561-C5B7A903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4574829" y="1552188"/>
            <a:ext cx="70775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281125" y="1690687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Through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470EA-6143-6F9E-DF79-077E97D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Rosetta Stone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7632B-3F41-AA59-D064-D46951DA4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D5B82-5CA7-73A2-D32F-4EBC214FDD57}"/>
              </a:ext>
            </a:extLst>
          </p:cNvPr>
          <p:cNvSpPr txBox="1"/>
          <p:nvPr/>
        </p:nvSpPr>
        <p:spPr>
          <a:xfrm>
            <a:off x="643468" y="5854071"/>
            <a:ext cx="5962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file is licensed under the Creative Commons Attribution-Share Alike 4.0 International license. Attribution: © Hans </a:t>
            </a:r>
            <a:r>
              <a:rPr lang="en-US" sz="1400" dirty="0" err="1"/>
              <a:t>Hillewaert</a:t>
            </a:r>
            <a:r>
              <a:rPr lang="en-US" sz="1400" dirty="0"/>
              <a:t>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Rosetta_Stone</a:t>
            </a:r>
            <a:r>
              <a:rPr lang="en-US" sz="1400" dirty="0"/>
              <a:t>#/media/</a:t>
            </a:r>
            <a:r>
              <a:rPr lang="en-US" sz="1400" dirty="0" err="1"/>
              <a:t>File:Rosetta_Stone.JPG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90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49F-7C1C-5C5A-04C1-F40E90D4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D38E-786C-5A0D-4CBF-1C155141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examples are also programming exercises</a:t>
            </a:r>
          </a:p>
          <a:p>
            <a:r>
              <a:rPr lang="en-US" dirty="0"/>
              <a:t>It is my intention that you watch these lectures and work on the exercises at the same time</a:t>
            </a:r>
          </a:p>
          <a:p>
            <a:r>
              <a:rPr lang="en-US" dirty="0"/>
              <a:t>These exercises are not trying to assess what you learned</a:t>
            </a:r>
          </a:p>
          <a:p>
            <a:r>
              <a:rPr lang="en-US" dirty="0"/>
              <a:t>Watching and listening to the lecture and then typing this code in to make it work </a:t>
            </a:r>
            <a:r>
              <a:rPr lang="en-US" i="1" dirty="0"/>
              <a:t>is</a:t>
            </a:r>
            <a:r>
              <a:rPr lang="en-US" dirty="0"/>
              <a:t> the learning objective of this lecture</a:t>
            </a:r>
          </a:p>
          <a:p>
            <a:r>
              <a:rPr lang="en-US" dirty="0"/>
              <a:t>After this section – you should do the assignments yourself (i.e. don’t search) to gain maximum benefit</a:t>
            </a:r>
          </a:p>
        </p:txBody>
      </p:sp>
    </p:spTree>
    <p:extLst>
      <p:ext uri="{BB962C8B-B14F-4D97-AF65-F5344CB8AC3E}">
        <p14:creationId xmlns:p14="http://schemas.microsoft.com/office/powerpoint/2010/main" val="54422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2013</Words>
  <Application>Microsoft Macintosh PowerPoint</Application>
  <PresentationFormat>Widescreen</PresentationFormat>
  <Paragraphs>332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From Python to C</vt:lpstr>
      <vt:lpstr>Evolution of Computer Languages</vt:lpstr>
      <vt:lpstr>Learning Path: online.dr-chuck.com</vt:lpstr>
      <vt:lpstr>Python and C</vt:lpstr>
      <vt:lpstr>C Through A Python Lens</vt:lpstr>
      <vt:lpstr>Rosetta Stone</vt:lpstr>
      <vt:lpstr>These code examples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 v2</vt:lpstr>
      <vt:lpstr>Guessing</vt:lpstr>
      <vt:lpstr>Functions (call by value)</vt:lpstr>
      <vt:lpstr>Shouting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43</cp:revision>
  <dcterms:created xsi:type="dcterms:W3CDTF">2022-07-26T07:32:28Z</dcterms:created>
  <dcterms:modified xsi:type="dcterms:W3CDTF">2023-01-28T14:02:25Z</dcterms:modified>
</cp:coreProperties>
</file>