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7" r:id="rId3"/>
    <p:sldId id="288" r:id="rId4"/>
    <p:sldId id="293" r:id="rId5"/>
    <p:sldId id="284" r:id="rId6"/>
    <p:sldId id="28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8285"/>
    <p:restoredTop sz="96327"/>
  </p:normalViewPr>
  <p:slideViewPr>
    <p:cSldViewPr snapToGrid="0" snapToObjects="1">
      <p:cViewPr varScale="1">
        <p:scale>
          <a:sx n="79" d="100"/>
          <a:sy n="79" d="100"/>
        </p:scale>
        <p:origin x="240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K&amp;R Chapter 5</a:t>
            </a:r>
            <a:br>
              <a:rPr lang="en-US" dirty="0"/>
            </a:br>
            <a:r>
              <a:rPr lang="en-US" sz="4800" dirty="0"/>
              <a:t>Functions and Program Structure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</p:txBody>
      </p:sp>
      <p:pic>
        <p:nvPicPr>
          <p:cNvPr id="4" name="Picture 6" descr="CCby.png">
            <a:extLst>
              <a:ext uri="{FF2B5EF4-FFF2-40B4-BE49-F238E27FC236}">
                <a16:creationId xmlns:a16="http://schemas.microsoft.com/office/drawing/2014/main" id="{ED146FD6-BD02-6C6F-35C4-6BF8814D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72" y="6185766"/>
            <a:ext cx="11080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A7E7-D961-66E7-E7CF-CB277CD7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5 – Unique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3E63-AAEC-04B4-9809-5D8198075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4.1 – Automatic variables and the stack</a:t>
            </a:r>
          </a:p>
          <a:p>
            <a:r>
              <a:rPr lang="en-US" dirty="0"/>
              <a:t>Section 4.2 – New and improved ‘void’ type</a:t>
            </a:r>
          </a:p>
          <a:p>
            <a:r>
              <a:rPr lang="en-US" dirty="0"/>
              <a:t>Section 4.3 – Why arrays pass by reference – the rest is Chapter 5</a:t>
            </a:r>
          </a:p>
          <a:p>
            <a:r>
              <a:rPr lang="en-US" dirty="0"/>
              <a:t>Section 4.10 – Recursion – because recursion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Section 4.11 – Pre-processor – Compiler architecture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45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C10CB-F825-A6A7-0F62-5C0BF4ADA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Void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102EC-796C-7284-84E1-C70122B66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table from Chapter 2 of </a:t>
            </a:r>
          </a:p>
        </p:txBody>
      </p:sp>
    </p:spTree>
    <p:extLst>
      <p:ext uri="{BB962C8B-B14F-4D97-AF65-F5344CB8AC3E}">
        <p14:creationId xmlns:p14="http://schemas.microsoft.com/office/powerpoint/2010/main" val="496964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5FDCF7-958F-F9F8-6CF0-B56B76327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005744"/>
              </p:ext>
            </p:extLst>
          </p:nvPr>
        </p:nvGraphicFramePr>
        <p:xfrm>
          <a:off x="838200" y="2538254"/>
          <a:ext cx="7068670" cy="3200400"/>
        </p:xfrm>
        <a:graphic>
          <a:graphicData uri="http://schemas.openxmlformats.org/drawingml/2006/table">
            <a:tbl>
              <a:tblPr/>
              <a:tblGrid>
                <a:gridCol w="1413734">
                  <a:extLst>
                    <a:ext uri="{9D8B030D-6E8A-4147-A177-3AD203B41FA5}">
                      <a16:colId xmlns:a16="http://schemas.microsoft.com/office/drawing/2014/main" val="383269595"/>
                    </a:ext>
                  </a:extLst>
                </a:gridCol>
                <a:gridCol w="1413734">
                  <a:extLst>
                    <a:ext uri="{9D8B030D-6E8A-4147-A177-3AD203B41FA5}">
                      <a16:colId xmlns:a16="http://schemas.microsoft.com/office/drawing/2014/main" val="2845637907"/>
                    </a:ext>
                  </a:extLst>
                </a:gridCol>
                <a:gridCol w="1413734">
                  <a:extLst>
                    <a:ext uri="{9D8B030D-6E8A-4147-A177-3AD203B41FA5}">
                      <a16:colId xmlns:a16="http://schemas.microsoft.com/office/drawing/2014/main" val="2715547717"/>
                    </a:ext>
                  </a:extLst>
                </a:gridCol>
                <a:gridCol w="1413734">
                  <a:extLst>
                    <a:ext uri="{9D8B030D-6E8A-4147-A177-3AD203B41FA5}">
                      <a16:colId xmlns:a16="http://schemas.microsoft.com/office/drawing/2014/main" val="2036003969"/>
                    </a:ext>
                  </a:extLst>
                </a:gridCol>
                <a:gridCol w="1413734">
                  <a:extLst>
                    <a:ext uri="{9D8B030D-6E8A-4147-A177-3AD203B41FA5}">
                      <a16:colId xmlns:a16="http://schemas.microsoft.com/office/drawing/2014/main" val="2065258410"/>
                    </a:ext>
                  </a:extLst>
                </a:gridCol>
              </a:tblGrid>
              <a:tr h="3045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DEC PDP-11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Honeywell 6000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IBM 370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Interdata 8/32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120785"/>
                  </a:ext>
                </a:extLst>
              </a:tr>
              <a:tr h="1740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ASCII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ASCII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EBCDIC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ASCII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253994"/>
                  </a:ext>
                </a:extLst>
              </a:tr>
              <a:tr h="174029">
                <a:tc>
                  <a:txBody>
                    <a:bodyPr/>
                    <a:lstStyle/>
                    <a:p>
                      <a:r>
                        <a:rPr lang="en-US"/>
                        <a:t>char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8 bits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9 bits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8 bits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8 bits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319387"/>
                  </a:ext>
                </a:extLst>
              </a:tr>
              <a:tr h="174029">
                <a:tc>
                  <a:txBody>
                    <a:bodyPr/>
                    <a:lstStyle/>
                    <a:p>
                      <a:r>
                        <a:rPr lang="en-US"/>
                        <a:t>int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4364131"/>
                  </a:ext>
                </a:extLst>
              </a:tr>
              <a:tr h="174029">
                <a:tc>
                  <a:txBody>
                    <a:bodyPr/>
                    <a:lstStyle/>
                    <a:p>
                      <a:r>
                        <a:rPr lang="en-US"/>
                        <a:t>short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626214"/>
                  </a:ext>
                </a:extLst>
              </a:tr>
              <a:tr h="174029">
                <a:tc>
                  <a:txBody>
                    <a:bodyPr/>
                    <a:lstStyle/>
                    <a:p>
                      <a:r>
                        <a:rPr lang="en-US"/>
                        <a:t>long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3718317"/>
                  </a:ext>
                </a:extLst>
              </a:tr>
              <a:tr h="174029">
                <a:tc>
                  <a:txBody>
                    <a:bodyPr/>
                    <a:lstStyle/>
                    <a:p>
                      <a:r>
                        <a:rPr lang="en-US"/>
                        <a:t>float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32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5631178"/>
                  </a:ext>
                </a:extLst>
              </a:tr>
              <a:tr h="174029">
                <a:tc>
                  <a:txBody>
                    <a:bodyPr/>
                    <a:lstStyle/>
                    <a:p>
                      <a:r>
                        <a:rPr lang="en-US"/>
                        <a:t>double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60651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92DC934D-0061-F829-55D1-AB339AC7B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38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40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791E68-B219-7E1C-2218-042D2ED13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type – the universal pointer</a:t>
            </a:r>
          </a:p>
        </p:txBody>
      </p:sp>
    </p:spTree>
    <p:extLst>
      <p:ext uri="{BB962C8B-B14F-4D97-AF65-F5344CB8AC3E}">
        <p14:creationId xmlns:p14="http://schemas.microsoft.com/office/powerpoint/2010/main" val="395316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Copyright 2022-  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www.cc4e.com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250</Words>
  <Application>Microsoft Macintosh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K&amp;R Chapter 5 Functions and Program Structure</vt:lpstr>
      <vt:lpstr>Chapter 5 – Unique Areas</vt:lpstr>
      <vt:lpstr>Void type</vt:lpstr>
      <vt:lpstr>PowerPoint Presentation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Severance, Charles</cp:lastModifiedBy>
  <cp:revision>77</cp:revision>
  <dcterms:created xsi:type="dcterms:W3CDTF">2022-07-26T07:32:28Z</dcterms:created>
  <dcterms:modified xsi:type="dcterms:W3CDTF">2023-01-23T14:10:08Z</dcterms:modified>
</cp:coreProperties>
</file>