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3289950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1663</Words>
  <Application>Microsoft Macintosh PowerPoint</Application>
  <PresentationFormat>Widescreen</PresentationFormat>
  <Paragraphs>310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Marker Felt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</vt:lpstr>
      <vt:lpstr>Max / Min v2</vt:lpstr>
      <vt:lpstr>Guessing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8</cp:revision>
  <dcterms:created xsi:type="dcterms:W3CDTF">2022-07-26T07:32:28Z</dcterms:created>
  <dcterms:modified xsi:type="dcterms:W3CDTF">2022-07-26T10:20:59Z</dcterms:modified>
</cp:coreProperties>
</file>