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4" r:id="rId21"/>
    <p:sldId id="281" r:id="rId22"/>
    <p:sldId id="275" r:id="rId23"/>
    <p:sldId id="277" r:id="rId24"/>
    <p:sldId id="278" r:id="rId25"/>
    <p:sldId id="279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50"/>
    <p:restoredTop sz="96327"/>
  </p:normalViewPr>
  <p:slideViewPr>
    <p:cSldViewPr snapToGrid="0" snapToObjects="1">
      <p:cViewPr varScale="1">
        <p:scale>
          <a:sx n="61" d="100"/>
          <a:sy n="6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00271" y="992981"/>
            <a:ext cx="635622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14383" y="2318544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u="sng" dirty="0">
                <a:latin typeface="Monaco" pitchFamily="2" charset="77"/>
              </a:rPr>
              <a:t>Kernighan</a:t>
            </a:r>
          </a:p>
          <a:p>
            <a:r>
              <a:rPr lang="en-US" u="sng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free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544729" y="5154047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u="sng" dirty="0">
                <a:latin typeface="Monaco" pitchFamily="2" charset="77"/>
              </a:rPr>
              <a:t>Kernighan</a:t>
            </a:r>
          </a:p>
          <a:p>
            <a:r>
              <a:rPr lang="en-US" sz="1400" b="1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u="sng" dirty="0">
                <a:latin typeface="Monaco" pitchFamily="2" charset="77"/>
              </a:rPr>
              <a:t>Kernighan</a:t>
            </a:r>
          </a:p>
          <a:p>
            <a:r>
              <a:rPr lang="en-US" sz="1400" u="sng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2882</Words>
  <Application>Microsoft Macintosh PowerPoint</Application>
  <PresentationFormat>Widescreen</PresentationFormat>
  <Paragraphs>476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42</cp:revision>
  <dcterms:created xsi:type="dcterms:W3CDTF">2022-07-26T07:32:28Z</dcterms:created>
  <dcterms:modified xsi:type="dcterms:W3CDTF">2022-08-01T19:25:46Z</dcterms:modified>
</cp:coreProperties>
</file>