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2" r:id="rId7"/>
    <p:sldId id="344" r:id="rId8"/>
    <p:sldId id="345" r:id="rId9"/>
    <p:sldId id="341" r:id="rId10"/>
    <p:sldId id="288" r:id="rId11"/>
    <p:sldId id="293" r:id="rId12"/>
    <p:sldId id="298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  <a:p>
            <a:r>
              <a:rPr lang="en-US" dirty="0"/>
              <a:t>The return value for the </a:t>
            </a:r>
            <a:r>
              <a:rPr lang="en-US" dirty="0" err="1"/>
              <a:t>alloc</a:t>
            </a:r>
            <a:r>
              <a:rPr lang="en-US" dirty="0"/>
              <a:t>() function changed over the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5.2 - Call By Reference / Call By Value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>
                <a:solidFill>
                  <a:srgbClr val="FF0000"/>
                </a:solidFill>
              </a:rPr>
              <a:t>Security! - 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FORTRAN,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5295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1768</Words>
  <Application>Microsoft Macintosh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5.2 Call by Value / Call by Reference</vt:lpstr>
      <vt:lpstr>PowerPoint Presentation</vt:lpstr>
      <vt:lpstr>PowerPoint Presentation</vt:lpstr>
      <vt:lpstr>5.4 Pointer Arithmetic</vt:lpstr>
      <vt:lpstr>5.6 Pointers are not Integers</vt:lpstr>
      <vt:lpstr>Treating Pointers as Integers almost works </vt:lpstr>
      <vt:lpstr>5.6 Void pointers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112</cp:revision>
  <dcterms:created xsi:type="dcterms:W3CDTF">2022-07-26T07:32:28Z</dcterms:created>
  <dcterms:modified xsi:type="dcterms:W3CDTF">2023-02-21T14:03:41Z</dcterms:modified>
</cp:coreProperties>
</file>