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Balanced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Better Data Structures</vt:lpstr>
      <vt:lpstr>TBD: Balanced Tree</vt:lpstr>
      <vt:lpstr>TBD: Hash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48</cp:revision>
  <dcterms:created xsi:type="dcterms:W3CDTF">2023-02-25T13:30:24Z</dcterms:created>
  <dcterms:modified xsi:type="dcterms:W3CDTF">2023-04-06T02:52:15Z</dcterms:modified>
</cp:coreProperties>
</file>