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325" r:id="rId39"/>
    <p:sldId id="28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35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01952" y="414281"/>
            <a:ext cx="4687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1000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*line;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!=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-&gt;tail-&gt;next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= new;</a:t>
            </a:r>
          </a:p>
          <a:p>
            <a:endParaRPr lang="en-US" sz="11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5539-F7CE-4BC6-B08F-6F46C2BF3445}"/>
              </a:ext>
            </a:extLst>
          </p:cNvPr>
          <p:cNvSpPr txBox="1"/>
          <p:nvPr/>
        </p:nvSpPr>
        <p:spPr>
          <a:xfrm>
            <a:off x="5218405" y="297560"/>
            <a:ext cx="6471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list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current-&gt;next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FD288-1F75-7C5A-20CA-14A77040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02" y="457616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Linked List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78695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reduced Chapter 6.5 to the essential bits I feel we need to go forward</a:t>
            </a:r>
          </a:p>
          <a:p>
            <a:r>
              <a:rPr lang="en-US" sz="2000" dirty="0"/>
              <a:t>Do not proceed beyond this material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guide you on that journey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lvl="1"/>
            <a:r>
              <a:rPr lang="en-US" dirty="0"/>
              <a:t>Study for a future programming interview</a:t>
            </a:r>
          </a:p>
          <a:p>
            <a:pPr lvl="1"/>
            <a:r>
              <a:rPr lang="en-US" dirty="0"/>
              <a:t>Continue on a path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4305</Words>
  <Application>Microsoft Macintosh PowerPoint</Application>
  <PresentationFormat>Widescreen</PresentationFormat>
  <Paragraphs>918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Linked List in a Function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99</cp:revision>
  <dcterms:created xsi:type="dcterms:W3CDTF">2022-07-26T07:32:28Z</dcterms:created>
  <dcterms:modified xsi:type="dcterms:W3CDTF">2023-01-30T23:59:40Z</dcterms:modified>
</cp:coreProperties>
</file>