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293" r:id="rId9"/>
    <p:sldId id="294" r:id="rId10"/>
    <p:sldId id="295" r:id="rId11"/>
    <p:sldId id="297" r:id="rId12"/>
    <p:sldId id="299" r:id="rId13"/>
    <p:sldId id="298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01" r:id="rId23"/>
    <p:sldId id="311" r:id="rId24"/>
    <p:sldId id="312" r:id="rId25"/>
    <p:sldId id="313" r:id="rId26"/>
    <p:sldId id="314" r:id="rId27"/>
    <p:sldId id="315" r:id="rId28"/>
    <p:sldId id="316" r:id="rId29"/>
    <p:sldId id="296" r:id="rId30"/>
    <p:sldId id="322" r:id="rId31"/>
    <p:sldId id="300" r:id="rId32"/>
    <p:sldId id="318" r:id="rId33"/>
    <p:sldId id="319" r:id="rId34"/>
    <p:sldId id="320" r:id="rId35"/>
    <p:sldId id="321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16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429676"/>
            <a:ext cx="6844351" cy="1325563"/>
          </a:xfrm>
        </p:spPr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68FBBF-947B-8258-08E8-F8AAC64A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reduced Chapter 6.5 to the essential bits I feel we need to go forward</a:t>
            </a:r>
          </a:p>
          <a:p>
            <a:r>
              <a:rPr lang="en-US" sz="2000" dirty="0"/>
              <a:t>Do not proceed beyond this material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guide you on that journey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lvl="1"/>
            <a:r>
              <a:rPr lang="en-US" dirty="0"/>
              <a:t>Study for a future programming interview</a:t>
            </a:r>
          </a:p>
          <a:p>
            <a:pPr lvl="1"/>
            <a:r>
              <a:rPr lang="en-US" dirty="0"/>
              <a:t>Continue on a path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429676"/>
            <a:ext cx="6844351" cy="1325563"/>
          </a:xfrm>
        </p:spPr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61670E-931C-7C35-B22C-71F42EF3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429676"/>
            <a:ext cx="6844351" cy="1325563"/>
          </a:xfrm>
        </p:spPr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F6F2F6-34D7-1B59-68D7-69181768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3707</Words>
  <Application>Microsoft Macintosh PowerPoint</Application>
  <PresentationFormat>Widescreen</PresentationFormat>
  <Paragraphs>777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6.2 Structures and Pointers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95</cp:revision>
  <dcterms:created xsi:type="dcterms:W3CDTF">2022-07-26T07:32:28Z</dcterms:created>
  <dcterms:modified xsi:type="dcterms:W3CDTF">2023-01-30T11:25:54Z</dcterms:modified>
</cp:coreProperties>
</file>