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Operators: + - * / % </a:t>
            </a:r>
          </a:p>
          <a:p>
            <a:r>
              <a:rPr lang="en-US" dirty="0"/>
              <a:t>Variable naming rules – letter/underscore + numbers/letters/underscores</a:t>
            </a:r>
          </a:p>
          <a:p>
            <a:r>
              <a:rPr lang="en-US" dirty="0"/>
              <a:t>Variable name case matters</a:t>
            </a:r>
          </a:p>
          <a:p>
            <a:r>
              <a:rPr lang="en-US" dirty="0"/>
              <a:t>Both have int / float, (char, byte)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</a:t>
            </a:r>
            <a:r>
              <a:rPr lang="en-US"/>
              <a:t>or double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1754</Words>
  <Application>Microsoft Macintosh PowerPoint</Application>
  <PresentationFormat>Widescreen</PresentationFormat>
  <Paragraphs>318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Shouting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13</cp:revision>
  <dcterms:created xsi:type="dcterms:W3CDTF">2022-07-26T07:32:28Z</dcterms:created>
  <dcterms:modified xsi:type="dcterms:W3CDTF">2022-07-26T10:46:46Z</dcterms:modified>
</cp:coreProperties>
</file>