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0" r:id="rId13"/>
    <p:sldId id="291" r:id="rId14"/>
    <p:sldId id="284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30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723B-2E88-EE4E-C3F7-1C1BCD89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751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1337</Words>
  <Application>Microsoft Macintosh PowerPoint</Application>
  <PresentationFormat>Widescreen</PresentationFormat>
  <Paragraphs>258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pass by reference</vt:lpstr>
      <vt:lpstr>Recursion, see recursion</vt:lpstr>
      <vt:lpstr>The C Pre Processor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80</cp:revision>
  <dcterms:created xsi:type="dcterms:W3CDTF">2022-07-26T07:32:28Z</dcterms:created>
  <dcterms:modified xsi:type="dcterms:W3CDTF">2023-01-23T16:49:57Z</dcterms:modified>
</cp:coreProperties>
</file>