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7" r:id="rId3"/>
    <p:sldId id="288" r:id="rId4"/>
    <p:sldId id="293" r:id="rId5"/>
    <p:sldId id="284" r:id="rId6"/>
    <p:sldId id="28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/>
    <p:restoredTop sz="96327"/>
  </p:normalViewPr>
  <p:slideViewPr>
    <p:cSldViewPr snapToGrid="0" snapToObjects="1">
      <p:cViewPr varScale="1">
        <p:scale>
          <a:sx n="79" d="100"/>
          <a:sy n="79" d="100"/>
        </p:scale>
        <p:origin x="240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2460-1633-341C-3CC8-928405939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4C032-CA96-4ABF-ED9C-CCFBCF30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DB96C-8F88-816C-D027-6E50EC3D5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C6854-78F7-2111-4EEF-FE308E2CC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C7E04-F09E-DFC4-C070-26900C1D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7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B10F8-49BD-9DF0-4BA1-329010292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6BDBC-29CF-5ED3-453D-F7000E32C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1096A-1F1F-472A-02F3-A0AF01945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7273A-C68C-081A-67B0-3122B85DE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0D66F-72BE-B98B-9218-B22A30E04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2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B9B9B4-EAB6-E378-1644-3785D3396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6BF26-EDD4-4726-3A5E-18D995596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3B6C5-7BA5-C29A-3AA5-F702552AD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245CB-90B3-059F-6F84-804EAE59D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EA1EF-3972-7CE8-EEE7-7F48805A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9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3E766-436C-7E66-C493-0E9F486D4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2C3B2-8A01-4A71-0BEA-ED75632F7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F7C0B-F538-3B47-4A1D-405E90B47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2D7DC-A689-4810-BD56-A6D5B44F3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620AD-26BD-8D73-1F87-BF6DC3BA2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8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B7FC-F1AE-06FD-FB11-8EC7DF652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71CB2-3C0E-C223-F118-EBF495E91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26BF7-B2D5-D401-3EF9-620C7E1A7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E99F9-B023-378B-554E-846FA197C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B09B5-606E-C92D-CA52-4478BBEB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8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A5818-3F27-F2AC-11F8-5FD78E73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91E87-683B-7031-2CE5-AAAFA4E54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51C0B-7923-56A4-588E-2EC70CB0F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3C278-3302-DEE9-7BF9-A487E1819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B8336-B700-A50E-1C9F-25661C163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E6CC7-3ECD-6AEC-010E-420316EB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75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06403-EDD6-84C8-5DF8-F2095D0E8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92F63-453E-C708-C24F-2F432386A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61F98-A097-F466-F047-98D413BB9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327AD1-C706-BC6D-8001-411235498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845390-893B-5C01-ADC8-CF5F7A669B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422938-5AD8-CC20-E631-43DE8462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7BDCB7-F97C-A810-DEAD-D23601570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947164-991E-A5FC-C24A-98E68D077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6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4207F-EB96-53FE-8D30-ED6E1A286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BB4068-00D1-3E34-26CA-EC5EE9FFB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8C7F9-D849-37BF-DAFF-339953E50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EBFC42-A63D-D449-2CFD-6F74C4B1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32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9479F-F3F5-1F8F-57C4-9E9730C78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609891-CEC3-9507-1DB1-8A952D466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AFBE7-72D0-ACDC-B906-F9B739E1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1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FEA14-B3BC-DCE9-7139-C4E87D5E4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4F18E-1616-B225-64A9-E4FEC99BD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A7E186-2DD2-319F-88D8-CD44E7269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4E016-B993-48B2-3AB3-E3644DE78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BE3AE-4187-CD14-3407-947A6AB3D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C71A0-6FDD-802D-FB7B-ED49070F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6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44AE2-C0F6-DA29-8D58-6AE991182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32F294-A82B-D670-A816-D859035942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D9858A-083C-9E99-B738-E7C520CFE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7CA85-7E18-7977-09AE-3A036FCB0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421CD-6091-9164-5E5E-F636C761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738C0-DF17-2CE9-8202-5453847F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96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8AA03A-8F7B-3EBB-CA86-B6FF69067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AB1F1-B30C-1EAF-D6FD-B68FB54CE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95429-C59F-1008-625C-51F265618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A938A-C9BA-0346-A74F-83EB1631032C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D9D4A-1765-C901-53BC-4FE38FF51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90406-735C-D46E-82D9-A4090C508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6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BD08-7DEA-A642-76EB-A25C2FB65E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K&amp;R Chapter 5</a:t>
            </a:r>
            <a:br>
              <a:rPr lang="en-US" dirty="0"/>
            </a:br>
            <a:r>
              <a:rPr lang="en-US" sz="4800" dirty="0"/>
              <a:t>Functions and Program Structure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31E4BA-302F-088B-C8D3-AEA9EACCC2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Charles R. Severance</a:t>
            </a:r>
          </a:p>
          <a:p>
            <a:r>
              <a:rPr lang="en-US" dirty="0"/>
              <a:t>www.cc4e.com</a:t>
            </a:r>
          </a:p>
        </p:txBody>
      </p:sp>
      <p:pic>
        <p:nvPicPr>
          <p:cNvPr id="4" name="Picture 6" descr="CCby.png">
            <a:extLst>
              <a:ext uri="{FF2B5EF4-FFF2-40B4-BE49-F238E27FC236}">
                <a16:creationId xmlns:a16="http://schemas.microsoft.com/office/drawing/2014/main" id="{ED146FD6-BD02-6C6F-35C4-6BF8814D9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772" y="6185766"/>
            <a:ext cx="110807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7523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AA7E7-D961-66E7-E7CF-CB277CD72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5 – Unique Areas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63E63-AAEC-04B4-9809-5D8198075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Void type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645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C10CB-F825-A6A7-0F62-5C0BF4ADA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Void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102EC-796C-7284-84E1-C70122B66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the table from Chapter 2 of </a:t>
            </a:r>
          </a:p>
        </p:txBody>
      </p:sp>
    </p:spTree>
    <p:extLst>
      <p:ext uri="{BB962C8B-B14F-4D97-AF65-F5344CB8AC3E}">
        <p14:creationId xmlns:p14="http://schemas.microsoft.com/office/powerpoint/2010/main" val="496964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C5FDCF7-958F-F9F8-6CF0-B56B76327F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005744"/>
              </p:ext>
            </p:extLst>
          </p:nvPr>
        </p:nvGraphicFramePr>
        <p:xfrm>
          <a:off x="838200" y="2538254"/>
          <a:ext cx="7068670" cy="3200400"/>
        </p:xfrm>
        <a:graphic>
          <a:graphicData uri="http://schemas.openxmlformats.org/drawingml/2006/table">
            <a:tbl>
              <a:tblPr/>
              <a:tblGrid>
                <a:gridCol w="1413734">
                  <a:extLst>
                    <a:ext uri="{9D8B030D-6E8A-4147-A177-3AD203B41FA5}">
                      <a16:colId xmlns:a16="http://schemas.microsoft.com/office/drawing/2014/main" val="383269595"/>
                    </a:ext>
                  </a:extLst>
                </a:gridCol>
                <a:gridCol w="1413734">
                  <a:extLst>
                    <a:ext uri="{9D8B030D-6E8A-4147-A177-3AD203B41FA5}">
                      <a16:colId xmlns:a16="http://schemas.microsoft.com/office/drawing/2014/main" val="2845637907"/>
                    </a:ext>
                  </a:extLst>
                </a:gridCol>
                <a:gridCol w="1413734">
                  <a:extLst>
                    <a:ext uri="{9D8B030D-6E8A-4147-A177-3AD203B41FA5}">
                      <a16:colId xmlns:a16="http://schemas.microsoft.com/office/drawing/2014/main" val="2715547717"/>
                    </a:ext>
                  </a:extLst>
                </a:gridCol>
                <a:gridCol w="1413734">
                  <a:extLst>
                    <a:ext uri="{9D8B030D-6E8A-4147-A177-3AD203B41FA5}">
                      <a16:colId xmlns:a16="http://schemas.microsoft.com/office/drawing/2014/main" val="2036003969"/>
                    </a:ext>
                  </a:extLst>
                </a:gridCol>
                <a:gridCol w="1413734">
                  <a:extLst>
                    <a:ext uri="{9D8B030D-6E8A-4147-A177-3AD203B41FA5}">
                      <a16:colId xmlns:a16="http://schemas.microsoft.com/office/drawing/2014/main" val="2065258410"/>
                    </a:ext>
                  </a:extLst>
                </a:gridCol>
              </a:tblGrid>
              <a:tr h="3045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DEC PDP-11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Honeywell 6000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IBM 370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Interdata 8/32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6120785"/>
                  </a:ext>
                </a:extLst>
              </a:tr>
              <a:tr h="17402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ASCII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ASCII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EBCDIC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ASCII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253994"/>
                  </a:ext>
                </a:extLst>
              </a:tr>
              <a:tr h="174029">
                <a:tc>
                  <a:txBody>
                    <a:bodyPr/>
                    <a:lstStyle/>
                    <a:p>
                      <a:r>
                        <a:rPr lang="en-US"/>
                        <a:t>char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8 bits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9 bits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8 bits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8 bits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8319387"/>
                  </a:ext>
                </a:extLst>
              </a:tr>
              <a:tr h="174029">
                <a:tc>
                  <a:txBody>
                    <a:bodyPr/>
                    <a:lstStyle/>
                    <a:p>
                      <a:r>
                        <a:rPr lang="en-US"/>
                        <a:t>int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36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32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32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4364131"/>
                  </a:ext>
                </a:extLst>
              </a:tr>
              <a:tr h="174029">
                <a:tc>
                  <a:txBody>
                    <a:bodyPr/>
                    <a:lstStyle/>
                    <a:p>
                      <a:r>
                        <a:rPr lang="en-US"/>
                        <a:t>short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36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7626214"/>
                  </a:ext>
                </a:extLst>
              </a:tr>
              <a:tr h="174029">
                <a:tc>
                  <a:txBody>
                    <a:bodyPr/>
                    <a:lstStyle/>
                    <a:p>
                      <a:r>
                        <a:rPr lang="en-US"/>
                        <a:t>long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32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36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32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32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3718317"/>
                  </a:ext>
                </a:extLst>
              </a:tr>
              <a:tr h="174029">
                <a:tc>
                  <a:txBody>
                    <a:bodyPr/>
                    <a:lstStyle/>
                    <a:p>
                      <a:r>
                        <a:rPr lang="en-US"/>
                        <a:t>float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32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36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32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32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5631178"/>
                  </a:ext>
                </a:extLst>
              </a:tr>
              <a:tr h="174029">
                <a:tc>
                  <a:txBody>
                    <a:bodyPr/>
                    <a:lstStyle/>
                    <a:p>
                      <a:r>
                        <a:rPr lang="en-US"/>
                        <a:t>double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64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72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64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64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606515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92DC934D-0061-F829-55D1-AB339AC7B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384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740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D5DF8A-3D98-DC7E-85E8-EAC7EDC5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791E68-B219-7E1C-2218-042D2ED13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Void type – the universal pointer</a:t>
            </a:r>
          </a:p>
        </p:txBody>
      </p:sp>
    </p:spTree>
    <p:extLst>
      <p:ext uri="{BB962C8B-B14F-4D97-AF65-F5344CB8AC3E}">
        <p14:creationId xmlns:p14="http://schemas.microsoft.com/office/powerpoint/2010/main" val="3953165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AE3D-C70D-220E-82A8-C1D64A90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725F2C-A6DC-4096-AD36-A6A5AF1FFD40}"/>
              </a:ext>
            </a:extLst>
          </p:cNvPr>
          <p:cNvSpPr txBox="1"/>
          <p:nvPr/>
        </p:nvSpPr>
        <p:spPr>
          <a:xfrm>
            <a:off x="838201" y="1502688"/>
            <a:ext cx="505570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These slides are Copyright 2022-  Charles R. Severance (</a:t>
            </a:r>
            <a:r>
              <a:rPr lang="en-US" sz="1200" dirty="0" err="1"/>
              <a:t>online.dr-chuck.com</a:t>
            </a:r>
            <a:r>
              <a:rPr lang="en-US" sz="1200" dirty="0"/>
              <a:t>) as part of www.cc4e.com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endParaRPr lang="en-US" sz="1200" dirty="0"/>
          </a:p>
          <a:p>
            <a:r>
              <a:rPr lang="en-US" sz="1200" dirty="0"/>
              <a:t>Initial Development: Charles Severance, University of Michigan School of Information</a:t>
            </a:r>
          </a:p>
          <a:p>
            <a:endParaRPr lang="en-US" sz="1200" dirty="0"/>
          </a:p>
          <a:p>
            <a:r>
              <a:rPr lang="en-US" sz="1200" b="1" dirty="0"/>
              <a:t>Insert new Contributors and Translators here including names and dates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B0D5A1-502A-F6A1-76FD-6D954B37EE94}"/>
              </a:ext>
            </a:extLst>
          </p:cNvPr>
          <p:cNvSpPr txBox="1"/>
          <p:nvPr/>
        </p:nvSpPr>
        <p:spPr>
          <a:xfrm>
            <a:off x="6298097" y="1502688"/>
            <a:ext cx="5055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Continue new Contributors and Translators here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63881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1173</TotalTime>
  <Words>205</Words>
  <Application>Microsoft Macintosh PowerPoint</Application>
  <PresentationFormat>Widescreen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K&amp;R Chapter 5 Functions and Program Structure</vt:lpstr>
      <vt:lpstr>Chapter 5 – Unique Areas</vt:lpstr>
      <vt:lpstr>Void type</vt:lpstr>
      <vt:lpstr>PowerPoint Presentation</vt:lpstr>
      <vt:lpstr>Summary</vt:lpstr>
      <vt:lpstr>Acknowledgements / Contributions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Python and C</dc:title>
  <dc:creator>Microsoft Office User</dc:creator>
  <cp:lastModifiedBy>Severance, Charles</cp:lastModifiedBy>
  <cp:revision>78</cp:revision>
  <dcterms:created xsi:type="dcterms:W3CDTF">2022-07-26T07:32:28Z</dcterms:created>
  <dcterms:modified xsi:type="dcterms:W3CDTF">2023-01-23T15:43:51Z</dcterms:modified>
</cp:coreProperties>
</file>