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3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3</a:t>
            </a:r>
            <a:br>
              <a:rPr lang="en-US"/>
            </a:br>
            <a:r>
              <a:rPr lang="en-US"/>
              <a:t>Control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– Semicolon across languages</a:t>
            </a:r>
          </a:p>
          <a:p>
            <a:r>
              <a:rPr lang="en-US" dirty="0"/>
              <a:t>Section 3.3 – else if across languages</a:t>
            </a:r>
          </a:p>
          <a:p>
            <a:r>
              <a:rPr lang="en-US" dirty="0"/>
              <a:t>Section 3.5 – While / for / assignment residual value pattern and comma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478-8AC7-CB30-2DFE-4997E1CD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58A-C885-ABAD-834E-7D7A3687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167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K&amp;R Chapter 3 Control Flow</vt:lpstr>
      <vt:lpstr>Chapter 3 – Unique Areas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74</cp:revision>
  <dcterms:created xsi:type="dcterms:W3CDTF">2022-07-26T07:32:28Z</dcterms:created>
  <dcterms:modified xsi:type="dcterms:W3CDTF">2022-08-01T03:25:08Z</dcterms:modified>
</cp:coreProperties>
</file>