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290" r:id="rId14"/>
    <p:sldId id="300" r:id="rId15"/>
    <p:sldId id="291" r:id="rId16"/>
    <p:sldId id="301" r:id="rId17"/>
    <p:sldId id="30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E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80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198956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*location* is passed by value (i.e. a copy is made in the stack frame) but no copy is made of the data in the array.  Since the function *knows where* 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(”Ret: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5B4B-9419-C5EF-5C3B-DDA468146540}"/>
              </a:ext>
            </a:extLst>
          </p:cNvPr>
          <p:cNvSpPr txBox="1"/>
          <p:nvPr/>
        </p:nvSpPr>
        <p:spPr>
          <a:xfrm>
            <a:off x="8798708" y="18782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63886" y="5292546"/>
            <a:ext cx="68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endParaRPr lang="en-US" dirty="0"/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1102781" y="1029989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7933567" y="1536174"/>
            <a:ext cx="2406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4583921" y="2326822"/>
            <a:ext cx="2645228" cy="119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838200" y="587550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57" y="468395"/>
            <a:ext cx="3479800" cy="5143500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Compensating for weirdness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029" cy="2387146"/>
          </a:xfrm>
        </p:spPr>
        <p:txBody>
          <a:bodyPr/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compile the program on a wide range of operating systems and even versions of those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But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 says that within a function, you can change a parameter and it does not affect the variable in the main()</a:t>
            </a:r>
          </a:p>
          <a:p>
            <a:r>
              <a:rPr lang="en-US" dirty="0"/>
              <a:t>Parameters are “isolated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2209</Words>
  <Application>Microsoft Macintosh PowerPoint</Application>
  <PresentationFormat>Widescreen</PresentationFormat>
  <Paragraphs>413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 – But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</vt:lpstr>
      <vt:lpstr>PowerPoint Presentation</vt:lpstr>
      <vt:lpstr>Recursion, see recursion</vt:lpstr>
      <vt:lpstr>PowerPoint Presentation</vt:lpstr>
      <vt:lpstr>The C Pre Processor</vt:lpstr>
      <vt:lpstr>PowerPoint Presentation</vt:lpstr>
      <vt:lpstr>Compensating for weirdness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88</cp:revision>
  <dcterms:created xsi:type="dcterms:W3CDTF">2022-07-26T07:32:28Z</dcterms:created>
  <dcterms:modified xsi:type="dcterms:W3CDTF">2023-01-23T22:40:21Z</dcterms:modified>
</cp:coreProperties>
</file>