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31"/>
    <p:restoredTop sz="96327"/>
  </p:normalViewPr>
  <p:slideViewPr>
    <p:cSldViewPr snapToGrid="0" snapToObjects="1">
      <p:cViewPr varScale="1">
        <p:scale>
          <a:sx n="89" d="100"/>
          <a:sy n="89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  <a:br>
              <a:rPr lang="en-US" dirty="0"/>
            </a:br>
            <a:r>
              <a:rPr lang="en-US" sz="5400" dirty="0"/>
              <a:t>A Tutorial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and approach for the book</a:t>
            </a:r>
          </a:p>
          <a:p>
            <a:r>
              <a:rPr lang="en-US" dirty="0"/>
              <a:t>Representing ”strings” in C character arrays</a:t>
            </a:r>
          </a:p>
          <a:p>
            <a:r>
              <a:rPr lang="en-US" dirty="0"/>
              <a:t>Actually doing your homework because it is good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weird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7971B2-76C1-838D-C4A4-F7E854C46DC6}"/>
              </a:ext>
            </a:extLst>
          </p:cNvPr>
          <p:cNvGrpSpPr/>
          <p:nvPr/>
        </p:nvGrpSpPr>
        <p:grpSpPr>
          <a:xfrm>
            <a:off x="7148705" y="3429000"/>
            <a:ext cx="3750826" cy="2491257"/>
            <a:chOff x="3072005" y="2190493"/>
            <a:chExt cx="3750826" cy="249125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F78A6E-192F-BA53-4F97-1480A46E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005" y="3869968"/>
              <a:ext cx="1780110" cy="25376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0388E-1590-C481-047E-2D6E887B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476" y="2604752"/>
              <a:ext cx="716318" cy="128274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F75431-1A9C-8B94-A579-AA8C238B2ACA}"/>
                </a:ext>
              </a:extLst>
            </p:cNvPr>
            <p:cNvSpPr txBox="1"/>
            <p:nvPr/>
          </p:nvSpPr>
          <p:spPr>
            <a:xfrm>
              <a:off x="3072005" y="4312418"/>
              <a:ext cx="3750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1   2   3   4  5  6  7  8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7776D9-4E5D-F862-92ED-09FE3DE909EF}"/>
                </a:ext>
              </a:extLst>
            </p:cNvPr>
            <p:cNvSpPr/>
            <p:nvPr/>
          </p:nvSpPr>
          <p:spPr>
            <a:xfrm>
              <a:off x="3072005" y="4036645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D8BBA1-489B-11D9-A7CE-6F72CC3DB0E9}"/>
                </a:ext>
              </a:extLst>
            </p:cNvPr>
            <p:cNvSpPr/>
            <p:nvPr/>
          </p:nvSpPr>
          <p:spPr>
            <a:xfrm>
              <a:off x="3674350" y="392778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0CEEF0-D4D6-7628-AE96-1B359CF15D3C}"/>
                </a:ext>
              </a:extLst>
            </p:cNvPr>
            <p:cNvSpPr/>
            <p:nvPr/>
          </p:nvSpPr>
          <p:spPr>
            <a:xfrm>
              <a:off x="4225899" y="385521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0C2849-A4EE-A185-C7A8-5D9852188B7E}"/>
                </a:ext>
              </a:extLst>
            </p:cNvPr>
            <p:cNvSpPr/>
            <p:nvPr/>
          </p:nvSpPr>
          <p:spPr>
            <a:xfrm>
              <a:off x="4757326" y="377550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4CEC12-6E9E-264F-1577-8860B2878C0F}"/>
                </a:ext>
              </a:extLst>
            </p:cNvPr>
            <p:cNvSpPr/>
            <p:nvPr/>
          </p:nvSpPr>
          <p:spPr>
            <a:xfrm>
              <a:off x="5115324" y="3134572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8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3D494B-AD62-2DB7-3680-8EEC7D7F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76" y="2632075"/>
              <a:ext cx="2227524" cy="1335739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076BA-8637-8AE1-FB9F-FAE814409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917" y="2289175"/>
              <a:ext cx="967997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877B9-2393-5EAC-7BBE-DB5324B7AE13}"/>
                </a:ext>
              </a:extLst>
            </p:cNvPr>
            <p:cNvSpPr/>
            <p:nvPr/>
          </p:nvSpPr>
          <p:spPr>
            <a:xfrm>
              <a:off x="5954714" y="235689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2DA937-8254-672C-FC88-1E317D6C32C5}"/>
                </a:ext>
              </a:extLst>
            </p:cNvPr>
            <p:cNvSpPr/>
            <p:nvPr/>
          </p:nvSpPr>
          <p:spPr>
            <a:xfrm>
              <a:off x="6384511" y="2190493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FF46F6-6DCB-2586-7D96-3AA69ECC4ECE}"/>
                </a:ext>
              </a:extLst>
            </p:cNvPr>
            <p:cNvSpPr/>
            <p:nvPr/>
          </p:nvSpPr>
          <p:spPr>
            <a:xfrm>
              <a:off x="5447724" y="2544989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value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</a:t>
            </a:r>
            <a:r>
              <a:rPr lang="en-US" b="1" i="1" u="sng" dirty="0"/>
              <a:t>is no string object </a:t>
            </a:r>
            <a:r>
              <a:rPr lang="en-US" dirty="0"/>
              <a:t>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#import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1190</Words>
  <Application>Microsoft Macintosh PowerPoint</Application>
  <PresentationFormat>Widescreen</PresentationFormat>
  <Paragraphs>164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 A Tutorial Introduction</vt:lpstr>
      <vt:lpstr>Learning Path: online.dr-chuck.com</vt:lpstr>
      <vt:lpstr>Outline of the book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61</cp:revision>
  <dcterms:created xsi:type="dcterms:W3CDTF">2022-07-26T07:32:28Z</dcterms:created>
  <dcterms:modified xsi:type="dcterms:W3CDTF">2023-01-20T22:21:28Z</dcterms:modified>
</cp:coreProperties>
</file>