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327" r:id="rId41"/>
    <p:sldId id="330" r:id="rId42"/>
    <p:sldId id="329" r:id="rId43"/>
    <p:sldId id="328" r:id="rId44"/>
    <p:sldId id="331" r:id="rId45"/>
    <p:sldId id="333" r:id="rId46"/>
    <p:sldId id="332" r:id="rId47"/>
    <p:sldId id="284" r:id="rId48"/>
    <p:sldId id="2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50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DA63-EE37-B548-8435-3B914CF04F8F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4B27-158B-1840-8CA3-211E21B1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4966</Words>
  <Application>Microsoft Macintosh PowerPoint</Application>
  <PresentationFormat>Widescreen</PresentationFormat>
  <Paragraphs>1079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6.7 Fields – Getting at the bits </vt:lpstr>
      <vt:lpstr>Computer Architecture</vt:lpstr>
      <vt:lpstr>Wires transfer data</vt:lpstr>
      <vt:lpstr>Turing Machine</vt:lpstr>
      <vt:lpstr>"Touring Machine"</vt:lpstr>
      <vt:lpstr>Writing Programs with Bits</vt:lpstr>
      <vt:lpstr>Binary Touring Machine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119</cp:revision>
  <dcterms:created xsi:type="dcterms:W3CDTF">2022-07-26T07:32:28Z</dcterms:created>
  <dcterms:modified xsi:type="dcterms:W3CDTF">2023-02-23T19:11:58Z</dcterms:modified>
</cp:coreProperties>
</file>