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6" d="100"/>
          <a:sy n="126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Map&lt;String, Integer&gt;</a:t>
            </a:r>
          </a:p>
          <a:p>
            <a:r>
              <a:rPr lang="en-US" dirty="0"/>
              <a:t>Start with Doubly Linked List of Key / Value pairs</a:t>
            </a:r>
          </a:p>
          <a:p>
            <a:r>
              <a:rPr lang="en-US" dirty="0"/>
              <a:t>Put, Get, Delete</a:t>
            </a:r>
          </a:p>
          <a:p>
            <a:r>
              <a:rPr lang="en-US" dirty="0"/>
              <a:t>Chaining pattern (like jQuery)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 Pattern</a:t>
            </a:r>
          </a:p>
          <a:p>
            <a:r>
              <a:rPr lang="en-US" dirty="0"/>
              <a:t>Sort Keys</a:t>
            </a:r>
          </a:p>
          <a:p>
            <a:r>
              <a:rPr lang="en-US" dirty="0"/>
              <a:t>Sort Values</a:t>
            </a:r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53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Structures</vt:lpstr>
      <vt:lpstr>Our 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7</cp:revision>
  <dcterms:created xsi:type="dcterms:W3CDTF">2023-02-25T13:30:24Z</dcterms:created>
  <dcterms:modified xsi:type="dcterms:W3CDTF">2023-03-01T23:10:04Z</dcterms:modified>
</cp:coreProperties>
</file>