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4" r:id="rId4"/>
    <p:sldId id="295" r:id="rId5"/>
    <p:sldId id="296" r:id="rId6"/>
    <p:sldId id="288" r:id="rId7"/>
    <p:sldId id="293" r:id="rId8"/>
    <p:sldId id="298" r:id="rId9"/>
    <p:sldId id="297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8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</a:t>
            </a:r>
            <a:r>
              <a:rPr lang="en-US" dirty="0" err="1"/>
              <a:t>artithmetic</a:t>
            </a:r>
            <a:endParaRPr lang="en-US" dirty="0"/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Review endian example from Chapter 2</a:t>
            </a:r>
          </a:p>
          <a:p>
            <a:r>
              <a:rPr lang="en-US" dirty="0"/>
              <a:t>Sections 5.10 - 5.12 – Skim – come back to this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id()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Early 1970’s C applications could “get away” with having a function that returned a pointer, return it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an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ACE-7C31-71EC-959E-1FBC550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E98-BE7B-CC9B-992E-ACF91BB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Standardization of C started in 1983 in ANSI</a:t>
            </a:r>
          </a:p>
          <a:p>
            <a:r>
              <a:rPr lang="en-US" dirty="0"/>
              <a:t>C++ was in development from 1979-1983</a:t>
            </a:r>
          </a:p>
          <a:p>
            <a:r>
              <a:rPr lang="en-US" dirty="0"/>
              <a:t>The Second Edition of K&amp;R C was published in 1988</a:t>
            </a:r>
          </a:p>
          <a:p>
            <a:r>
              <a:rPr lang="en-US" dirty="0"/>
              <a:t>The “C89” standard was released in 1989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62342F-C237-FEA9-5D7D-17A0157F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673100"/>
            <a:ext cx="40005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272C8-E9EE-CFEA-4262-D8ADCA645F23}"/>
              </a:ext>
            </a:extLst>
          </p:cNvPr>
          <p:cNvSpPr txBox="1"/>
          <p:nvPr/>
        </p:nvSpPr>
        <p:spPr>
          <a:xfrm>
            <a:off x="1474294" y="3599577"/>
            <a:ext cx="4989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edition of </a:t>
            </a:r>
            <a:r>
              <a:rPr lang="en-US" i="1" dirty="0"/>
              <a:t>The C Programming Language</a:t>
            </a:r>
            <a:r>
              <a:rPr lang="en-US" dirty="0"/>
              <a:t> was published early in 1988.  At that time, the first C standard was almost complete, formalizing and codifying the precise definition of the language.</a:t>
            </a:r>
          </a:p>
          <a:p>
            <a:pPr algn="r"/>
            <a:r>
              <a:rPr lang="en-US" b="1" dirty="0"/>
              <a:t>Brian Kernighan</a:t>
            </a:r>
          </a:p>
          <a:p>
            <a:pPr algn="r"/>
            <a:r>
              <a:rPr lang="en-US" dirty="0"/>
              <a:t>Princeton, New Jersey</a:t>
            </a:r>
          </a:p>
          <a:p>
            <a:pPr algn="r"/>
            <a:r>
              <a:rPr lang="en-US" dirty="0"/>
              <a:t>November 2012</a:t>
            </a:r>
          </a:p>
          <a:p>
            <a:pPr algn="r"/>
            <a:r>
              <a:rPr lang="en-US" dirty="0"/>
              <a:t>Preface to the Digital Edition</a:t>
            </a:r>
          </a:p>
        </p:txBody>
      </p:sp>
    </p:spTree>
    <p:extLst>
      <p:ext uri="{BB962C8B-B14F-4D97-AF65-F5344CB8AC3E}">
        <p14:creationId xmlns:p14="http://schemas.microsoft.com/office/powerpoint/2010/main" val="303265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902</Words>
  <Application>Microsoft Macintosh PowerPoint</Application>
  <PresentationFormat>Widescreen</PresentationFormat>
  <Paragraphs>159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5.6 Pointers are not Integers</vt:lpstr>
      <vt:lpstr>Treating Pointers as Integers almost works </vt:lpstr>
      <vt:lpstr>5.6 Void pointers</vt:lpstr>
      <vt:lpstr>Standardizing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81</cp:revision>
  <dcterms:created xsi:type="dcterms:W3CDTF">2022-07-26T07:32:28Z</dcterms:created>
  <dcterms:modified xsi:type="dcterms:W3CDTF">2023-01-29T04:21:04Z</dcterms:modified>
</cp:coreProperties>
</file>