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8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4"/>
    <p:restoredTop sz="96327"/>
  </p:normalViewPr>
  <p:slideViewPr>
    <p:cSldViewPr snapToGrid="0">
      <p:cViewPr varScale="1">
        <p:scale>
          <a:sx n="109" d="100"/>
          <a:sy n="109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</a:t>
            </a:r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1251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(*put)(struct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char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(*get)(struct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(*last)(struct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(*index)(struct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 position);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contains the attributes and methods</a:t>
            </a:r>
          </a:p>
          <a:p>
            <a:r>
              <a:rPr lang="en-US" dirty="0"/>
              <a:t>The reverse and current fields will be used to implement the first/next or last/next iterator pattern</a:t>
            </a:r>
          </a:p>
          <a:p>
            <a:r>
              <a:rPr lang="en-US" dirty="0"/>
              <a:t>We will use the pattern where the pointers to the methods will be in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p-&gt;last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p-&gt;index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Allocate the Map and fill it with defaults.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598433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475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person, hand, holding, indoor&#10;&#10;Description automatically generated">
            <a:extLst>
              <a:ext uri="{FF2B5EF4-FFF2-40B4-BE49-F238E27FC236}">
                <a16:creationId xmlns:a16="http://schemas.microsoft.com/office/drawing/2014/main" id="{EB1D15DD-46EC-BD0A-0F58-7E1CF15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0" y="3615871"/>
            <a:ext cx="2247420" cy="2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Structure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PHP Arrays</a:t>
            </a:r>
          </a:p>
          <a:p>
            <a:r>
              <a:rPr lang="en-US" dirty="0"/>
              <a:t>Start with Doubly Linked List of Key / Value pairs</a:t>
            </a:r>
          </a:p>
          <a:p>
            <a:pPr lvl="1"/>
            <a:r>
              <a:rPr lang="en-US" dirty="0"/>
              <a:t>Find, Put, Get, Index</a:t>
            </a:r>
          </a:p>
          <a:p>
            <a:r>
              <a:rPr lang="en-US" dirty="0"/>
              <a:t>Iterator Pattern</a:t>
            </a:r>
          </a:p>
          <a:p>
            <a:r>
              <a:rPr lang="en-US" dirty="0"/>
              <a:t>Reverse Iterator</a:t>
            </a:r>
          </a:p>
          <a:p>
            <a:r>
              <a:rPr lang="en-US" dirty="0"/>
              <a:t>Swapping items in a list</a:t>
            </a:r>
          </a:p>
          <a:p>
            <a:r>
              <a:rPr lang="en-US" dirty="0"/>
              <a:t>Sort Keys / Sort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They do not want the calling code to look directly at head or count – and even worse the object will break badly if the main program starts messing with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708801" y="1340371"/>
            <a:ext cx="36215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This loop is OK in an object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– but not in main()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(current = map-&gt;head;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!=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= current-&gt;next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3014" cy="1325563"/>
          </a:xfrm>
        </p:spPr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3283942"/>
          </a:xfrm>
        </p:spPr>
        <p:txBody>
          <a:bodyPr>
            <a:normAutofit/>
          </a:bodyPr>
          <a:lstStyle/>
          <a:p>
            <a:r>
              <a:rPr lang="en-US" dirty="0"/>
              <a:t>To allow code outside the the object to traverse a list, we use iterators</a:t>
            </a:r>
          </a:p>
          <a:p>
            <a:r>
              <a:rPr lang="en-US" dirty="0"/>
              <a:t>Once we have an iterator, each time we say "next" we get the next item in the list until 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971753" y="56890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35756" y="987047"/>
            <a:ext cx="319189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is', x)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list(x)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print('y is', y)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print('z is', z)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next(z, False)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145A5-0C5C-F227-97D8-5C260B05825A}"/>
              </a:ext>
            </a:extLst>
          </p:cNvPr>
          <p:cNvSpPr txBox="1"/>
          <p:nvPr/>
        </p:nvSpPr>
        <p:spPr>
          <a:xfrm>
            <a:off x="7069657" y="4369113"/>
            <a:ext cx="4368504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is {'a': 1, 'b': 2, 'c': 3}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is ['a', 'b', 'c']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0x100e84a40&gt;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5BD73-CCDB-42B2-1BEA-5B2EF9B8E7CC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cc_04_02.py</a:t>
            </a:r>
          </a:p>
        </p:txBody>
      </p:sp>
      <p:pic>
        <p:nvPicPr>
          <p:cNvPr id="4" name="Picture 3" descr="A PEZ dispenser, with its head back dispensing one item of candy as a metaphor for the iterator pattern.">
            <a:extLst>
              <a:ext uri="{FF2B5EF4-FFF2-40B4-BE49-F238E27FC236}">
                <a16:creationId xmlns:a16="http://schemas.microsoft.com/office/drawing/2014/main" id="{50788EC6-E5E2-739F-CF1F-F5DD53E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97" y="1813044"/>
            <a:ext cx="1228001" cy="1351685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3B2BD49-35CB-C28B-C5D7-91810B748123}"/>
              </a:ext>
            </a:extLst>
          </p:cNvPr>
          <p:cNvSpPr/>
          <p:nvPr/>
        </p:nvSpPr>
        <p:spPr>
          <a:xfrm>
            <a:off x="9807073" y="1813044"/>
            <a:ext cx="869617" cy="302235"/>
          </a:xfrm>
          <a:prstGeom prst="wedgeEllipseCallout">
            <a:avLst>
              <a:gd name="adj1" fmla="val 54659"/>
              <a:gd name="adj2" fmla="val 8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D39C-06B8-60B9-6AAB-27098B69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DDF1-6EB3-B010-F62E-730A5A25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Map&lt;Integer, String&gt;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291177"/>
            <a:ext cx="63017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cc_04_01 {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max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 max == null ||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max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658664" y="628233"/>
            <a:ext cx="3147015" cy="2800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A7327-6709-E446-2854-C719E46D072A}"/>
              </a:ext>
            </a:extLst>
          </p:cNvPr>
          <p:cNvSpPr txBox="1"/>
          <p:nvPr/>
        </p:nvSpPr>
        <p:spPr>
          <a:xfrm>
            <a:off x="7638388" y="3950003"/>
            <a:ext cx="449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 was initially implemented as a pre-processing pass that did textual transformations and then passed the code into the C compiler.  There is no concept of "self" or "this".</a:t>
            </a:r>
          </a:p>
        </p:txBody>
      </p:sp>
    </p:spTree>
    <p:extLst>
      <p:ext uri="{BB962C8B-B14F-4D97-AF65-F5344CB8AC3E}">
        <p14:creationId xmlns:p14="http://schemas.microsoft.com/office/powerpoint/2010/main" val="29794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9778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7503412" y="1851051"/>
            <a:ext cx="3252814" cy="26776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2731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map-&gt;size(map) - 1;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pos);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265412" y="1536174"/>
            <a:ext cx="3252814" cy="37856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3462</Words>
  <Application>Microsoft Macintosh PowerPoint</Application>
  <PresentationFormat>Widescreen</PresentationFormat>
  <Paragraphs>517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Menlo</vt:lpstr>
      <vt:lpstr>Office Theme</vt:lpstr>
      <vt:lpstr>A Data Structure</vt:lpstr>
      <vt:lpstr>Our Data Structure – Key / Value Pairs</vt:lpstr>
      <vt:lpstr>PowerPoint Presentation</vt:lpstr>
      <vt:lpstr>Java Map&lt;Integer, String&gt;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at Code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</vt:lpstr>
      <vt:lpstr>Iterators</vt:lpstr>
      <vt:lpstr>Separation of Concerns</vt:lpstr>
      <vt:lpstr>About Iterators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36</cp:revision>
  <dcterms:created xsi:type="dcterms:W3CDTF">2023-02-25T13:30:24Z</dcterms:created>
  <dcterms:modified xsi:type="dcterms:W3CDTF">2023-03-03T17:18:13Z</dcterms:modified>
</cp:coreProperties>
</file>