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1"/>
    <p:restoredTop sz="96327"/>
  </p:normalViewPr>
  <p:slideViewPr>
    <p:cSldViewPr snapToGrid="0">
      <p:cViewPr varScale="1">
        <p:scale>
          <a:sx n="106" d="100"/>
          <a:sy n="106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Structure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Find, Put, Get, Index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cc_04_02.py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Map&lt;Integer, String&gt;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cc_04_01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A7327-6709-E446-2854-C719E46D072A}"/>
              </a:ext>
            </a:extLst>
          </p:cNvPr>
          <p:cNvSpPr txBox="1"/>
          <p:nvPr/>
        </p:nvSpPr>
        <p:spPr>
          <a:xfrm>
            <a:off x="7638388" y="3950003"/>
            <a:ext cx="449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 was initially implemented as a pre-processing pass that did textual transformations and then passed the code into the C compiler.  There is no concept of "self" or "this".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4292</Words>
  <Application>Microsoft Macintosh PowerPoint</Application>
  <PresentationFormat>Widescreen</PresentationFormat>
  <Paragraphs>641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Menlo</vt:lpstr>
      <vt:lpstr>Office Theme</vt:lpstr>
      <vt:lpstr>Our Data Structure</vt:lpstr>
      <vt:lpstr>Our Data Structure – Key / Value Pairs</vt:lpstr>
      <vt:lpstr>PowerPoint Presentation</vt:lpstr>
      <vt:lpstr>Java Map&lt;Integer, String&gt;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Code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41</cp:revision>
  <dcterms:created xsi:type="dcterms:W3CDTF">2023-02-25T13:30:24Z</dcterms:created>
  <dcterms:modified xsi:type="dcterms:W3CDTF">2023-03-04T04:37:52Z</dcterms:modified>
</cp:coreProperties>
</file>