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49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6.5 to the essential bits I feel we need to go forward</a:t>
            </a:r>
          </a:p>
          <a:p>
            <a:r>
              <a:rPr lang="en-US" sz="2000" dirty="0"/>
              <a:t>Do not proceed beyond this material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guide you on that journey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lvl="1"/>
            <a:r>
              <a:rPr lang="en-US" dirty="0"/>
              <a:t>Study for a future programming interview</a:t>
            </a:r>
          </a:p>
          <a:p>
            <a:pPr lvl="1"/>
            <a:r>
              <a:rPr lang="en-US" dirty="0"/>
              <a:t>Continue on a path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4030</Words>
  <Application>Microsoft Macintosh PowerPoint</Application>
  <PresentationFormat>Widescreen</PresentationFormat>
  <Paragraphs>867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96</cp:revision>
  <dcterms:created xsi:type="dcterms:W3CDTF">2022-07-26T07:32:28Z</dcterms:created>
  <dcterms:modified xsi:type="dcterms:W3CDTF">2023-01-30T22:46:59Z</dcterms:modified>
</cp:coreProperties>
</file>