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9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57" r:id="rId11"/>
    <p:sldId id="260" r:id="rId12"/>
    <p:sldId id="261" r:id="rId13"/>
    <p:sldId id="262" r:id="rId14"/>
    <p:sldId id="269" r:id="rId15"/>
    <p:sldId id="270" r:id="rId16"/>
    <p:sldId id="274" r:id="rId17"/>
    <p:sldId id="275" r:id="rId18"/>
    <p:sldId id="276" r:id="rId19"/>
    <p:sldId id="278" r:id="rId20"/>
    <p:sldId id="277" r:id="rId21"/>
    <p:sldId id="279" r:id="rId22"/>
    <p:sldId id="280" r:id="rId23"/>
    <p:sldId id="281" r:id="rId24"/>
    <p:sldId id="282" r:id="rId25"/>
    <p:sldId id="283" r:id="rId26"/>
    <p:sldId id="271" r:id="rId27"/>
    <p:sldId id="272" r:id="rId28"/>
    <p:sldId id="27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2B576D"/>
    <a:srgbClr val="71BFE3"/>
    <a:srgbClr val="9EB6C9"/>
    <a:srgbClr val="FFE12F"/>
    <a:srgbClr val="5C8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03E39-4F98-457E-B8B6-FAFC47C82046}" v="402" dt="2025-05-17T09:59:41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2" autoAdjust="0"/>
    <p:restoredTop sz="94660"/>
  </p:normalViewPr>
  <p:slideViewPr>
    <p:cSldViewPr snapToGrid="0">
      <p:cViewPr>
        <p:scale>
          <a:sx n="25" d="100"/>
          <a:sy n="25" d="100"/>
        </p:scale>
        <p:origin x="2309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YAB NASIM" userId="b0cf67d031eaeffb" providerId="LiveId" clId="{04303E39-4F98-457E-B8B6-FAFC47C82046}"/>
    <pc:docChg chg="undo redo custSel addSld delSld modSld sldOrd">
      <pc:chgData name="NAYAB NASIM" userId="b0cf67d031eaeffb" providerId="LiveId" clId="{04303E39-4F98-457E-B8B6-FAFC47C82046}" dt="2025-05-17T10:02:21.578" v="3798" actId="20577"/>
      <pc:docMkLst>
        <pc:docMk/>
      </pc:docMkLst>
      <pc:sldChg chg="addSp delSp modSp new mod ord modTransition setBg modClrScheme chgLayout">
        <pc:chgData name="NAYAB NASIM" userId="b0cf67d031eaeffb" providerId="LiveId" clId="{04303E39-4F98-457E-B8B6-FAFC47C82046}" dt="2025-05-16T19:24:52.509" v="354"/>
        <pc:sldMkLst>
          <pc:docMk/>
          <pc:sldMk cId="2126476222" sldId="256"/>
        </pc:sldMkLst>
        <pc:spChg chg="del">
          <ac:chgData name="NAYAB NASIM" userId="b0cf67d031eaeffb" providerId="LiveId" clId="{04303E39-4F98-457E-B8B6-FAFC47C82046}" dt="2025-05-16T18:27:38.425" v="7" actId="700"/>
          <ac:spMkLst>
            <pc:docMk/>
            <pc:sldMk cId="2126476222" sldId="256"/>
            <ac:spMk id="2" creationId="{E787A466-CE34-6152-3CDE-58F413E2BC0C}"/>
          </ac:spMkLst>
        </pc:spChg>
        <pc:spChg chg="del">
          <ac:chgData name="NAYAB NASIM" userId="b0cf67d031eaeffb" providerId="LiveId" clId="{04303E39-4F98-457E-B8B6-FAFC47C82046}" dt="2025-05-16T18:27:38.425" v="7" actId="700"/>
          <ac:spMkLst>
            <pc:docMk/>
            <pc:sldMk cId="2126476222" sldId="256"/>
            <ac:spMk id="3" creationId="{3B8A4E6F-879F-87B0-2B4F-74A7B9D6BD50}"/>
          </ac:spMkLst>
        </pc:spChg>
        <pc:spChg chg="add del mod">
          <ac:chgData name="NAYAB NASIM" userId="b0cf67d031eaeffb" providerId="LiveId" clId="{04303E39-4F98-457E-B8B6-FAFC47C82046}" dt="2025-05-16T18:37:50.871" v="144" actId="478"/>
          <ac:spMkLst>
            <pc:docMk/>
            <pc:sldMk cId="2126476222" sldId="256"/>
            <ac:spMk id="5" creationId="{C1B3FE42-7C49-53B0-9B3B-36B11AB6CEBB}"/>
          </ac:spMkLst>
        </pc:spChg>
        <pc:spChg chg="add mod">
          <ac:chgData name="NAYAB NASIM" userId="b0cf67d031eaeffb" providerId="LiveId" clId="{04303E39-4F98-457E-B8B6-FAFC47C82046}" dt="2025-05-16T18:30:09.793" v="25" actId="571"/>
          <ac:spMkLst>
            <pc:docMk/>
            <pc:sldMk cId="2126476222" sldId="256"/>
            <ac:spMk id="6" creationId="{1C47399C-6D21-E6E6-5761-8B5DEC86823F}"/>
          </ac:spMkLst>
        </pc:spChg>
        <pc:spChg chg="add mod">
          <ac:chgData name="NAYAB NASIM" userId="b0cf67d031eaeffb" providerId="LiveId" clId="{04303E39-4F98-457E-B8B6-FAFC47C82046}" dt="2025-05-16T18:30:07.781" v="20" actId="571"/>
          <ac:spMkLst>
            <pc:docMk/>
            <pc:sldMk cId="2126476222" sldId="256"/>
            <ac:spMk id="7" creationId="{D5B5D729-65E7-288F-1115-607530678D24}"/>
          </ac:spMkLst>
        </pc:spChg>
        <pc:spChg chg="add mod">
          <ac:chgData name="NAYAB NASIM" userId="b0cf67d031eaeffb" providerId="LiveId" clId="{04303E39-4F98-457E-B8B6-FAFC47C82046}" dt="2025-05-16T18:30:07.781" v="20" actId="571"/>
          <ac:spMkLst>
            <pc:docMk/>
            <pc:sldMk cId="2126476222" sldId="256"/>
            <ac:spMk id="8" creationId="{EDA0B4F7-BC3E-21CF-E5E2-74840A09934E}"/>
          </ac:spMkLst>
        </pc:spChg>
        <pc:spChg chg="add mod">
          <ac:chgData name="NAYAB NASIM" userId="b0cf67d031eaeffb" providerId="LiveId" clId="{04303E39-4F98-457E-B8B6-FAFC47C82046}" dt="2025-05-16T18:37:14.153" v="143" actId="1076"/>
          <ac:spMkLst>
            <pc:docMk/>
            <pc:sldMk cId="2126476222" sldId="256"/>
            <ac:spMk id="9" creationId="{BDAD96CC-8EB7-3945-69B5-B745AC145809}"/>
          </ac:spMkLst>
        </pc:spChg>
        <pc:spChg chg="add del mod">
          <ac:chgData name="NAYAB NASIM" userId="b0cf67d031eaeffb" providerId="LiveId" clId="{04303E39-4F98-457E-B8B6-FAFC47C82046}" dt="2025-05-16T18:39:10.768" v="164"/>
          <ac:spMkLst>
            <pc:docMk/>
            <pc:sldMk cId="2126476222" sldId="256"/>
            <ac:spMk id="10" creationId="{8F49EFFD-918C-CC88-4739-0D89F59CED23}"/>
          </ac:spMkLst>
        </pc:spChg>
        <pc:spChg chg="add del mod">
          <ac:chgData name="NAYAB NASIM" userId="b0cf67d031eaeffb" providerId="LiveId" clId="{04303E39-4F98-457E-B8B6-FAFC47C82046}" dt="2025-05-16T18:36:36.600" v="139"/>
          <ac:spMkLst>
            <pc:docMk/>
            <pc:sldMk cId="2126476222" sldId="256"/>
            <ac:spMk id="11" creationId="{8FD72E17-38FE-E5FB-78E6-72155E55221D}"/>
          </ac:spMkLst>
        </pc:spChg>
        <pc:spChg chg="add del mod">
          <ac:chgData name="NAYAB NASIM" userId="b0cf67d031eaeffb" providerId="LiveId" clId="{04303E39-4F98-457E-B8B6-FAFC47C82046}" dt="2025-05-16T18:39:00.303" v="162" actId="478"/>
          <ac:spMkLst>
            <pc:docMk/>
            <pc:sldMk cId="2126476222" sldId="256"/>
            <ac:spMk id="12" creationId="{C113C83B-B422-565A-7EE6-CF2CD06EC532}"/>
          </ac:spMkLst>
        </pc:spChg>
        <pc:spChg chg="add del mod">
          <ac:chgData name="NAYAB NASIM" userId="b0cf67d031eaeffb" providerId="LiveId" clId="{04303E39-4F98-457E-B8B6-FAFC47C82046}" dt="2025-05-16T18:39:10.768" v="164"/>
          <ac:spMkLst>
            <pc:docMk/>
            <pc:sldMk cId="2126476222" sldId="256"/>
            <ac:spMk id="13" creationId="{681CFE85-DB79-988B-B0A4-7B52373EFC2D}"/>
          </ac:spMkLst>
        </pc:spChg>
        <pc:spChg chg="add del mod">
          <ac:chgData name="NAYAB NASIM" userId="b0cf67d031eaeffb" providerId="LiveId" clId="{04303E39-4F98-457E-B8B6-FAFC47C82046}" dt="2025-05-16T18:36:36.600" v="139"/>
          <ac:spMkLst>
            <pc:docMk/>
            <pc:sldMk cId="2126476222" sldId="256"/>
            <ac:spMk id="14" creationId="{1DA2E285-A99A-410D-5A39-E0F4990A557C}"/>
          </ac:spMkLst>
        </pc:spChg>
        <pc:spChg chg="add del mod">
          <ac:chgData name="NAYAB NASIM" userId="b0cf67d031eaeffb" providerId="LiveId" clId="{04303E39-4F98-457E-B8B6-FAFC47C82046}" dt="2025-05-16T18:39:10.768" v="164"/>
          <ac:spMkLst>
            <pc:docMk/>
            <pc:sldMk cId="2126476222" sldId="256"/>
            <ac:spMk id="15" creationId="{1CA2BBB3-2165-D497-D639-498F74F03401}"/>
          </ac:spMkLst>
        </pc:spChg>
        <pc:spChg chg="add del mod">
          <ac:chgData name="NAYAB NASIM" userId="b0cf67d031eaeffb" providerId="LiveId" clId="{04303E39-4F98-457E-B8B6-FAFC47C82046}" dt="2025-05-16T18:38:04.776" v="148" actId="478"/>
          <ac:spMkLst>
            <pc:docMk/>
            <pc:sldMk cId="2126476222" sldId="256"/>
            <ac:spMk id="16" creationId="{C9EA54F6-CA5C-94BA-9D6A-6CD1975E90ED}"/>
          </ac:spMkLst>
        </pc:spChg>
        <pc:spChg chg="add del mod">
          <ac:chgData name="NAYAB NASIM" userId="b0cf67d031eaeffb" providerId="LiveId" clId="{04303E39-4F98-457E-B8B6-FAFC47C82046}" dt="2025-05-16T18:39:10.768" v="164"/>
          <ac:spMkLst>
            <pc:docMk/>
            <pc:sldMk cId="2126476222" sldId="256"/>
            <ac:spMk id="17" creationId="{9E54116F-35E5-4D86-982C-7DFD8A5F29CE}"/>
          </ac:spMkLst>
        </pc:spChg>
        <pc:spChg chg="add mod">
          <ac:chgData name="NAYAB NASIM" userId="b0cf67d031eaeffb" providerId="LiveId" clId="{04303E39-4F98-457E-B8B6-FAFC47C82046}" dt="2025-05-16T18:33:35.702" v="118" actId="1035"/>
          <ac:spMkLst>
            <pc:docMk/>
            <pc:sldMk cId="2126476222" sldId="256"/>
            <ac:spMk id="18" creationId="{7E500B6F-7982-BB82-BDB5-C88A2F83C359}"/>
          </ac:spMkLst>
        </pc:spChg>
        <pc:spChg chg="add del mod">
          <ac:chgData name="NAYAB NASIM" userId="b0cf67d031eaeffb" providerId="LiveId" clId="{04303E39-4F98-457E-B8B6-FAFC47C82046}" dt="2025-05-16T18:39:10.768" v="164"/>
          <ac:spMkLst>
            <pc:docMk/>
            <pc:sldMk cId="2126476222" sldId="256"/>
            <ac:spMk id="19" creationId="{CB69D3B0-6952-C66B-CC47-C38276369FC6}"/>
          </ac:spMkLst>
        </pc:spChg>
        <pc:spChg chg="add del mod">
          <ac:chgData name="NAYAB NASIM" userId="b0cf67d031eaeffb" providerId="LiveId" clId="{04303E39-4F98-457E-B8B6-FAFC47C82046}" dt="2025-05-16T18:37:59.928" v="146" actId="478"/>
          <ac:spMkLst>
            <pc:docMk/>
            <pc:sldMk cId="2126476222" sldId="256"/>
            <ac:spMk id="20" creationId="{9A1EC526-0428-C0FB-5D37-B74A0798F249}"/>
          </ac:spMkLst>
        </pc:spChg>
        <pc:spChg chg="add mod">
          <ac:chgData name="NAYAB NASIM" userId="b0cf67d031eaeffb" providerId="LiveId" clId="{04303E39-4F98-457E-B8B6-FAFC47C82046}" dt="2025-05-16T18:33:35.702" v="118" actId="1035"/>
          <ac:spMkLst>
            <pc:docMk/>
            <pc:sldMk cId="2126476222" sldId="256"/>
            <ac:spMk id="21" creationId="{1E46F10D-8D55-2060-5F3E-C02E2E861FFF}"/>
          </ac:spMkLst>
        </pc:spChg>
        <pc:spChg chg="add del mod">
          <ac:chgData name="NAYAB NASIM" userId="b0cf67d031eaeffb" providerId="LiveId" clId="{04303E39-4F98-457E-B8B6-FAFC47C82046}" dt="2025-05-16T18:39:10.768" v="164"/>
          <ac:spMkLst>
            <pc:docMk/>
            <pc:sldMk cId="2126476222" sldId="256"/>
            <ac:spMk id="22" creationId="{4BA40B28-D0A7-7809-2556-C3753030E775}"/>
          </ac:spMkLst>
        </pc:spChg>
        <pc:spChg chg="add del mod">
          <ac:chgData name="NAYAB NASIM" userId="b0cf67d031eaeffb" providerId="LiveId" clId="{04303E39-4F98-457E-B8B6-FAFC47C82046}" dt="2025-05-16T18:39:10.768" v="164"/>
          <ac:spMkLst>
            <pc:docMk/>
            <pc:sldMk cId="2126476222" sldId="256"/>
            <ac:spMk id="23" creationId="{139B36A7-D9E1-B681-ECE9-8A782033CF6F}"/>
          </ac:spMkLst>
        </pc:spChg>
        <pc:spChg chg="add del mod">
          <ac:chgData name="NAYAB NASIM" userId="b0cf67d031eaeffb" providerId="LiveId" clId="{04303E39-4F98-457E-B8B6-FAFC47C82046}" dt="2025-05-16T18:36:36.600" v="139"/>
          <ac:spMkLst>
            <pc:docMk/>
            <pc:sldMk cId="2126476222" sldId="256"/>
            <ac:spMk id="24" creationId="{070488C0-B8CC-9EB9-FB08-951AD1B50327}"/>
          </ac:spMkLst>
        </pc:spChg>
        <pc:spChg chg="add del mod">
          <ac:chgData name="NAYAB NASIM" userId="b0cf67d031eaeffb" providerId="LiveId" clId="{04303E39-4F98-457E-B8B6-FAFC47C82046}" dt="2025-05-16T18:39:10.768" v="164"/>
          <ac:spMkLst>
            <pc:docMk/>
            <pc:sldMk cId="2126476222" sldId="256"/>
            <ac:spMk id="25" creationId="{48EEEF4E-46E6-D028-249A-1DF98D511B7B}"/>
          </ac:spMkLst>
        </pc:spChg>
        <pc:spChg chg="add del mod">
          <ac:chgData name="NAYAB NASIM" userId="b0cf67d031eaeffb" providerId="LiveId" clId="{04303E39-4F98-457E-B8B6-FAFC47C82046}" dt="2025-05-16T18:39:10.768" v="164"/>
          <ac:spMkLst>
            <pc:docMk/>
            <pc:sldMk cId="2126476222" sldId="256"/>
            <ac:spMk id="26" creationId="{88B00D0F-BE8E-B4F7-E547-1DBF9E65A99A}"/>
          </ac:spMkLst>
        </pc:spChg>
        <pc:spChg chg="add del mod">
          <ac:chgData name="NAYAB NASIM" userId="b0cf67d031eaeffb" providerId="LiveId" clId="{04303E39-4F98-457E-B8B6-FAFC47C82046}" dt="2025-05-16T18:36:36.600" v="139"/>
          <ac:spMkLst>
            <pc:docMk/>
            <pc:sldMk cId="2126476222" sldId="256"/>
            <ac:spMk id="27" creationId="{F9719A4D-B0F3-EE3E-5182-246BEA9CCADA}"/>
          </ac:spMkLst>
        </pc:spChg>
        <pc:spChg chg="add del mod">
          <ac:chgData name="NAYAB NASIM" userId="b0cf67d031eaeffb" providerId="LiveId" clId="{04303E39-4F98-457E-B8B6-FAFC47C82046}" dt="2025-05-16T18:36:36.600" v="139"/>
          <ac:spMkLst>
            <pc:docMk/>
            <pc:sldMk cId="2126476222" sldId="256"/>
            <ac:spMk id="28" creationId="{465CA2EC-22B6-F9B2-267F-82476F935FCB}"/>
          </ac:spMkLst>
        </pc:spChg>
        <pc:spChg chg="add del mod">
          <ac:chgData name="NAYAB NASIM" userId="b0cf67d031eaeffb" providerId="LiveId" clId="{04303E39-4F98-457E-B8B6-FAFC47C82046}" dt="2025-05-16T18:39:10.768" v="164"/>
          <ac:spMkLst>
            <pc:docMk/>
            <pc:sldMk cId="2126476222" sldId="256"/>
            <ac:spMk id="29" creationId="{80DF40A6-BDFB-EA25-E51B-2236334CB566}"/>
          </ac:spMkLst>
        </pc:spChg>
        <pc:spChg chg="mod">
          <ac:chgData name="NAYAB NASIM" userId="b0cf67d031eaeffb" providerId="LiveId" clId="{04303E39-4F98-457E-B8B6-FAFC47C82046}" dt="2025-05-16T18:36:09.858" v="136"/>
          <ac:spMkLst>
            <pc:docMk/>
            <pc:sldMk cId="2126476222" sldId="256"/>
            <ac:spMk id="31" creationId="{4FCFB701-9843-3D1A-2AFD-ED706F2F21AB}"/>
          </ac:spMkLst>
        </pc:spChg>
        <pc:spChg chg="mod">
          <ac:chgData name="NAYAB NASIM" userId="b0cf67d031eaeffb" providerId="LiveId" clId="{04303E39-4F98-457E-B8B6-FAFC47C82046}" dt="2025-05-16T18:36:36.600" v="139"/>
          <ac:spMkLst>
            <pc:docMk/>
            <pc:sldMk cId="2126476222" sldId="256"/>
            <ac:spMk id="32" creationId="{1CE90B50-E51C-1927-3D84-CC04FAD1A889}"/>
          </ac:spMkLst>
        </pc:spChg>
        <pc:spChg chg="mod">
          <ac:chgData name="NAYAB NASIM" userId="b0cf67d031eaeffb" providerId="LiveId" clId="{04303E39-4F98-457E-B8B6-FAFC47C82046}" dt="2025-05-16T18:48:46.671" v="250" actId="1076"/>
          <ac:spMkLst>
            <pc:docMk/>
            <pc:sldMk cId="2126476222" sldId="256"/>
            <ac:spMk id="34" creationId="{925732FD-89ED-5AE1-4DDC-3AA2D1C3393F}"/>
          </ac:spMkLst>
        </pc:spChg>
        <pc:spChg chg="add mod">
          <ac:chgData name="NAYAB NASIM" userId="b0cf67d031eaeffb" providerId="LiveId" clId="{04303E39-4F98-457E-B8B6-FAFC47C82046}" dt="2025-05-16T18:49:33.407" v="257" actId="207"/>
          <ac:spMkLst>
            <pc:docMk/>
            <pc:sldMk cId="2126476222" sldId="256"/>
            <ac:spMk id="35" creationId="{21D570DD-966F-0D28-14BB-3F1A8FD651C2}"/>
          </ac:spMkLst>
        </pc:spChg>
        <pc:spChg chg="add mod">
          <ac:chgData name="NAYAB NASIM" userId="b0cf67d031eaeffb" providerId="LiveId" clId="{04303E39-4F98-457E-B8B6-FAFC47C82046}" dt="2025-05-16T19:15:56.817" v="317" actId="1076"/>
          <ac:spMkLst>
            <pc:docMk/>
            <pc:sldMk cId="2126476222" sldId="256"/>
            <ac:spMk id="36" creationId="{ECAA8107-4811-0E41-E962-C06039CB80AC}"/>
          </ac:spMkLst>
        </pc:spChg>
        <pc:graphicFrameChg chg="add del modGraphic">
          <ac:chgData name="NAYAB NASIM" userId="b0cf67d031eaeffb" providerId="LiveId" clId="{04303E39-4F98-457E-B8B6-FAFC47C82046}" dt="2025-05-16T18:25:34.543" v="2" actId="1032"/>
          <ac:graphicFrameMkLst>
            <pc:docMk/>
            <pc:sldMk cId="2126476222" sldId="256"/>
            <ac:graphicFrameMk id="4" creationId="{48695A19-239D-F78B-688C-3F9A0F25F1F9}"/>
          </ac:graphicFrameMkLst>
        </pc:graphicFrameChg>
      </pc:sldChg>
      <pc:sldChg chg="addSp delSp modSp new mod modTransition setBg modClrScheme chgLayout">
        <pc:chgData name="NAYAB NASIM" userId="b0cf67d031eaeffb" providerId="LiveId" clId="{04303E39-4F98-457E-B8B6-FAFC47C82046}" dt="2025-05-16T20:17:14.667" v="1056"/>
        <pc:sldMkLst>
          <pc:docMk/>
          <pc:sldMk cId="3416588226" sldId="257"/>
        </pc:sldMkLst>
        <pc:spChg chg="add del">
          <ac:chgData name="NAYAB NASIM" userId="b0cf67d031eaeffb" providerId="LiveId" clId="{04303E39-4F98-457E-B8B6-FAFC47C82046}" dt="2025-05-16T18:30:14.359" v="32" actId="700"/>
          <ac:spMkLst>
            <pc:docMk/>
            <pc:sldMk cId="3416588226" sldId="257"/>
            <ac:spMk id="2" creationId="{008E52F6-E5E4-0D61-D965-0DAA0D9E5A8F}"/>
          </ac:spMkLst>
        </pc:spChg>
        <pc:spChg chg="add del">
          <ac:chgData name="NAYAB NASIM" userId="b0cf67d031eaeffb" providerId="LiveId" clId="{04303E39-4F98-457E-B8B6-FAFC47C82046}" dt="2025-05-16T18:30:14.359" v="32" actId="700"/>
          <ac:spMkLst>
            <pc:docMk/>
            <pc:sldMk cId="3416588226" sldId="257"/>
            <ac:spMk id="3" creationId="{BA86D512-63EC-503F-F1FB-CD3AF7FCF0CB}"/>
          </ac:spMkLst>
        </pc:spChg>
        <pc:spChg chg="add del mod">
          <ac:chgData name="NAYAB NASIM" userId="b0cf67d031eaeffb" providerId="LiveId" clId="{04303E39-4F98-457E-B8B6-FAFC47C82046}" dt="2025-05-16T19:27:40.374" v="363"/>
          <ac:spMkLst>
            <pc:docMk/>
            <pc:sldMk cId="3416588226" sldId="257"/>
            <ac:spMk id="4" creationId="{3EE8AA30-F493-EE6E-CDC6-71AB343DED34}"/>
          </ac:spMkLst>
        </pc:spChg>
        <pc:spChg chg="add del mod">
          <ac:chgData name="NAYAB NASIM" userId="b0cf67d031eaeffb" providerId="LiveId" clId="{04303E39-4F98-457E-B8B6-FAFC47C82046}" dt="2025-05-16T19:27:40.374" v="363"/>
          <ac:spMkLst>
            <pc:docMk/>
            <pc:sldMk cId="3416588226" sldId="257"/>
            <ac:spMk id="5" creationId="{EF4110A3-54EA-58A2-A4EE-B8E600C98AC2}"/>
          </ac:spMkLst>
        </pc:spChg>
        <pc:spChg chg="add del mod">
          <ac:chgData name="NAYAB NASIM" userId="b0cf67d031eaeffb" providerId="LiveId" clId="{04303E39-4F98-457E-B8B6-FAFC47C82046}" dt="2025-05-16T19:27:40.374" v="363"/>
          <ac:spMkLst>
            <pc:docMk/>
            <pc:sldMk cId="3416588226" sldId="257"/>
            <ac:spMk id="6" creationId="{4E8B1BE5-1E3F-8BA3-6E7F-CCAC50E89096}"/>
          </ac:spMkLst>
        </pc:spChg>
        <pc:spChg chg="del mod">
          <ac:chgData name="NAYAB NASIM" userId="b0cf67d031eaeffb" providerId="LiveId" clId="{04303E39-4F98-457E-B8B6-FAFC47C82046}" dt="2025-05-16T19:28:12.305" v="367" actId="478"/>
          <ac:spMkLst>
            <pc:docMk/>
            <pc:sldMk cId="3416588226" sldId="257"/>
            <ac:spMk id="7" creationId="{0C578639-4BD6-5EBE-5986-57D905D24F0B}"/>
          </ac:spMkLst>
        </pc:spChg>
        <pc:spChg chg="del mod">
          <ac:chgData name="NAYAB NASIM" userId="b0cf67d031eaeffb" providerId="LiveId" clId="{04303E39-4F98-457E-B8B6-FAFC47C82046}" dt="2025-05-16T19:33:30.766" v="381"/>
          <ac:spMkLst>
            <pc:docMk/>
            <pc:sldMk cId="3416588226" sldId="257"/>
            <ac:spMk id="8" creationId="{20C14319-628C-14A3-32C1-9FD73BB13B7A}"/>
          </ac:spMkLst>
        </pc:spChg>
        <pc:spChg chg="del mod">
          <ac:chgData name="NAYAB NASIM" userId="b0cf67d031eaeffb" providerId="LiveId" clId="{04303E39-4F98-457E-B8B6-FAFC47C82046}" dt="2025-05-16T19:33:30.766" v="381"/>
          <ac:spMkLst>
            <pc:docMk/>
            <pc:sldMk cId="3416588226" sldId="257"/>
            <ac:spMk id="9" creationId="{15ECD5FB-745F-0CEC-38DC-03504550784B}"/>
          </ac:spMkLst>
        </pc:spChg>
        <pc:spChg chg="del">
          <ac:chgData name="NAYAB NASIM" userId="b0cf67d031eaeffb" providerId="LiveId" clId="{04303E39-4F98-457E-B8B6-FAFC47C82046}" dt="2025-05-16T19:28:03.962" v="365" actId="478"/>
          <ac:spMkLst>
            <pc:docMk/>
            <pc:sldMk cId="3416588226" sldId="257"/>
            <ac:spMk id="10" creationId="{9B7C7438-E7CE-A396-FEE1-8676EA17830B}"/>
          </ac:spMkLst>
        </pc:spChg>
        <pc:spChg chg="del">
          <ac:chgData name="NAYAB NASIM" userId="b0cf67d031eaeffb" providerId="LiveId" clId="{04303E39-4F98-457E-B8B6-FAFC47C82046}" dt="2025-05-16T19:34:11.782" v="386" actId="478"/>
          <ac:spMkLst>
            <pc:docMk/>
            <pc:sldMk cId="3416588226" sldId="257"/>
            <ac:spMk id="11" creationId="{F0803438-8CA5-7F2C-AF17-5D9AF266C2DF}"/>
          </ac:spMkLst>
        </pc:spChg>
        <pc:spChg chg="del">
          <ac:chgData name="NAYAB NASIM" userId="b0cf67d031eaeffb" providerId="LiveId" clId="{04303E39-4F98-457E-B8B6-FAFC47C82046}" dt="2025-05-16T19:28:14.708" v="368" actId="478"/>
          <ac:spMkLst>
            <pc:docMk/>
            <pc:sldMk cId="3416588226" sldId="257"/>
            <ac:spMk id="12" creationId="{4995DD82-08F9-F9B2-D675-C21F60A0D6DC}"/>
          </ac:spMkLst>
        </pc:spChg>
        <pc:spChg chg="del mod">
          <ac:chgData name="NAYAB NASIM" userId="b0cf67d031eaeffb" providerId="LiveId" clId="{04303E39-4F98-457E-B8B6-FAFC47C82046}" dt="2025-05-16T19:33:30.766" v="381"/>
          <ac:spMkLst>
            <pc:docMk/>
            <pc:sldMk cId="3416588226" sldId="257"/>
            <ac:spMk id="13" creationId="{EFD77BFF-E43E-F30B-C465-E0DB84AD23E7}"/>
          </ac:spMkLst>
        </pc:spChg>
        <pc:spChg chg="del mod">
          <ac:chgData name="NAYAB NASIM" userId="b0cf67d031eaeffb" providerId="LiveId" clId="{04303E39-4F98-457E-B8B6-FAFC47C82046}" dt="2025-05-16T19:33:30.766" v="381"/>
          <ac:spMkLst>
            <pc:docMk/>
            <pc:sldMk cId="3416588226" sldId="257"/>
            <ac:spMk id="14" creationId="{0B0A3654-F69B-7DE7-B68A-CBD90213E8A5}"/>
          </ac:spMkLst>
        </pc:spChg>
        <pc:spChg chg="del mod">
          <ac:chgData name="NAYAB NASIM" userId="b0cf67d031eaeffb" providerId="LiveId" clId="{04303E39-4F98-457E-B8B6-FAFC47C82046}" dt="2025-05-16T19:27:53.643" v="364" actId="478"/>
          <ac:spMkLst>
            <pc:docMk/>
            <pc:sldMk cId="3416588226" sldId="257"/>
            <ac:spMk id="15" creationId="{3939CC0F-854A-DDDC-1DFE-6AA11EAD95BB}"/>
          </ac:spMkLst>
        </pc:spChg>
        <pc:spChg chg="del">
          <ac:chgData name="NAYAB NASIM" userId="b0cf67d031eaeffb" providerId="LiveId" clId="{04303E39-4F98-457E-B8B6-FAFC47C82046}" dt="2025-05-16T19:28:09.007" v="366" actId="478"/>
          <ac:spMkLst>
            <pc:docMk/>
            <pc:sldMk cId="3416588226" sldId="257"/>
            <ac:spMk id="16" creationId="{81A58149-D510-99F5-0197-649CB6814EC6}"/>
          </ac:spMkLst>
        </pc:spChg>
        <pc:spChg chg="del mod">
          <ac:chgData name="NAYAB NASIM" userId="b0cf67d031eaeffb" providerId="LiveId" clId="{04303E39-4F98-457E-B8B6-FAFC47C82046}" dt="2025-05-16T19:28:25.076" v="370" actId="478"/>
          <ac:spMkLst>
            <pc:docMk/>
            <pc:sldMk cId="3416588226" sldId="257"/>
            <ac:spMk id="17" creationId="{2D2EE1C1-48D9-5F78-0AC6-F577408B4766}"/>
          </ac:spMkLst>
        </pc:spChg>
        <pc:spChg chg="del">
          <ac:chgData name="NAYAB NASIM" userId="b0cf67d031eaeffb" providerId="LiveId" clId="{04303E39-4F98-457E-B8B6-FAFC47C82046}" dt="2025-05-16T19:28:32.039" v="371" actId="478"/>
          <ac:spMkLst>
            <pc:docMk/>
            <pc:sldMk cId="3416588226" sldId="257"/>
            <ac:spMk id="18" creationId="{CDB50286-DB0C-6317-839B-C4D8D312DC75}"/>
          </ac:spMkLst>
        </pc:spChg>
        <pc:spChg chg="del mod">
          <ac:chgData name="NAYAB NASIM" userId="b0cf67d031eaeffb" providerId="LiveId" clId="{04303E39-4F98-457E-B8B6-FAFC47C82046}" dt="2025-05-16T19:28:19.057" v="369" actId="478"/>
          <ac:spMkLst>
            <pc:docMk/>
            <pc:sldMk cId="3416588226" sldId="257"/>
            <ac:spMk id="19" creationId="{6808FD56-47CA-DF7B-1DB9-5D5D37C8A7A6}"/>
          </ac:spMkLst>
        </pc:spChg>
        <pc:spChg chg="add del mod ord">
          <ac:chgData name="NAYAB NASIM" userId="b0cf67d031eaeffb" providerId="LiveId" clId="{04303E39-4F98-457E-B8B6-FAFC47C82046}" dt="2025-05-16T19:49:31.421" v="721" actId="164"/>
          <ac:spMkLst>
            <pc:docMk/>
            <pc:sldMk cId="3416588226" sldId="257"/>
            <ac:spMk id="20" creationId="{CD964905-730A-6BBB-37BA-C1712E372E8F}"/>
          </ac:spMkLst>
        </pc:spChg>
        <pc:spChg chg="add del">
          <ac:chgData name="NAYAB NASIM" userId="b0cf67d031eaeffb" providerId="LiveId" clId="{04303E39-4F98-457E-B8B6-FAFC47C82046}" dt="2025-05-16T19:34:01.797" v="385" actId="478"/>
          <ac:spMkLst>
            <pc:docMk/>
            <pc:sldMk cId="3416588226" sldId="257"/>
            <ac:spMk id="21" creationId="{E6667D16-40CA-DFEE-7A83-5B5F3106859B}"/>
          </ac:spMkLst>
        </pc:spChg>
        <pc:spChg chg="add mod">
          <ac:chgData name="NAYAB NASIM" userId="b0cf67d031eaeffb" providerId="LiveId" clId="{04303E39-4F98-457E-B8B6-FAFC47C82046}" dt="2025-05-16T20:03:34.501" v="793" actId="1076"/>
          <ac:spMkLst>
            <pc:docMk/>
            <pc:sldMk cId="3416588226" sldId="257"/>
            <ac:spMk id="22" creationId="{89A99DEE-2CB6-83B8-C934-5D16765D2D5B}"/>
          </ac:spMkLst>
        </pc:spChg>
        <pc:spChg chg="add del mod">
          <ac:chgData name="NAYAB NASIM" userId="b0cf67d031eaeffb" providerId="LiveId" clId="{04303E39-4F98-457E-B8B6-FAFC47C82046}" dt="2025-05-16T20:08:12.918" v="865" actId="14838"/>
          <ac:spMkLst>
            <pc:docMk/>
            <pc:sldMk cId="3416588226" sldId="257"/>
            <ac:spMk id="23" creationId="{3D1DA506-8549-D6F8-54C3-828A668BBF3C}"/>
          </ac:spMkLst>
        </pc:spChg>
        <pc:spChg chg="add del mod">
          <ac:chgData name="NAYAB NASIM" userId="b0cf67d031eaeffb" providerId="LiveId" clId="{04303E39-4F98-457E-B8B6-FAFC47C82046}" dt="2025-05-16T19:49:31.421" v="721" actId="164"/>
          <ac:spMkLst>
            <pc:docMk/>
            <pc:sldMk cId="3416588226" sldId="257"/>
            <ac:spMk id="24" creationId="{8CD4AB75-9DE8-EF46-0321-549C5EA6033C}"/>
          </ac:spMkLst>
        </pc:spChg>
        <pc:spChg chg="add del mod">
          <ac:chgData name="NAYAB NASIM" userId="b0cf67d031eaeffb" providerId="LiveId" clId="{04303E39-4F98-457E-B8B6-FAFC47C82046}" dt="2025-05-16T19:49:31.421" v="721" actId="164"/>
          <ac:spMkLst>
            <pc:docMk/>
            <pc:sldMk cId="3416588226" sldId="257"/>
            <ac:spMk id="25" creationId="{0CD21305-8D38-ADBB-E0A2-559338C7FAE3}"/>
          </ac:spMkLst>
        </pc:spChg>
        <pc:spChg chg="add del mod">
          <ac:chgData name="NAYAB NASIM" userId="b0cf67d031eaeffb" providerId="LiveId" clId="{04303E39-4F98-457E-B8B6-FAFC47C82046}" dt="2025-05-16T19:49:31.421" v="721" actId="164"/>
          <ac:spMkLst>
            <pc:docMk/>
            <pc:sldMk cId="3416588226" sldId="257"/>
            <ac:spMk id="26" creationId="{85EFD4A3-E692-264D-7322-03CC1A9CC141}"/>
          </ac:spMkLst>
        </pc:spChg>
        <pc:spChg chg="add mod">
          <ac:chgData name="NAYAB NASIM" userId="b0cf67d031eaeffb" providerId="LiveId" clId="{04303E39-4F98-457E-B8B6-FAFC47C82046}" dt="2025-05-16T19:52:23.074" v="743" actId="207"/>
          <ac:spMkLst>
            <pc:docMk/>
            <pc:sldMk cId="3416588226" sldId="257"/>
            <ac:spMk id="27" creationId="{069E47E8-E263-E655-6A2C-CAEA85F89E7E}"/>
          </ac:spMkLst>
        </pc:spChg>
        <pc:spChg chg="mod">
          <ac:chgData name="NAYAB NASIM" userId="b0cf67d031eaeffb" providerId="LiveId" clId="{04303E39-4F98-457E-B8B6-FAFC47C82046}" dt="2025-05-16T19:49:02.501" v="718"/>
          <ac:spMkLst>
            <pc:docMk/>
            <pc:sldMk cId="3416588226" sldId="257"/>
            <ac:spMk id="28" creationId="{D1626EC5-D320-045F-A99F-BFB9CCAF5E7E}"/>
          </ac:spMkLst>
        </pc:spChg>
        <pc:spChg chg="mod">
          <ac:chgData name="NAYAB NASIM" userId="b0cf67d031eaeffb" providerId="LiveId" clId="{04303E39-4F98-457E-B8B6-FAFC47C82046}" dt="2025-05-16T19:49:21.397" v="720"/>
          <ac:spMkLst>
            <pc:docMk/>
            <pc:sldMk cId="3416588226" sldId="257"/>
            <ac:spMk id="29" creationId="{CB9A1458-1068-208A-AFB2-62DF9B64B284}"/>
          </ac:spMkLst>
        </pc:spChg>
        <pc:spChg chg="add">
          <ac:chgData name="NAYAB NASIM" userId="b0cf67d031eaeffb" providerId="LiveId" clId="{04303E39-4F98-457E-B8B6-FAFC47C82046}" dt="2025-05-16T20:02:12.988" v="776"/>
          <ac:spMkLst>
            <pc:docMk/>
            <pc:sldMk cId="3416588226" sldId="257"/>
            <ac:spMk id="31" creationId="{CA1B57AE-C7D8-8F22-6E0A-1A2D9054B044}"/>
          </ac:spMkLst>
        </pc:spChg>
        <pc:spChg chg="add mod">
          <ac:chgData name="NAYAB NASIM" userId="b0cf67d031eaeffb" providerId="LiveId" clId="{04303E39-4F98-457E-B8B6-FAFC47C82046}" dt="2025-05-16T20:02:21.354" v="777" actId="767"/>
          <ac:spMkLst>
            <pc:docMk/>
            <pc:sldMk cId="3416588226" sldId="257"/>
            <ac:spMk id="32" creationId="{8ED588B2-D879-18D2-FF3E-2C6A8EBAE8D7}"/>
          </ac:spMkLst>
        </pc:spChg>
        <pc:spChg chg="add">
          <ac:chgData name="NAYAB NASIM" userId="b0cf67d031eaeffb" providerId="LiveId" clId="{04303E39-4F98-457E-B8B6-FAFC47C82046}" dt="2025-05-16T20:02:22.868" v="778"/>
          <ac:spMkLst>
            <pc:docMk/>
            <pc:sldMk cId="3416588226" sldId="257"/>
            <ac:spMk id="33" creationId="{FCFC987D-534E-3EF8-38B4-E99D55C3506C}"/>
          </ac:spMkLst>
        </pc:spChg>
        <pc:spChg chg="add">
          <ac:chgData name="NAYAB NASIM" userId="b0cf67d031eaeffb" providerId="LiveId" clId="{04303E39-4F98-457E-B8B6-FAFC47C82046}" dt="2025-05-16T20:02:28.420" v="779"/>
          <ac:spMkLst>
            <pc:docMk/>
            <pc:sldMk cId="3416588226" sldId="257"/>
            <ac:spMk id="34" creationId="{D60814F6-957B-6CA0-84B9-3090124482B9}"/>
          </ac:spMkLst>
        </pc:spChg>
        <pc:spChg chg="add del mod">
          <ac:chgData name="NAYAB NASIM" userId="b0cf67d031eaeffb" providerId="LiveId" clId="{04303E39-4F98-457E-B8B6-FAFC47C82046}" dt="2025-05-16T20:03:48.802" v="797"/>
          <ac:spMkLst>
            <pc:docMk/>
            <pc:sldMk cId="3416588226" sldId="257"/>
            <ac:spMk id="35" creationId="{07282B04-4E1E-9C90-7867-6FB0DBBE8A75}"/>
          </ac:spMkLst>
        </pc:spChg>
        <pc:spChg chg="add">
          <ac:chgData name="NAYAB NASIM" userId="b0cf67d031eaeffb" providerId="LiveId" clId="{04303E39-4F98-457E-B8B6-FAFC47C82046}" dt="2025-05-16T20:02:57.313" v="783"/>
          <ac:spMkLst>
            <pc:docMk/>
            <pc:sldMk cId="3416588226" sldId="257"/>
            <ac:spMk id="36" creationId="{C784B79D-30A2-28A6-B424-864E21D3238D}"/>
          </ac:spMkLst>
        </pc:spChg>
        <pc:spChg chg="add">
          <ac:chgData name="NAYAB NASIM" userId="b0cf67d031eaeffb" providerId="LiveId" clId="{04303E39-4F98-457E-B8B6-FAFC47C82046}" dt="2025-05-16T20:03:11.409" v="789"/>
          <ac:spMkLst>
            <pc:docMk/>
            <pc:sldMk cId="3416588226" sldId="257"/>
            <ac:spMk id="37" creationId="{0BAD56A9-659F-A708-8D1C-5D4ADFFC3D39}"/>
          </ac:spMkLst>
        </pc:spChg>
        <pc:spChg chg="add mod">
          <ac:chgData name="NAYAB NASIM" userId="b0cf67d031eaeffb" providerId="LiveId" clId="{04303E39-4F98-457E-B8B6-FAFC47C82046}" dt="2025-05-16T20:14:28.288" v="921" actId="2085"/>
          <ac:spMkLst>
            <pc:docMk/>
            <pc:sldMk cId="3416588226" sldId="257"/>
            <ac:spMk id="38" creationId="{8656428B-C09C-5840-BDF0-95B37558FD63}"/>
          </ac:spMkLst>
        </pc:spChg>
        <pc:spChg chg="add">
          <ac:chgData name="NAYAB NASIM" userId="b0cf67d031eaeffb" providerId="LiveId" clId="{04303E39-4F98-457E-B8B6-FAFC47C82046}" dt="2025-05-16T20:04:05.109" v="799"/>
          <ac:spMkLst>
            <pc:docMk/>
            <pc:sldMk cId="3416588226" sldId="257"/>
            <ac:spMk id="39" creationId="{37614ED2-CF37-525A-5580-CA3A211A7624}"/>
          </ac:spMkLst>
        </pc:spChg>
        <pc:spChg chg="add mod">
          <ac:chgData name="NAYAB NASIM" userId="b0cf67d031eaeffb" providerId="LiveId" clId="{04303E39-4F98-457E-B8B6-FAFC47C82046}" dt="2025-05-16T20:04:10.583" v="827"/>
          <ac:spMkLst>
            <pc:docMk/>
            <pc:sldMk cId="3416588226" sldId="257"/>
            <ac:spMk id="40" creationId="{61506FEA-FA32-E3C7-EE1C-9A949C601D35}"/>
          </ac:spMkLst>
        </pc:spChg>
        <pc:spChg chg="add mod">
          <ac:chgData name="NAYAB NASIM" userId="b0cf67d031eaeffb" providerId="LiveId" clId="{04303E39-4F98-457E-B8B6-FAFC47C82046}" dt="2025-05-16T20:04:10.535" v="826"/>
          <ac:spMkLst>
            <pc:docMk/>
            <pc:sldMk cId="3416588226" sldId="257"/>
            <ac:spMk id="41" creationId="{9D9C65FC-E4D2-793D-8CBA-0D20DFFC1C26}"/>
          </ac:spMkLst>
        </pc:spChg>
        <pc:spChg chg="add mod">
          <ac:chgData name="NAYAB NASIM" userId="b0cf67d031eaeffb" providerId="LiveId" clId="{04303E39-4F98-457E-B8B6-FAFC47C82046}" dt="2025-05-16T20:04:10.503" v="825"/>
          <ac:spMkLst>
            <pc:docMk/>
            <pc:sldMk cId="3416588226" sldId="257"/>
            <ac:spMk id="42" creationId="{4B6C8151-3F7E-6963-9B3B-A81D9EEAD032}"/>
          </ac:spMkLst>
        </pc:spChg>
        <pc:spChg chg="add mod">
          <ac:chgData name="NAYAB NASIM" userId="b0cf67d031eaeffb" providerId="LiveId" clId="{04303E39-4F98-457E-B8B6-FAFC47C82046}" dt="2025-05-16T20:04:10.482" v="824"/>
          <ac:spMkLst>
            <pc:docMk/>
            <pc:sldMk cId="3416588226" sldId="257"/>
            <ac:spMk id="43" creationId="{EDA76685-9260-6D9B-BCAC-D897926E4C14}"/>
          </ac:spMkLst>
        </pc:spChg>
        <pc:spChg chg="add mod">
          <ac:chgData name="NAYAB NASIM" userId="b0cf67d031eaeffb" providerId="LiveId" clId="{04303E39-4F98-457E-B8B6-FAFC47C82046}" dt="2025-05-16T20:04:10.446" v="823"/>
          <ac:spMkLst>
            <pc:docMk/>
            <pc:sldMk cId="3416588226" sldId="257"/>
            <ac:spMk id="44" creationId="{68733B56-2EB0-9C1B-26FE-6210BE39E21D}"/>
          </ac:spMkLst>
        </pc:spChg>
        <pc:spChg chg="add mod">
          <ac:chgData name="NAYAB NASIM" userId="b0cf67d031eaeffb" providerId="LiveId" clId="{04303E39-4F98-457E-B8B6-FAFC47C82046}" dt="2025-05-16T20:04:10.416" v="822"/>
          <ac:spMkLst>
            <pc:docMk/>
            <pc:sldMk cId="3416588226" sldId="257"/>
            <ac:spMk id="45" creationId="{F642F7CD-042E-14C4-C9D9-34BF225F0DE1}"/>
          </ac:spMkLst>
        </pc:spChg>
        <pc:spChg chg="add mod">
          <ac:chgData name="NAYAB NASIM" userId="b0cf67d031eaeffb" providerId="LiveId" clId="{04303E39-4F98-457E-B8B6-FAFC47C82046}" dt="2025-05-16T20:04:10.387" v="821"/>
          <ac:spMkLst>
            <pc:docMk/>
            <pc:sldMk cId="3416588226" sldId="257"/>
            <ac:spMk id="46" creationId="{3A4D780F-A384-DFB7-41D0-0241496B43C8}"/>
          </ac:spMkLst>
        </pc:spChg>
        <pc:spChg chg="add mod">
          <ac:chgData name="NAYAB NASIM" userId="b0cf67d031eaeffb" providerId="LiveId" clId="{04303E39-4F98-457E-B8B6-FAFC47C82046}" dt="2025-05-16T20:04:10.344" v="820"/>
          <ac:spMkLst>
            <pc:docMk/>
            <pc:sldMk cId="3416588226" sldId="257"/>
            <ac:spMk id="47" creationId="{6F3D1C79-0240-447E-85B1-1F7EA17B0C4F}"/>
          </ac:spMkLst>
        </pc:spChg>
        <pc:spChg chg="add mod">
          <ac:chgData name="NAYAB NASIM" userId="b0cf67d031eaeffb" providerId="LiveId" clId="{04303E39-4F98-457E-B8B6-FAFC47C82046}" dt="2025-05-16T20:04:10.328" v="819"/>
          <ac:spMkLst>
            <pc:docMk/>
            <pc:sldMk cId="3416588226" sldId="257"/>
            <ac:spMk id="48" creationId="{12F6B9E3-0416-CB74-25D7-5F08E35B820E}"/>
          </ac:spMkLst>
        </pc:spChg>
        <pc:spChg chg="add mod">
          <ac:chgData name="NAYAB NASIM" userId="b0cf67d031eaeffb" providerId="LiveId" clId="{04303E39-4F98-457E-B8B6-FAFC47C82046}" dt="2025-05-16T20:04:10.300" v="818"/>
          <ac:spMkLst>
            <pc:docMk/>
            <pc:sldMk cId="3416588226" sldId="257"/>
            <ac:spMk id="49" creationId="{BBD56149-D0ED-F2E8-419E-3A8E8929CB75}"/>
          </ac:spMkLst>
        </pc:spChg>
        <pc:spChg chg="add mod">
          <ac:chgData name="NAYAB NASIM" userId="b0cf67d031eaeffb" providerId="LiveId" clId="{04303E39-4F98-457E-B8B6-FAFC47C82046}" dt="2025-05-16T20:04:10.266" v="817"/>
          <ac:spMkLst>
            <pc:docMk/>
            <pc:sldMk cId="3416588226" sldId="257"/>
            <ac:spMk id="50" creationId="{BFB1A502-1B07-25EB-E763-C41C2CCDED25}"/>
          </ac:spMkLst>
        </pc:spChg>
        <pc:spChg chg="add mod">
          <ac:chgData name="NAYAB NASIM" userId="b0cf67d031eaeffb" providerId="LiveId" clId="{04303E39-4F98-457E-B8B6-FAFC47C82046}" dt="2025-05-16T20:04:09.759" v="816"/>
          <ac:spMkLst>
            <pc:docMk/>
            <pc:sldMk cId="3416588226" sldId="257"/>
            <ac:spMk id="51" creationId="{8FFA521D-49E1-C056-49DA-91907BDDC776}"/>
          </ac:spMkLst>
        </pc:spChg>
        <pc:spChg chg="add mod">
          <ac:chgData name="NAYAB NASIM" userId="b0cf67d031eaeffb" providerId="LiveId" clId="{04303E39-4F98-457E-B8B6-FAFC47C82046}" dt="2025-05-16T20:04:09.545" v="815"/>
          <ac:spMkLst>
            <pc:docMk/>
            <pc:sldMk cId="3416588226" sldId="257"/>
            <ac:spMk id="52" creationId="{37FBB8A6-31D8-CE7B-85F2-CAD2ECC946DA}"/>
          </ac:spMkLst>
        </pc:spChg>
        <pc:spChg chg="add mod">
          <ac:chgData name="NAYAB NASIM" userId="b0cf67d031eaeffb" providerId="LiveId" clId="{04303E39-4F98-457E-B8B6-FAFC47C82046}" dt="2025-05-16T20:04:09.233" v="814"/>
          <ac:spMkLst>
            <pc:docMk/>
            <pc:sldMk cId="3416588226" sldId="257"/>
            <ac:spMk id="53" creationId="{F102F575-A33B-3CA8-588E-C8D83E0FA98B}"/>
          </ac:spMkLst>
        </pc:spChg>
        <pc:spChg chg="add del mod">
          <ac:chgData name="NAYAB NASIM" userId="b0cf67d031eaeffb" providerId="LiveId" clId="{04303E39-4F98-457E-B8B6-FAFC47C82046}" dt="2025-05-16T20:06:23.734" v="850"/>
          <ac:spMkLst>
            <pc:docMk/>
            <pc:sldMk cId="3416588226" sldId="257"/>
            <ac:spMk id="54" creationId="{AB01AEAB-D8D7-115B-D955-2B22BF1CF5AC}"/>
          </ac:spMkLst>
        </pc:spChg>
        <pc:grpChg chg="add mod">
          <ac:chgData name="NAYAB NASIM" userId="b0cf67d031eaeffb" providerId="LiveId" clId="{04303E39-4F98-457E-B8B6-FAFC47C82046}" dt="2025-05-16T19:49:31.421" v="721" actId="164"/>
          <ac:grpSpMkLst>
            <pc:docMk/>
            <pc:sldMk cId="3416588226" sldId="257"/>
            <ac:grpSpMk id="30" creationId="{17C0FF4C-3A93-6F0B-44B5-F0781226A9AF}"/>
          </ac:grpSpMkLst>
        </pc:grpChg>
      </pc:sldChg>
      <pc:sldChg chg="addSp modSp add mod modTransition setBg modAnim">
        <pc:chgData name="NAYAB NASIM" userId="b0cf67d031eaeffb" providerId="LiveId" clId="{04303E39-4F98-457E-B8B6-FAFC47C82046}" dt="2025-05-17T04:42:08.245" v="2187"/>
        <pc:sldMkLst>
          <pc:docMk/>
          <pc:sldMk cId="453343545" sldId="258"/>
        </pc:sldMkLst>
        <pc:spChg chg="add mod">
          <ac:chgData name="NAYAB NASIM" userId="b0cf67d031eaeffb" providerId="LiveId" clId="{04303E39-4F98-457E-B8B6-FAFC47C82046}" dt="2025-05-16T20:22:15.950" v="1085" actId="207"/>
          <ac:spMkLst>
            <pc:docMk/>
            <pc:sldMk cId="453343545" sldId="258"/>
            <ac:spMk id="2" creationId="{7BE438FF-9BA7-9E7E-7FB8-81BF2C36EC27}"/>
          </ac:spMkLst>
        </pc:spChg>
        <pc:spChg chg="add mod">
          <ac:chgData name="NAYAB NASIM" userId="b0cf67d031eaeffb" providerId="LiveId" clId="{04303E39-4F98-457E-B8B6-FAFC47C82046}" dt="2025-05-16T20:22:23.996" v="1086" actId="207"/>
          <ac:spMkLst>
            <pc:docMk/>
            <pc:sldMk cId="453343545" sldId="258"/>
            <ac:spMk id="3" creationId="{E42109E9-465A-B04A-B352-3E764A88EEAF}"/>
          </ac:spMkLst>
        </pc:spChg>
        <pc:spChg chg="add mod">
          <ac:chgData name="NAYAB NASIM" userId="b0cf67d031eaeffb" providerId="LiveId" clId="{04303E39-4F98-457E-B8B6-FAFC47C82046}" dt="2025-05-17T04:29:14.223" v="1800" actId="164"/>
          <ac:spMkLst>
            <pc:docMk/>
            <pc:sldMk cId="453343545" sldId="258"/>
            <ac:spMk id="4" creationId="{AE544F22-227E-2C58-752E-62E7A6DEDCD8}"/>
          </ac:spMkLst>
        </pc:spChg>
        <pc:spChg chg="add mod">
          <ac:chgData name="NAYAB NASIM" userId="b0cf67d031eaeffb" providerId="LiveId" clId="{04303E39-4F98-457E-B8B6-FAFC47C82046}" dt="2025-05-17T04:29:14.223" v="1800" actId="164"/>
          <ac:spMkLst>
            <pc:docMk/>
            <pc:sldMk cId="453343545" sldId="258"/>
            <ac:spMk id="5" creationId="{00F45011-2340-3FAD-F8C7-ACC723624A2C}"/>
          </ac:spMkLst>
        </pc:spChg>
        <pc:spChg chg="add mod">
          <ac:chgData name="NAYAB NASIM" userId="b0cf67d031eaeffb" providerId="LiveId" clId="{04303E39-4F98-457E-B8B6-FAFC47C82046}" dt="2025-05-17T04:29:14.223" v="1800" actId="164"/>
          <ac:spMkLst>
            <pc:docMk/>
            <pc:sldMk cId="453343545" sldId="258"/>
            <ac:spMk id="6" creationId="{98EB0D58-6F5A-1AF6-D0BD-F862CC7B1EF9}"/>
          </ac:spMkLst>
        </pc:spChg>
        <pc:spChg chg="add mod">
          <ac:chgData name="NAYAB NASIM" userId="b0cf67d031eaeffb" providerId="LiveId" clId="{04303E39-4F98-457E-B8B6-FAFC47C82046}" dt="2025-05-17T04:29:14.223" v="1800" actId="164"/>
          <ac:spMkLst>
            <pc:docMk/>
            <pc:sldMk cId="453343545" sldId="258"/>
            <ac:spMk id="7" creationId="{7F4B4E4C-CE64-D4EA-4E50-45B25800D800}"/>
          </ac:spMkLst>
        </pc:spChg>
        <pc:spChg chg="add mod">
          <ac:chgData name="NAYAB NASIM" userId="b0cf67d031eaeffb" providerId="LiveId" clId="{04303E39-4F98-457E-B8B6-FAFC47C82046}" dt="2025-05-17T04:29:14.223" v="1800" actId="164"/>
          <ac:spMkLst>
            <pc:docMk/>
            <pc:sldMk cId="453343545" sldId="258"/>
            <ac:spMk id="8" creationId="{17921AE3-C7F0-5CF5-40E9-2BD72CEC4607}"/>
          </ac:spMkLst>
        </pc:spChg>
        <pc:spChg chg="add mod">
          <ac:chgData name="NAYAB NASIM" userId="b0cf67d031eaeffb" providerId="LiveId" clId="{04303E39-4F98-457E-B8B6-FAFC47C82046}" dt="2025-05-17T04:29:14.223" v="1800" actId="164"/>
          <ac:spMkLst>
            <pc:docMk/>
            <pc:sldMk cId="453343545" sldId="258"/>
            <ac:spMk id="9" creationId="{11696D16-9F7F-37CF-3B2E-BD3BB6CF9E07}"/>
          </ac:spMkLst>
        </pc:spChg>
        <pc:spChg chg="add mod">
          <ac:chgData name="NAYAB NASIM" userId="b0cf67d031eaeffb" providerId="LiveId" clId="{04303E39-4F98-457E-B8B6-FAFC47C82046}" dt="2025-05-17T04:29:14.223" v="1800" actId="164"/>
          <ac:spMkLst>
            <pc:docMk/>
            <pc:sldMk cId="453343545" sldId="258"/>
            <ac:spMk id="10" creationId="{4CA7749B-CC45-89B1-8C1A-9812B499E363}"/>
          </ac:spMkLst>
        </pc:spChg>
        <pc:spChg chg="add mod">
          <ac:chgData name="NAYAB NASIM" userId="b0cf67d031eaeffb" providerId="LiveId" clId="{04303E39-4F98-457E-B8B6-FAFC47C82046}" dt="2025-05-17T04:29:14.223" v="1800" actId="164"/>
          <ac:spMkLst>
            <pc:docMk/>
            <pc:sldMk cId="453343545" sldId="258"/>
            <ac:spMk id="11" creationId="{ACA720C6-B456-AD74-8549-9BB47A991523}"/>
          </ac:spMkLst>
        </pc:spChg>
        <pc:spChg chg="mod">
          <ac:chgData name="NAYAB NASIM" userId="b0cf67d031eaeffb" providerId="LiveId" clId="{04303E39-4F98-457E-B8B6-FAFC47C82046}" dt="2025-05-16T19:15:05.796" v="261" actId="14100"/>
          <ac:spMkLst>
            <pc:docMk/>
            <pc:sldMk cId="453343545" sldId="258"/>
            <ac:spMk id="34" creationId="{C75F668F-F3F5-155C-6472-2854C090D200}"/>
          </ac:spMkLst>
        </pc:spChg>
        <pc:spChg chg="mod">
          <ac:chgData name="NAYAB NASIM" userId="b0cf67d031eaeffb" providerId="LiveId" clId="{04303E39-4F98-457E-B8B6-FAFC47C82046}" dt="2025-05-16T20:19:53.698" v="1071"/>
          <ac:spMkLst>
            <pc:docMk/>
            <pc:sldMk cId="453343545" sldId="258"/>
            <ac:spMk id="35" creationId="{5BAB1534-CD24-769F-4EC7-46215B3E76E9}"/>
          </ac:spMkLst>
        </pc:spChg>
        <pc:grpChg chg="add mod">
          <ac:chgData name="NAYAB NASIM" userId="b0cf67d031eaeffb" providerId="LiveId" clId="{04303E39-4F98-457E-B8B6-FAFC47C82046}" dt="2025-05-17T04:29:23.678" v="1801" actId="1076"/>
          <ac:grpSpMkLst>
            <pc:docMk/>
            <pc:sldMk cId="453343545" sldId="258"/>
            <ac:grpSpMk id="12" creationId="{0152F6C3-1EDC-0F05-9A10-1684E4BF5416}"/>
          </ac:grpSpMkLst>
        </pc:grpChg>
      </pc:sldChg>
      <pc:sldChg chg="modSp add mod setBg">
        <pc:chgData name="NAYAB NASIM" userId="b0cf67d031eaeffb" providerId="LiveId" clId="{04303E39-4F98-457E-B8B6-FAFC47C82046}" dt="2025-05-16T20:21:25.182" v="1083" actId="1076"/>
        <pc:sldMkLst>
          <pc:docMk/>
          <pc:sldMk cId="4105741836" sldId="259"/>
        </pc:sldMkLst>
        <pc:spChg chg="mod">
          <ac:chgData name="NAYAB NASIM" userId="b0cf67d031eaeffb" providerId="LiveId" clId="{04303E39-4F98-457E-B8B6-FAFC47C82046}" dt="2025-05-16T20:18:48.378" v="1061" actId="14100"/>
          <ac:spMkLst>
            <pc:docMk/>
            <pc:sldMk cId="4105741836" sldId="259"/>
            <ac:spMk id="34" creationId="{3452C74C-79A9-E2EB-8385-C36072FE2C62}"/>
          </ac:spMkLst>
        </pc:spChg>
        <pc:spChg chg="mod">
          <ac:chgData name="NAYAB NASIM" userId="b0cf67d031eaeffb" providerId="LiveId" clId="{04303E39-4F98-457E-B8B6-FAFC47C82046}" dt="2025-05-16T20:19:30.113" v="1067" actId="207"/>
          <ac:spMkLst>
            <pc:docMk/>
            <pc:sldMk cId="4105741836" sldId="259"/>
            <ac:spMk id="35" creationId="{34F4E46D-18AF-A28D-2723-37298E55EABC}"/>
          </ac:spMkLst>
        </pc:spChg>
        <pc:spChg chg="mod">
          <ac:chgData name="NAYAB NASIM" userId="b0cf67d031eaeffb" providerId="LiveId" clId="{04303E39-4F98-457E-B8B6-FAFC47C82046}" dt="2025-05-16T20:21:25.182" v="1083" actId="1076"/>
          <ac:spMkLst>
            <pc:docMk/>
            <pc:sldMk cId="4105741836" sldId="259"/>
            <ac:spMk id="36" creationId="{45EDD2C9-B83C-D980-5B18-918056DD6946}"/>
          </ac:spMkLst>
        </pc:spChg>
      </pc:sldChg>
      <pc:sldChg chg="modSp add del mod">
        <pc:chgData name="NAYAB NASIM" userId="b0cf67d031eaeffb" providerId="LiveId" clId="{04303E39-4F98-457E-B8B6-FAFC47C82046}" dt="2025-05-16T19:48:57.366" v="717" actId="2890"/>
        <pc:sldMkLst>
          <pc:docMk/>
          <pc:sldMk cId="1913344986" sldId="260"/>
        </pc:sldMkLst>
        <pc:spChg chg="mod">
          <ac:chgData name="NAYAB NASIM" userId="b0cf67d031eaeffb" providerId="LiveId" clId="{04303E39-4F98-457E-B8B6-FAFC47C82046}" dt="2025-05-16T19:48:55.692" v="714" actId="688"/>
          <ac:spMkLst>
            <pc:docMk/>
            <pc:sldMk cId="1913344986" sldId="260"/>
            <ac:spMk id="20" creationId="{5DA9CE69-201B-4DC9-4B12-2903CBD808ED}"/>
          </ac:spMkLst>
        </pc:spChg>
      </pc:sldChg>
      <pc:sldChg chg="addSp delSp modSp add mod modTransition setBg">
        <pc:chgData name="NAYAB NASIM" userId="b0cf67d031eaeffb" providerId="LiveId" clId="{04303E39-4F98-457E-B8B6-FAFC47C82046}" dt="2025-05-16T20:17:20.875" v="1057"/>
        <pc:sldMkLst>
          <pc:docMk/>
          <pc:sldMk cId="2010500252" sldId="260"/>
        </pc:sldMkLst>
        <pc:spChg chg="add mod">
          <ac:chgData name="NAYAB NASIM" userId="b0cf67d031eaeffb" providerId="LiveId" clId="{04303E39-4F98-457E-B8B6-FAFC47C82046}" dt="2025-05-16T20:10:01.489" v="882" actId="207"/>
          <ac:spMkLst>
            <pc:docMk/>
            <pc:sldMk cId="2010500252" sldId="260"/>
            <ac:spMk id="3" creationId="{41517612-52C2-D79A-0305-E16794801BE8}"/>
          </ac:spMkLst>
        </pc:spChg>
        <pc:spChg chg="add del mod">
          <ac:chgData name="NAYAB NASIM" userId="b0cf67d031eaeffb" providerId="LiveId" clId="{04303E39-4F98-457E-B8B6-FAFC47C82046}" dt="2025-05-16T20:09:21.421" v="875"/>
          <ac:spMkLst>
            <pc:docMk/>
            <pc:sldMk cId="2010500252" sldId="260"/>
            <ac:spMk id="4" creationId="{9CAC653C-BD29-802A-50BE-0BBD60D95F7E}"/>
          </ac:spMkLst>
        </pc:spChg>
        <pc:spChg chg="mod">
          <ac:chgData name="NAYAB NASIM" userId="b0cf67d031eaeffb" providerId="LiveId" clId="{04303E39-4F98-457E-B8B6-FAFC47C82046}" dt="2025-05-16T20:08:29.810" v="867"/>
          <ac:spMkLst>
            <pc:docMk/>
            <pc:sldMk cId="2010500252" sldId="260"/>
            <ac:spMk id="22" creationId="{8938990C-82B1-63AB-55EF-02D2E7F12BA1}"/>
          </ac:spMkLst>
        </pc:spChg>
        <pc:spChg chg="mod">
          <ac:chgData name="NAYAB NASIM" userId="b0cf67d031eaeffb" providerId="LiveId" clId="{04303E39-4F98-457E-B8B6-FAFC47C82046}" dt="2025-05-16T20:10:22.020" v="887" actId="20577"/>
          <ac:spMkLst>
            <pc:docMk/>
            <pc:sldMk cId="2010500252" sldId="260"/>
            <ac:spMk id="26" creationId="{0AEF9EF1-E79A-78B1-ED39-044D724E4696}"/>
          </ac:spMkLst>
        </pc:spChg>
        <pc:spChg chg="mod">
          <ac:chgData name="NAYAB NASIM" userId="b0cf67d031eaeffb" providerId="LiveId" clId="{04303E39-4F98-457E-B8B6-FAFC47C82046}" dt="2025-05-16T19:53:30.071" v="751" actId="207"/>
          <ac:spMkLst>
            <pc:docMk/>
            <pc:sldMk cId="2010500252" sldId="260"/>
            <ac:spMk id="27" creationId="{7346959F-01D3-8CEC-E951-C1777A1D03C4}"/>
          </ac:spMkLst>
        </pc:spChg>
        <pc:grpChg chg="mod">
          <ac:chgData name="NAYAB NASIM" userId="b0cf67d031eaeffb" providerId="LiveId" clId="{04303E39-4F98-457E-B8B6-FAFC47C82046}" dt="2025-05-16T19:49:47.357" v="723" actId="688"/>
          <ac:grpSpMkLst>
            <pc:docMk/>
            <pc:sldMk cId="2010500252" sldId="260"/>
            <ac:grpSpMk id="30" creationId="{7AE82362-6CB1-6A76-2BFA-5E528A05EF0F}"/>
          </ac:grpSpMkLst>
        </pc:grpChg>
      </pc:sldChg>
      <pc:sldChg chg="addSp delSp modSp add mod modTransition setBg">
        <pc:chgData name="NAYAB NASIM" userId="b0cf67d031eaeffb" providerId="LiveId" clId="{04303E39-4F98-457E-B8B6-FAFC47C82046}" dt="2025-05-16T20:17:25.595" v="1058"/>
        <pc:sldMkLst>
          <pc:docMk/>
          <pc:sldMk cId="1387661397" sldId="261"/>
        </pc:sldMkLst>
        <pc:spChg chg="add mod">
          <ac:chgData name="NAYAB NASIM" userId="b0cf67d031eaeffb" providerId="LiveId" clId="{04303E39-4F98-457E-B8B6-FAFC47C82046}" dt="2025-05-16T20:12:28.917" v="904" actId="1076"/>
          <ac:spMkLst>
            <pc:docMk/>
            <pc:sldMk cId="1387661397" sldId="261"/>
            <ac:spMk id="3" creationId="{D9029C14-96E4-0B88-BED8-8E0D0D6B6460}"/>
          </ac:spMkLst>
        </pc:spChg>
        <pc:spChg chg="add del mod">
          <ac:chgData name="NAYAB NASIM" userId="b0cf67d031eaeffb" providerId="LiveId" clId="{04303E39-4F98-457E-B8B6-FAFC47C82046}" dt="2025-05-16T20:12:45.683" v="909"/>
          <ac:spMkLst>
            <pc:docMk/>
            <pc:sldMk cId="1387661397" sldId="261"/>
            <ac:spMk id="4" creationId="{7C19E632-9555-CCDA-C208-5845B05B9580}"/>
          </ac:spMkLst>
        </pc:spChg>
        <pc:spChg chg="mod">
          <ac:chgData name="NAYAB NASIM" userId="b0cf67d031eaeffb" providerId="LiveId" clId="{04303E39-4F98-457E-B8B6-FAFC47C82046}" dt="2025-05-16T20:12:20.920" v="902" actId="1076"/>
          <ac:spMkLst>
            <pc:docMk/>
            <pc:sldMk cId="1387661397" sldId="261"/>
            <ac:spMk id="22" creationId="{63E4254C-30A6-9BAF-98F6-1D2F0623FE64}"/>
          </ac:spMkLst>
        </pc:spChg>
        <pc:spChg chg="mod">
          <ac:chgData name="NAYAB NASIM" userId="b0cf67d031eaeffb" providerId="LiveId" clId="{04303E39-4F98-457E-B8B6-FAFC47C82046}" dt="2025-05-16T20:12:43.988" v="907" actId="692"/>
          <ac:spMkLst>
            <pc:docMk/>
            <pc:sldMk cId="1387661397" sldId="261"/>
            <ac:spMk id="24" creationId="{0C6A4250-62AE-9285-9DCE-1B489E8B19DC}"/>
          </ac:spMkLst>
        </pc:spChg>
        <pc:spChg chg="mod">
          <ac:chgData name="NAYAB NASIM" userId="b0cf67d031eaeffb" providerId="LiveId" clId="{04303E39-4F98-457E-B8B6-FAFC47C82046}" dt="2025-05-16T19:58:52.171" v="759" actId="207"/>
          <ac:spMkLst>
            <pc:docMk/>
            <pc:sldMk cId="1387661397" sldId="261"/>
            <ac:spMk id="27" creationId="{8A54BFED-A679-412A-95E5-02CCE93F7303}"/>
          </ac:spMkLst>
        </pc:spChg>
        <pc:grpChg chg="mod">
          <ac:chgData name="NAYAB NASIM" userId="b0cf67d031eaeffb" providerId="LiveId" clId="{04303E39-4F98-457E-B8B6-FAFC47C82046}" dt="2025-05-16T19:50:21.402" v="728" actId="688"/>
          <ac:grpSpMkLst>
            <pc:docMk/>
            <pc:sldMk cId="1387661397" sldId="261"/>
            <ac:grpSpMk id="30" creationId="{51EF5B9A-CE9B-EBD7-2014-EADFBF0AD599}"/>
          </ac:grpSpMkLst>
        </pc:grpChg>
      </pc:sldChg>
      <pc:sldChg chg="add del">
        <pc:chgData name="NAYAB NASIM" userId="b0cf67d031eaeffb" providerId="LiveId" clId="{04303E39-4F98-457E-B8B6-FAFC47C82046}" dt="2025-05-16T19:48:56.902" v="716" actId="2890"/>
        <pc:sldMkLst>
          <pc:docMk/>
          <pc:sldMk cId="2397503046" sldId="261"/>
        </pc:sldMkLst>
      </pc:sldChg>
      <pc:sldChg chg="addSp delSp modSp add mod modTransition setBg">
        <pc:chgData name="NAYAB NASIM" userId="b0cf67d031eaeffb" providerId="LiveId" clId="{04303E39-4F98-457E-B8B6-FAFC47C82046}" dt="2025-05-16T20:17:29.991" v="1059"/>
        <pc:sldMkLst>
          <pc:docMk/>
          <pc:sldMk cId="5710072" sldId="262"/>
        </pc:sldMkLst>
        <pc:spChg chg="add del mod">
          <ac:chgData name="NAYAB NASIM" userId="b0cf67d031eaeffb" providerId="LiveId" clId="{04303E39-4F98-457E-B8B6-FAFC47C82046}" dt="2025-05-16T20:16:24.328" v="1045" actId="47"/>
          <ac:spMkLst>
            <pc:docMk/>
            <pc:sldMk cId="5710072" sldId="262"/>
            <ac:spMk id="3" creationId="{DDA451F7-08A7-E224-5E01-5E527D659C90}"/>
          </ac:spMkLst>
        </pc:spChg>
        <pc:spChg chg="add">
          <ac:chgData name="NAYAB NASIM" userId="b0cf67d031eaeffb" providerId="LiveId" clId="{04303E39-4F98-457E-B8B6-FAFC47C82046}" dt="2025-05-16T20:13:27.578" v="917"/>
          <ac:spMkLst>
            <pc:docMk/>
            <pc:sldMk cId="5710072" sldId="262"/>
            <ac:spMk id="4" creationId="{3A4B0ED6-8B5E-37BB-97F3-744240A2CCE2}"/>
          </ac:spMkLst>
        </pc:spChg>
        <pc:spChg chg="add mod">
          <ac:chgData name="NAYAB NASIM" userId="b0cf67d031eaeffb" providerId="LiveId" clId="{04303E39-4F98-457E-B8B6-FAFC47C82046}" dt="2025-05-16T20:14:51.309" v="924" actId="20577"/>
          <ac:spMkLst>
            <pc:docMk/>
            <pc:sldMk cId="5710072" sldId="262"/>
            <ac:spMk id="5" creationId="{EF297359-86FF-55D2-88E1-8E9D0DAFD8AB}"/>
          </ac:spMkLst>
        </pc:spChg>
        <pc:spChg chg="add del mod">
          <ac:chgData name="NAYAB NASIM" userId="b0cf67d031eaeffb" providerId="LiveId" clId="{04303E39-4F98-457E-B8B6-FAFC47C82046}" dt="2025-05-16T20:17:04.160" v="1055" actId="14100"/>
          <ac:spMkLst>
            <pc:docMk/>
            <pc:sldMk cId="5710072" sldId="262"/>
            <ac:spMk id="6" creationId="{2D602C35-F300-1F6D-D460-70FA7D75AFEF}"/>
          </ac:spMkLst>
        </pc:spChg>
        <pc:spChg chg="mod">
          <ac:chgData name="NAYAB NASIM" userId="b0cf67d031eaeffb" providerId="LiveId" clId="{04303E39-4F98-457E-B8B6-FAFC47C82046}" dt="2025-05-16T20:16:27.983" v="1047" actId="1076"/>
          <ac:spMkLst>
            <pc:docMk/>
            <pc:sldMk cId="5710072" sldId="262"/>
            <ac:spMk id="22" creationId="{90C0BEA8-54D4-038A-1184-A79A68196DB4}"/>
          </ac:spMkLst>
        </pc:spChg>
        <pc:spChg chg="mod">
          <ac:chgData name="NAYAB NASIM" userId="b0cf67d031eaeffb" providerId="LiveId" clId="{04303E39-4F98-457E-B8B6-FAFC47C82046}" dt="2025-05-16T20:13:05.721" v="914" actId="20577"/>
          <ac:spMkLst>
            <pc:docMk/>
            <pc:sldMk cId="5710072" sldId="262"/>
            <ac:spMk id="25" creationId="{2BE51C25-556F-C18C-2191-730AC7E90F00}"/>
          </ac:spMkLst>
        </pc:spChg>
        <pc:spChg chg="mod">
          <ac:chgData name="NAYAB NASIM" userId="b0cf67d031eaeffb" providerId="LiveId" clId="{04303E39-4F98-457E-B8B6-FAFC47C82046}" dt="2025-05-16T19:59:32.887" v="768" actId="207"/>
          <ac:spMkLst>
            <pc:docMk/>
            <pc:sldMk cId="5710072" sldId="262"/>
            <ac:spMk id="27" creationId="{E18795F1-6333-3456-EECA-4A7A8B276CF4}"/>
          </ac:spMkLst>
        </pc:spChg>
        <pc:grpChg chg="mod">
          <ac:chgData name="NAYAB NASIM" userId="b0cf67d031eaeffb" providerId="LiveId" clId="{04303E39-4F98-457E-B8B6-FAFC47C82046}" dt="2025-05-16T19:50:40.854" v="732" actId="688"/>
          <ac:grpSpMkLst>
            <pc:docMk/>
            <pc:sldMk cId="5710072" sldId="262"/>
            <ac:grpSpMk id="30" creationId="{F08FB28D-7519-52DB-3957-70DA8B256361}"/>
          </ac:grpSpMkLst>
        </pc:grpChg>
      </pc:sldChg>
      <pc:sldChg chg="add del">
        <pc:chgData name="NAYAB NASIM" userId="b0cf67d031eaeffb" providerId="LiveId" clId="{04303E39-4F98-457E-B8B6-FAFC47C82046}" dt="2025-05-16T19:48:56.331" v="715" actId="2890"/>
        <pc:sldMkLst>
          <pc:docMk/>
          <pc:sldMk cId="3297160476" sldId="262"/>
        </pc:sldMkLst>
      </pc:sldChg>
      <pc:sldChg chg="addSp delSp modSp new mod modTransition setBg">
        <pc:chgData name="NAYAB NASIM" userId="b0cf67d031eaeffb" providerId="LiveId" clId="{04303E39-4F98-457E-B8B6-FAFC47C82046}" dt="2025-05-17T04:41:07.583" v="2182"/>
        <pc:sldMkLst>
          <pc:docMk/>
          <pc:sldMk cId="1483875317" sldId="263"/>
        </pc:sldMkLst>
        <pc:spChg chg="add del mod">
          <ac:chgData name="NAYAB NASIM" userId="b0cf67d031eaeffb" providerId="LiveId" clId="{04303E39-4F98-457E-B8B6-FAFC47C82046}" dt="2025-05-17T04:17:29.010" v="1727"/>
          <ac:spMkLst>
            <pc:docMk/>
            <pc:sldMk cId="1483875317" sldId="263"/>
            <ac:spMk id="2" creationId="{21D47595-3E48-B3D3-2DCD-62059DB2AEF4}"/>
          </ac:spMkLst>
        </pc:spChg>
        <pc:spChg chg="add del mod">
          <ac:chgData name="NAYAB NASIM" userId="b0cf67d031eaeffb" providerId="LiveId" clId="{04303E39-4F98-457E-B8B6-FAFC47C82046}" dt="2025-05-16T20:33:14.682" v="1429"/>
          <ac:spMkLst>
            <pc:docMk/>
            <pc:sldMk cId="1483875317" sldId="263"/>
            <ac:spMk id="2" creationId="{7F179BAF-7773-27DD-59E7-07BD1DDC887E}"/>
          </ac:spMkLst>
        </pc:spChg>
        <pc:spChg chg="add mod">
          <ac:chgData name="NAYAB NASIM" userId="b0cf67d031eaeffb" providerId="LiveId" clId="{04303E39-4F98-457E-B8B6-FAFC47C82046}" dt="2025-05-17T04:17:20.682" v="1726" actId="207"/>
          <ac:spMkLst>
            <pc:docMk/>
            <pc:sldMk cId="1483875317" sldId="263"/>
            <ac:spMk id="3" creationId="{BFD414B4-9FCF-CA12-C219-20EA35118EA6}"/>
          </ac:spMkLst>
        </pc:spChg>
        <pc:spChg chg="del mod">
          <ac:chgData name="NAYAB NASIM" userId="b0cf67d031eaeffb" providerId="LiveId" clId="{04303E39-4F98-457E-B8B6-FAFC47C82046}" dt="2025-05-17T04:18:01.555" v="1732" actId="478"/>
          <ac:spMkLst>
            <pc:docMk/>
            <pc:sldMk cId="1483875317" sldId="263"/>
            <ac:spMk id="4" creationId="{5E66A412-F3CA-5797-BE44-138AA739A480}"/>
          </ac:spMkLst>
        </pc:spChg>
        <pc:spChg chg="mod">
          <ac:chgData name="NAYAB NASIM" userId="b0cf67d031eaeffb" providerId="LiveId" clId="{04303E39-4F98-457E-B8B6-FAFC47C82046}" dt="2025-05-17T04:30:05.227" v="1802" actId="164"/>
          <ac:spMkLst>
            <pc:docMk/>
            <pc:sldMk cId="1483875317" sldId="263"/>
            <ac:spMk id="5" creationId="{53CD4F8C-9B68-7496-74F0-95D2D255CC71}"/>
          </ac:spMkLst>
        </pc:spChg>
        <pc:spChg chg="add del mod">
          <ac:chgData name="NAYAB NASIM" userId="b0cf67d031eaeffb" providerId="LiveId" clId="{04303E39-4F98-457E-B8B6-FAFC47C82046}" dt="2025-05-16T20:32:35.512" v="1424" actId="478"/>
          <ac:spMkLst>
            <pc:docMk/>
            <pc:sldMk cId="1483875317" sldId="263"/>
            <ac:spMk id="5" creationId="{E78AE3C2-93E4-A924-FD8D-8A2703FB0E7C}"/>
          </ac:spMkLst>
        </pc:spChg>
        <pc:spChg chg="mod">
          <ac:chgData name="NAYAB NASIM" userId="b0cf67d031eaeffb" providerId="LiveId" clId="{04303E39-4F98-457E-B8B6-FAFC47C82046}" dt="2025-05-17T04:30:05.227" v="1802" actId="164"/>
          <ac:spMkLst>
            <pc:docMk/>
            <pc:sldMk cId="1483875317" sldId="263"/>
            <ac:spMk id="6" creationId="{C9F9CAEB-497E-156E-355F-80B2579E6107}"/>
          </ac:spMkLst>
        </pc:spChg>
        <pc:spChg chg="add del mod">
          <ac:chgData name="NAYAB NASIM" userId="b0cf67d031eaeffb" providerId="LiveId" clId="{04303E39-4F98-457E-B8B6-FAFC47C82046}" dt="2025-05-16T20:33:14.682" v="1429"/>
          <ac:spMkLst>
            <pc:docMk/>
            <pc:sldMk cId="1483875317" sldId="263"/>
            <ac:spMk id="6" creationId="{CC2A4F06-59F1-D3E2-C12F-7D734BA227C8}"/>
          </ac:spMkLst>
        </pc:spChg>
        <pc:spChg chg="del mod">
          <ac:chgData name="NAYAB NASIM" userId="b0cf67d031eaeffb" providerId="LiveId" clId="{04303E39-4F98-457E-B8B6-FAFC47C82046}" dt="2025-05-16T20:33:58.497" v="1441" actId="478"/>
          <ac:spMkLst>
            <pc:docMk/>
            <pc:sldMk cId="1483875317" sldId="263"/>
            <ac:spMk id="7" creationId="{48BA786A-F2B5-9C90-F381-3FABD0A9299B}"/>
          </ac:spMkLst>
        </pc:spChg>
        <pc:spChg chg="del mod">
          <ac:chgData name="NAYAB NASIM" userId="b0cf67d031eaeffb" providerId="LiveId" clId="{04303E39-4F98-457E-B8B6-FAFC47C82046}" dt="2025-05-17T04:17:41.573" v="1728" actId="478"/>
          <ac:spMkLst>
            <pc:docMk/>
            <pc:sldMk cId="1483875317" sldId="263"/>
            <ac:spMk id="7" creationId="{79BCD452-B57C-49BC-66A6-A27C740BE169}"/>
          </ac:spMkLst>
        </pc:spChg>
        <pc:spChg chg="mod">
          <ac:chgData name="NAYAB NASIM" userId="b0cf67d031eaeffb" providerId="LiveId" clId="{04303E39-4F98-457E-B8B6-FAFC47C82046}" dt="2025-05-16T20:41:47.090" v="1577" actId="1076"/>
          <ac:spMkLst>
            <pc:docMk/>
            <pc:sldMk cId="1483875317" sldId="263"/>
            <ac:spMk id="8" creationId="{E2727429-DABF-C895-0C05-4B7C21F7141F}"/>
          </ac:spMkLst>
        </pc:spChg>
        <pc:spChg chg="del mod">
          <ac:chgData name="NAYAB NASIM" userId="b0cf67d031eaeffb" providerId="LiveId" clId="{04303E39-4F98-457E-B8B6-FAFC47C82046}" dt="2025-05-17T04:17:29.010" v="1727"/>
          <ac:spMkLst>
            <pc:docMk/>
            <pc:sldMk cId="1483875317" sldId="263"/>
            <ac:spMk id="9" creationId="{648DD852-F823-ABFA-644B-7AB0BEECDA5F}"/>
          </ac:spMkLst>
        </pc:spChg>
        <pc:spChg chg="del mod">
          <ac:chgData name="NAYAB NASIM" userId="b0cf67d031eaeffb" providerId="LiveId" clId="{04303E39-4F98-457E-B8B6-FAFC47C82046}" dt="2025-05-16T20:33:23.760" v="1430" actId="478"/>
          <ac:spMkLst>
            <pc:docMk/>
            <pc:sldMk cId="1483875317" sldId="263"/>
            <ac:spMk id="10" creationId="{63035F86-AE3C-1BAF-839F-156BBB93A8EE}"/>
          </ac:spMkLst>
        </pc:spChg>
        <pc:spChg chg="del mod">
          <ac:chgData name="NAYAB NASIM" userId="b0cf67d031eaeffb" providerId="LiveId" clId="{04303E39-4F98-457E-B8B6-FAFC47C82046}" dt="2025-05-17T04:18:09.260" v="1734" actId="478"/>
          <ac:spMkLst>
            <pc:docMk/>
            <pc:sldMk cId="1483875317" sldId="263"/>
            <ac:spMk id="10" creationId="{BCF2060D-233D-15A0-A900-C2068B4522FE}"/>
          </ac:spMkLst>
        </pc:spChg>
        <pc:spChg chg="del mod ord">
          <ac:chgData name="NAYAB NASIM" userId="b0cf67d031eaeffb" providerId="LiveId" clId="{04303E39-4F98-457E-B8B6-FAFC47C82046}" dt="2025-05-16T20:37:31.271" v="1531"/>
          <ac:spMkLst>
            <pc:docMk/>
            <pc:sldMk cId="1483875317" sldId="263"/>
            <ac:spMk id="11" creationId="{199EFF28-0FDF-36CA-E254-9CCE2D3C71BD}"/>
          </ac:spMkLst>
        </pc:spChg>
        <pc:spChg chg="del mod">
          <ac:chgData name="NAYAB NASIM" userId="b0cf67d031eaeffb" providerId="LiveId" clId="{04303E39-4F98-457E-B8B6-FAFC47C82046}" dt="2025-05-17T04:18:06.121" v="1733" actId="478"/>
          <ac:spMkLst>
            <pc:docMk/>
            <pc:sldMk cId="1483875317" sldId="263"/>
            <ac:spMk id="11" creationId="{9ACAB337-4E79-281D-A48D-45A862101A67}"/>
          </ac:spMkLst>
        </pc:spChg>
        <pc:spChg chg="add del mod ord">
          <ac:chgData name="NAYAB NASIM" userId="b0cf67d031eaeffb" providerId="LiveId" clId="{04303E39-4F98-457E-B8B6-FAFC47C82046}" dt="2025-05-16T20:37:31.271" v="1531"/>
          <ac:spMkLst>
            <pc:docMk/>
            <pc:sldMk cId="1483875317" sldId="263"/>
            <ac:spMk id="12" creationId="{71DE424C-AF84-C734-3650-8739DB3DFA00}"/>
          </ac:spMkLst>
        </pc:spChg>
        <pc:spChg chg="mod">
          <ac:chgData name="NAYAB NASIM" userId="b0cf67d031eaeffb" providerId="LiveId" clId="{04303E39-4F98-457E-B8B6-FAFC47C82046}" dt="2025-05-17T04:30:05.227" v="1802" actId="164"/>
          <ac:spMkLst>
            <pc:docMk/>
            <pc:sldMk cId="1483875317" sldId="263"/>
            <ac:spMk id="12" creationId="{91F754AC-A508-D44B-FB9F-EF8210EF4F91}"/>
          </ac:spMkLst>
        </pc:spChg>
        <pc:spChg chg="add mod">
          <ac:chgData name="NAYAB NASIM" userId="b0cf67d031eaeffb" providerId="LiveId" clId="{04303E39-4F98-457E-B8B6-FAFC47C82046}" dt="2025-05-16T20:36:46.751" v="1480" actId="571"/>
          <ac:spMkLst>
            <pc:docMk/>
            <pc:sldMk cId="1483875317" sldId="263"/>
            <ac:spMk id="13" creationId="{0E4E2249-65F5-1552-9FD9-FA3D3BBAE86F}"/>
          </ac:spMkLst>
        </pc:spChg>
        <pc:spChg chg="del">
          <ac:chgData name="NAYAB NASIM" userId="b0cf67d031eaeffb" providerId="LiveId" clId="{04303E39-4F98-457E-B8B6-FAFC47C82046}" dt="2025-05-17T04:17:49.741" v="1729" actId="478"/>
          <ac:spMkLst>
            <pc:docMk/>
            <pc:sldMk cId="1483875317" sldId="263"/>
            <ac:spMk id="13" creationId="{DFD491E3-3E0F-B5E9-CA41-4CC8318EA99F}"/>
          </ac:spMkLst>
        </pc:spChg>
        <pc:spChg chg="del mod">
          <ac:chgData name="NAYAB NASIM" userId="b0cf67d031eaeffb" providerId="LiveId" clId="{04303E39-4F98-457E-B8B6-FAFC47C82046}" dt="2025-05-17T04:17:52.262" v="1730" actId="478"/>
          <ac:spMkLst>
            <pc:docMk/>
            <pc:sldMk cId="1483875317" sldId="263"/>
            <ac:spMk id="14" creationId="{8F27B4F0-D84C-4554-1497-BAF0BACF6B55}"/>
          </ac:spMkLst>
        </pc:spChg>
        <pc:spChg chg="add mod">
          <ac:chgData name="NAYAB NASIM" userId="b0cf67d031eaeffb" providerId="LiveId" clId="{04303E39-4F98-457E-B8B6-FAFC47C82046}" dt="2025-05-16T20:36:46.751" v="1480" actId="571"/>
          <ac:spMkLst>
            <pc:docMk/>
            <pc:sldMk cId="1483875317" sldId="263"/>
            <ac:spMk id="14" creationId="{E03FF63D-533B-1895-4D47-A6A0C47ADA37}"/>
          </ac:spMkLst>
        </pc:spChg>
        <pc:spChg chg="add mod">
          <ac:chgData name="NAYAB NASIM" userId="b0cf67d031eaeffb" providerId="LiveId" clId="{04303E39-4F98-457E-B8B6-FAFC47C82046}" dt="2025-05-16T20:36:46.751" v="1480" actId="571"/>
          <ac:spMkLst>
            <pc:docMk/>
            <pc:sldMk cId="1483875317" sldId="263"/>
            <ac:spMk id="15" creationId="{14474410-F0AA-74AE-B5F9-F17AC90FE178}"/>
          </ac:spMkLst>
        </pc:spChg>
        <pc:spChg chg="del mod">
          <ac:chgData name="NAYAB NASIM" userId="b0cf67d031eaeffb" providerId="LiveId" clId="{04303E39-4F98-457E-B8B6-FAFC47C82046}" dt="2025-05-17T04:18:14.072" v="1735" actId="478"/>
          <ac:spMkLst>
            <pc:docMk/>
            <pc:sldMk cId="1483875317" sldId="263"/>
            <ac:spMk id="16" creationId="{641F6DBD-03C3-C5A8-4B25-C83BFD7564B7}"/>
          </ac:spMkLst>
        </pc:spChg>
        <pc:spChg chg="mod">
          <ac:chgData name="NAYAB NASIM" userId="b0cf67d031eaeffb" providerId="LiveId" clId="{04303E39-4F98-457E-B8B6-FAFC47C82046}" dt="2025-05-17T04:30:05.227" v="1802" actId="164"/>
          <ac:spMkLst>
            <pc:docMk/>
            <pc:sldMk cId="1483875317" sldId="263"/>
            <ac:spMk id="17" creationId="{7DCCBA67-A911-9DB8-DF93-B271A7748A95}"/>
          </ac:spMkLst>
        </pc:spChg>
        <pc:spChg chg="mod">
          <ac:chgData name="NAYAB NASIM" userId="b0cf67d031eaeffb" providerId="LiveId" clId="{04303E39-4F98-457E-B8B6-FAFC47C82046}" dt="2025-05-17T04:30:05.227" v="1802" actId="164"/>
          <ac:spMkLst>
            <pc:docMk/>
            <pc:sldMk cId="1483875317" sldId="263"/>
            <ac:spMk id="18" creationId="{F0B6D23C-74F3-3190-CB09-D78461179A49}"/>
          </ac:spMkLst>
        </pc:spChg>
        <pc:spChg chg="del mod">
          <ac:chgData name="NAYAB NASIM" userId="b0cf67d031eaeffb" providerId="LiveId" clId="{04303E39-4F98-457E-B8B6-FAFC47C82046}" dt="2025-05-17T04:17:55.986" v="1731" actId="478"/>
          <ac:spMkLst>
            <pc:docMk/>
            <pc:sldMk cId="1483875317" sldId="263"/>
            <ac:spMk id="19" creationId="{AD60C4A5-E1C6-39EB-DB19-1F51CA6BD42C}"/>
          </ac:spMkLst>
        </pc:spChg>
        <pc:spChg chg="del mod">
          <ac:chgData name="NAYAB NASIM" userId="b0cf67d031eaeffb" providerId="LiveId" clId="{04303E39-4F98-457E-B8B6-FAFC47C82046}" dt="2025-05-16T20:37:39.114" v="1532" actId="478"/>
          <ac:spMkLst>
            <pc:docMk/>
            <pc:sldMk cId="1483875317" sldId="263"/>
            <ac:spMk id="20" creationId="{5EBE5989-6A8E-2999-B71C-55AC3DF7A743}"/>
          </ac:spMkLst>
        </pc:spChg>
        <pc:spChg chg="add mod ord">
          <ac:chgData name="NAYAB NASIM" userId="b0cf67d031eaeffb" providerId="LiveId" clId="{04303E39-4F98-457E-B8B6-FAFC47C82046}" dt="2025-05-17T04:30:22.235" v="1804" actId="170"/>
          <ac:spMkLst>
            <pc:docMk/>
            <pc:sldMk cId="1483875317" sldId="263"/>
            <ac:spMk id="21" creationId="{DBBC467E-1E11-D63C-5699-2C2341AB093A}"/>
          </ac:spMkLst>
        </pc:spChg>
        <pc:spChg chg="add del mod">
          <ac:chgData name="NAYAB NASIM" userId="b0cf67d031eaeffb" providerId="LiveId" clId="{04303E39-4F98-457E-B8B6-FAFC47C82046}" dt="2025-05-17T04:30:05.227" v="1802" actId="164"/>
          <ac:spMkLst>
            <pc:docMk/>
            <pc:sldMk cId="1483875317" sldId="263"/>
            <ac:spMk id="22" creationId="{D4EE5D46-D7B8-5D9A-5D8D-0349E9C28B7F}"/>
          </ac:spMkLst>
        </pc:spChg>
        <pc:spChg chg="add mod">
          <ac:chgData name="NAYAB NASIM" userId="b0cf67d031eaeffb" providerId="LiveId" clId="{04303E39-4F98-457E-B8B6-FAFC47C82046}" dt="2025-05-17T04:30:05.227" v="1802" actId="164"/>
          <ac:spMkLst>
            <pc:docMk/>
            <pc:sldMk cId="1483875317" sldId="263"/>
            <ac:spMk id="23" creationId="{E000C090-AF2C-0FCF-A1C6-421C8674763E}"/>
          </ac:spMkLst>
        </pc:spChg>
        <pc:spChg chg="mod">
          <ac:chgData name="NAYAB NASIM" userId="b0cf67d031eaeffb" providerId="LiveId" clId="{04303E39-4F98-457E-B8B6-FAFC47C82046}" dt="2025-05-17T04:30:48.794" v="1807"/>
          <ac:spMkLst>
            <pc:docMk/>
            <pc:sldMk cId="1483875317" sldId="263"/>
            <ac:spMk id="24" creationId="{373E5C94-ECD9-F65D-3D3F-D39B840763F9}"/>
          </ac:spMkLst>
        </pc:spChg>
        <pc:spChg chg="mod">
          <ac:chgData name="NAYAB NASIM" userId="b0cf67d031eaeffb" providerId="LiveId" clId="{04303E39-4F98-457E-B8B6-FAFC47C82046}" dt="2025-05-17T04:30:48.794" v="1807"/>
          <ac:spMkLst>
            <pc:docMk/>
            <pc:sldMk cId="1483875317" sldId="263"/>
            <ac:spMk id="25" creationId="{6440B434-1525-F6A5-8D87-4A123FFA12C1}"/>
          </ac:spMkLst>
        </pc:spChg>
        <pc:spChg chg="mod">
          <ac:chgData name="NAYAB NASIM" userId="b0cf67d031eaeffb" providerId="LiveId" clId="{04303E39-4F98-457E-B8B6-FAFC47C82046}" dt="2025-05-17T04:30:48.794" v="1807"/>
          <ac:spMkLst>
            <pc:docMk/>
            <pc:sldMk cId="1483875317" sldId="263"/>
            <ac:spMk id="26" creationId="{D44FDCD4-78AA-96BF-8551-818C760F06B4}"/>
          </ac:spMkLst>
        </pc:spChg>
        <pc:spChg chg="mod">
          <ac:chgData name="NAYAB NASIM" userId="b0cf67d031eaeffb" providerId="LiveId" clId="{04303E39-4F98-457E-B8B6-FAFC47C82046}" dt="2025-05-17T04:30:48.794" v="1807"/>
          <ac:spMkLst>
            <pc:docMk/>
            <pc:sldMk cId="1483875317" sldId="263"/>
            <ac:spMk id="29" creationId="{92C3A3D5-6D7C-DE0E-7A56-CDD9D32F2035}"/>
          </ac:spMkLst>
        </pc:spChg>
        <pc:spChg chg="mod">
          <ac:chgData name="NAYAB NASIM" userId="b0cf67d031eaeffb" providerId="LiveId" clId="{04303E39-4F98-457E-B8B6-FAFC47C82046}" dt="2025-05-17T04:30:48.794" v="1807"/>
          <ac:spMkLst>
            <pc:docMk/>
            <pc:sldMk cId="1483875317" sldId="263"/>
            <ac:spMk id="30" creationId="{1912A82E-2747-E395-5E2E-3D5757BAC988}"/>
          </ac:spMkLst>
        </pc:spChg>
        <pc:spChg chg="mod">
          <ac:chgData name="NAYAB NASIM" userId="b0cf67d031eaeffb" providerId="LiveId" clId="{04303E39-4F98-457E-B8B6-FAFC47C82046}" dt="2025-05-17T04:30:48.794" v="1807"/>
          <ac:spMkLst>
            <pc:docMk/>
            <pc:sldMk cId="1483875317" sldId="263"/>
            <ac:spMk id="31" creationId="{781754E8-267C-EFCE-180A-9CA57CBF8AFF}"/>
          </ac:spMkLst>
        </pc:spChg>
        <pc:spChg chg="mod">
          <ac:chgData name="NAYAB NASIM" userId="b0cf67d031eaeffb" providerId="LiveId" clId="{04303E39-4F98-457E-B8B6-FAFC47C82046}" dt="2025-05-17T04:30:48.794" v="1807"/>
          <ac:spMkLst>
            <pc:docMk/>
            <pc:sldMk cId="1483875317" sldId="263"/>
            <ac:spMk id="32" creationId="{1CAEEFEE-C0D4-45ED-298C-A579E1653C2F}"/>
          </ac:spMkLst>
        </pc:spChg>
        <pc:grpChg chg="add mod">
          <ac:chgData name="NAYAB NASIM" userId="b0cf67d031eaeffb" providerId="LiveId" clId="{04303E39-4F98-457E-B8B6-FAFC47C82046}" dt="2025-05-17T04:36:43.862" v="1943" actId="688"/>
          <ac:grpSpMkLst>
            <pc:docMk/>
            <pc:sldMk cId="1483875317" sldId="263"/>
            <ac:grpSpMk id="15" creationId="{A1AEB467-98C9-E2C6-552C-9EF20DC92E7D}"/>
          </ac:grpSpMkLst>
        </pc:grpChg>
        <pc:grpChg chg="add mod">
          <ac:chgData name="NAYAB NASIM" userId="b0cf67d031eaeffb" providerId="LiveId" clId="{04303E39-4F98-457E-B8B6-FAFC47C82046}" dt="2025-05-17T04:30:48.794" v="1807"/>
          <ac:grpSpMkLst>
            <pc:docMk/>
            <pc:sldMk cId="1483875317" sldId="263"/>
            <ac:grpSpMk id="20" creationId="{5B44DC86-985B-EE93-8682-FE0EDCE3684C}"/>
          </ac:grpSpMkLst>
        </pc:grpChg>
        <pc:cxnChg chg="add del">
          <ac:chgData name="NAYAB NASIM" userId="b0cf67d031eaeffb" providerId="LiveId" clId="{04303E39-4F98-457E-B8B6-FAFC47C82046}" dt="2025-05-16T20:29:55.450" v="1096" actId="478"/>
          <ac:cxnSpMkLst>
            <pc:docMk/>
            <pc:sldMk cId="1483875317" sldId="263"/>
            <ac:cxnSpMk id="4" creationId="{3D90270F-46A3-DED6-50B0-865CE67520CA}"/>
          </ac:cxnSpMkLst>
        </pc:cxnChg>
        <pc:cxnChg chg="add del">
          <ac:chgData name="NAYAB NASIM" userId="b0cf67d031eaeffb" providerId="LiveId" clId="{04303E39-4F98-457E-B8B6-FAFC47C82046}" dt="2025-05-16T20:46:48.330" v="1616" actId="478"/>
          <ac:cxnSpMkLst>
            <pc:docMk/>
            <pc:sldMk cId="1483875317" sldId="263"/>
            <ac:cxnSpMk id="25" creationId="{CBE9B1C7-435D-ACDF-F0A3-CDA873CA8129}"/>
          </ac:cxnSpMkLst>
        </pc:cxnChg>
        <pc:cxnChg chg="add del mod">
          <ac:chgData name="NAYAB NASIM" userId="b0cf67d031eaeffb" providerId="LiveId" clId="{04303E39-4F98-457E-B8B6-FAFC47C82046}" dt="2025-05-17T04:15:20.037" v="1713" actId="478"/>
          <ac:cxnSpMkLst>
            <pc:docMk/>
            <pc:sldMk cId="1483875317" sldId="263"/>
            <ac:cxnSpMk id="27" creationId="{DE2FB4F0-FF17-BFA3-6071-8F3E57282212}"/>
          </ac:cxnSpMkLst>
        </pc:cxnChg>
        <pc:cxnChg chg="add del mod">
          <ac:chgData name="NAYAB NASIM" userId="b0cf67d031eaeffb" providerId="LiveId" clId="{04303E39-4F98-457E-B8B6-FAFC47C82046}" dt="2025-05-17T04:15:17.412" v="1712" actId="478"/>
          <ac:cxnSpMkLst>
            <pc:docMk/>
            <pc:sldMk cId="1483875317" sldId="263"/>
            <ac:cxnSpMk id="28" creationId="{787486AD-5773-2AF3-62D7-F99E82D538BE}"/>
          </ac:cxnSpMkLst>
        </pc:cxnChg>
      </pc:sldChg>
      <pc:sldChg chg="addSp modSp add mod modTransition modAnim">
        <pc:chgData name="NAYAB NASIM" userId="b0cf67d031eaeffb" providerId="LiveId" clId="{04303E39-4F98-457E-B8B6-FAFC47C82046}" dt="2025-05-17T04:42:32.396" v="2192"/>
        <pc:sldMkLst>
          <pc:docMk/>
          <pc:sldMk cId="746424841" sldId="264"/>
        </pc:sldMkLst>
        <pc:spChg chg="add mod">
          <ac:chgData name="NAYAB NASIM" userId="b0cf67d031eaeffb" providerId="LiveId" clId="{04303E39-4F98-457E-B8B6-FAFC47C82046}" dt="2025-05-17T04:38:03.752" v="1948"/>
          <ac:spMkLst>
            <pc:docMk/>
            <pc:sldMk cId="746424841" sldId="264"/>
            <ac:spMk id="2" creationId="{967649AA-6166-B802-8FBB-CFA8C9A15606}"/>
          </ac:spMkLst>
        </pc:spChg>
        <pc:grpChg chg="mod">
          <ac:chgData name="NAYAB NASIM" userId="b0cf67d031eaeffb" providerId="LiveId" clId="{04303E39-4F98-457E-B8B6-FAFC47C82046}" dt="2025-05-17T04:31:08.634" v="1811" actId="14100"/>
          <ac:grpSpMkLst>
            <pc:docMk/>
            <pc:sldMk cId="746424841" sldId="264"/>
            <ac:grpSpMk id="15" creationId="{C4443554-310C-971D-4E4B-86D207CCCA00}"/>
          </ac:grpSpMkLst>
        </pc:grpChg>
      </pc:sldChg>
      <pc:sldChg chg="addSp modSp add mod modTransition modAnim">
        <pc:chgData name="NAYAB NASIM" userId="b0cf67d031eaeffb" providerId="LiveId" clId="{04303E39-4F98-457E-B8B6-FAFC47C82046}" dt="2025-05-17T04:42:44.216" v="2199" actId="20577"/>
        <pc:sldMkLst>
          <pc:docMk/>
          <pc:sldMk cId="2652447743" sldId="265"/>
        </pc:sldMkLst>
        <pc:spChg chg="mod">
          <ac:chgData name="NAYAB NASIM" userId="b0cf67d031eaeffb" providerId="LiveId" clId="{04303E39-4F98-457E-B8B6-FAFC47C82046}" dt="2025-05-17T04:36:13.089" v="1942" actId="1076"/>
          <ac:spMkLst>
            <pc:docMk/>
            <pc:sldMk cId="2652447743" sldId="265"/>
            <ac:spMk id="2" creationId="{B75A0838-0547-0179-BCA6-D96D5C32018B}"/>
          </ac:spMkLst>
        </pc:spChg>
        <pc:spChg chg="add mod">
          <ac:chgData name="NAYAB NASIM" userId="b0cf67d031eaeffb" providerId="LiveId" clId="{04303E39-4F98-457E-B8B6-FAFC47C82046}" dt="2025-05-17T04:42:42.219" v="2198" actId="20577"/>
          <ac:spMkLst>
            <pc:docMk/>
            <pc:sldMk cId="2652447743" sldId="265"/>
            <ac:spMk id="3" creationId="{1D14EA78-4F4E-FB16-9A1B-8BCB832D9100}"/>
          </ac:spMkLst>
        </pc:spChg>
        <pc:grpChg chg="mod">
          <ac:chgData name="NAYAB NASIM" userId="b0cf67d031eaeffb" providerId="LiveId" clId="{04303E39-4F98-457E-B8B6-FAFC47C82046}" dt="2025-05-17T04:38:16.229" v="1949" actId="688"/>
          <ac:grpSpMkLst>
            <pc:docMk/>
            <pc:sldMk cId="2652447743" sldId="265"/>
            <ac:grpSpMk id="15" creationId="{E7832D1F-BE42-E822-5F5C-3A4F8A934E8E}"/>
          </ac:grpSpMkLst>
        </pc:grpChg>
      </pc:sldChg>
      <pc:sldChg chg="addSp delSp modSp new mod modTransition setBg">
        <pc:chgData name="NAYAB NASIM" userId="b0cf67d031eaeffb" providerId="LiveId" clId="{04303E39-4F98-457E-B8B6-FAFC47C82046}" dt="2025-05-17T05:17:09.274" v="2876"/>
        <pc:sldMkLst>
          <pc:docMk/>
          <pc:sldMk cId="934532885" sldId="266"/>
        </pc:sldMkLst>
        <pc:spChg chg="add del">
          <ac:chgData name="NAYAB NASIM" userId="b0cf67d031eaeffb" providerId="LiveId" clId="{04303E39-4F98-457E-B8B6-FAFC47C82046}" dt="2025-05-17T04:49:29.782" v="2202" actId="11529"/>
          <ac:spMkLst>
            <pc:docMk/>
            <pc:sldMk cId="934532885" sldId="266"/>
            <ac:spMk id="2" creationId="{08FA278C-DF33-46E5-D347-A80698B91046}"/>
          </ac:spMkLst>
        </pc:spChg>
        <pc:spChg chg="add del mod">
          <ac:chgData name="NAYAB NASIM" userId="b0cf67d031eaeffb" providerId="LiveId" clId="{04303E39-4F98-457E-B8B6-FAFC47C82046}" dt="2025-05-17T04:59:46.996" v="2553" actId="478"/>
          <ac:spMkLst>
            <pc:docMk/>
            <pc:sldMk cId="934532885" sldId="266"/>
            <ac:spMk id="3" creationId="{51E44BC9-0453-AD10-8EE0-36F7FCB3DDE1}"/>
          </ac:spMkLst>
        </pc:spChg>
        <pc:spChg chg="add del mod">
          <ac:chgData name="NAYAB NASIM" userId="b0cf67d031eaeffb" providerId="LiveId" clId="{04303E39-4F98-457E-B8B6-FAFC47C82046}" dt="2025-05-17T04:59:48.973" v="2554" actId="478"/>
          <ac:spMkLst>
            <pc:docMk/>
            <pc:sldMk cId="934532885" sldId="266"/>
            <ac:spMk id="4" creationId="{111743A7-5E4D-024B-8514-9E7A42912B9C}"/>
          </ac:spMkLst>
        </pc:spChg>
        <pc:spChg chg="add del mod ord">
          <ac:chgData name="NAYAB NASIM" userId="b0cf67d031eaeffb" providerId="LiveId" clId="{04303E39-4F98-457E-B8B6-FAFC47C82046}" dt="2025-05-17T05:05:01.929" v="2697"/>
          <ac:spMkLst>
            <pc:docMk/>
            <pc:sldMk cId="934532885" sldId="266"/>
            <ac:spMk id="5" creationId="{AA992CEF-5F30-D53A-9438-6D86C9A37753}"/>
          </ac:spMkLst>
        </pc:spChg>
        <pc:spChg chg="add del mod">
          <ac:chgData name="NAYAB NASIM" userId="b0cf67d031eaeffb" providerId="LiveId" clId="{04303E39-4F98-457E-B8B6-FAFC47C82046}" dt="2025-05-17T05:05:01.929" v="2697"/>
          <ac:spMkLst>
            <pc:docMk/>
            <pc:sldMk cId="934532885" sldId="266"/>
            <ac:spMk id="6" creationId="{5B8D4665-3152-47E4-AD56-005A7810DB94}"/>
          </ac:spMkLst>
        </pc:spChg>
        <pc:spChg chg="add del mod">
          <ac:chgData name="NAYAB NASIM" userId="b0cf67d031eaeffb" providerId="LiveId" clId="{04303E39-4F98-457E-B8B6-FAFC47C82046}" dt="2025-05-17T05:05:59.894" v="2708"/>
          <ac:spMkLst>
            <pc:docMk/>
            <pc:sldMk cId="934532885" sldId="266"/>
            <ac:spMk id="7" creationId="{B084002C-80D7-BD38-C2C6-29D8BD2C62B9}"/>
          </ac:spMkLst>
        </pc:spChg>
        <pc:spChg chg="mod">
          <ac:chgData name="NAYAB NASIM" userId="b0cf67d031eaeffb" providerId="LiveId" clId="{04303E39-4F98-457E-B8B6-FAFC47C82046}" dt="2025-05-17T05:03:48.556" v="2685"/>
          <ac:spMkLst>
            <pc:docMk/>
            <pc:sldMk cId="934532885" sldId="266"/>
            <ac:spMk id="8" creationId="{E1867F61-8BD1-6465-3D4A-FBA5973CB792}"/>
          </ac:spMkLst>
        </pc:spChg>
        <pc:spChg chg="mod">
          <ac:chgData name="NAYAB NASIM" userId="b0cf67d031eaeffb" providerId="LiveId" clId="{04303E39-4F98-457E-B8B6-FAFC47C82046}" dt="2025-05-17T05:05:09.405" v="2699" actId="207"/>
          <ac:spMkLst>
            <pc:docMk/>
            <pc:sldMk cId="934532885" sldId="266"/>
            <ac:spMk id="9" creationId="{970E309B-A7B0-25CF-DCA3-4DE816C73183}"/>
          </ac:spMkLst>
        </pc:spChg>
        <pc:spChg chg="add del mod">
          <ac:chgData name="NAYAB NASIM" userId="b0cf67d031eaeffb" providerId="LiveId" clId="{04303E39-4F98-457E-B8B6-FAFC47C82046}" dt="2025-05-17T05:05:59.894" v="2708"/>
          <ac:spMkLst>
            <pc:docMk/>
            <pc:sldMk cId="934532885" sldId="266"/>
            <ac:spMk id="10" creationId="{E07EC7CB-89ED-5E54-FB09-788C50725AFC}"/>
          </ac:spMkLst>
        </pc:spChg>
        <pc:spChg chg="mod">
          <ac:chgData name="NAYAB NASIM" userId="b0cf67d031eaeffb" providerId="LiveId" clId="{04303E39-4F98-457E-B8B6-FAFC47C82046}" dt="2025-05-17T05:06:05.166" v="2709" actId="207"/>
          <ac:spMkLst>
            <pc:docMk/>
            <pc:sldMk cId="934532885" sldId="266"/>
            <ac:spMk id="11" creationId="{D04D347C-BDD1-66EF-6D7C-14EF2E483D78}"/>
          </ac:spMkLst>
        </pc:spChg>
      </pc:sldChg>
      <pc:sldChg chg="addSp modSp add mod modTransition setBg modAnim">
        <pc:chgData name="NAYAB NASIM" userId="b0cf67d031eaeffb" providerId="LiveId" clId="{04303E39-4F98-457E-B8B6-FAFC47C82046}" dt="2025-05-17T05:17:11.528" v="2877"/>
        <pc:sldMkLst>
          <pc:docMk/>
          <pc:sldMk cId="4003106015" sldId="267"/>
        </pc:sldMkLst>
        <pc:spChg chg="add mod">
          <ac:chgData name="NAYAB NASIM" userId="b0cf67d031eaeffb" providerId="LiveId" clId="{04303E39-4F98-457E-B8B6-FAFC47C82046}" dt="2025-05-17T05:07:46.599" v="2727" actId="207"/>
          <ac:spMkLst>
            <pc:docMk/>
            <pc:sldMk cId="4003106015" sldId="267"/>
            <ac:spMk id="2" creationId="{7918F33E-CF23-2475-3B37-1A513BAB9C87}"/>
          </ac:spMkLst>
        </pc:spChg>
        <pc:spChg chg="add mod">
          <ac:chgData name="NAYAB NASIM" userId="b0cf67d031eaeffb" providerId="LiveId" clId="{04303E39-4F98-457E-B8B6-FAFC47C82046}" dt="2025-05-17T05:10:04.371" v="2747" actId="13900"/>
          <ac:spMkLst>
            <pc:docMk/>
            <pc:sldMk cId="4003106015" sldId="267"/>
            <ac:spMk id="3" creationId="{CE925353-4DC9-90F6-C5DB-F2E3679E2561}"/>
          </ac:spMkLst>
        </pc:spChg>
        <pc:spChg chg="add mod">
          <ac:chgData name="NAYAB NASIM" userId="b0cf67d031eaeffb" providerId="LiveId" clId="{04303E39-4F98-457E-B8B6-FAFC47C82046}" dt="2025-05-17T05:14:19.848" v="2843" actId="113"/>
          <ac:spMkLst>
            <pc:docMk/>
            <pc:sldMk cId="4003106015" sldId="267"/>
            <ac:spMk id="4" creationId="{4E32B094-D051-AFE3-D530-D7205A94BD5E}"/>
          </ac:spMkLst>
        </pc:spChg>
        <pc:spChg chg="mod">
          <ac:chgData name="NAYAB NASIM" userId="b0cf67d031eaeffb" providerId="LiveId" clId="{04303E39-4F98-457E-B8B6-FAFC47C82046}" dt="2025-05-17T05:06:29.777" v="2711" actId="1076"/>
          <ac:spMkLst>
            <pc:docMk/>
            <pc:sldMk cId="4003106015" sldId="267"/>
            <ac:spMk id="9" creationId="{78DB1DC2-D69E-2F18-05A0-257E0CAC635C}"/>
          </ac:spMkLst>
        </pc:spChg>
        <pc:spChg chg="mod">
          <ac:chgData name="NAYAB NASIM" userId="b0cf67d031eaeffb" providerId="LiveId" clId="{04303E39-4F98-457E-B8B6-FAFC47C82046}" dt="2025-05-17T05:10:12.661" v="2748" actId="1076"/>
          <ac:spMkLst>
            <pc:docMk/>
            <pc:sldMk cId="4003106015" sldId="267"/>
            <ac:spMk id="11" creationId="{01D23B28-F3B2-DC0D-DCDA-98A8400CBFD3}"/>
          </ac:spMkLst>
        </pc:spChg>
      </pc:sldChg>
      <pc:sldChg chg="addSp modSp add mod modTransition setBg modAnim">
        <pc:chgData name="NAYAB NASIM" userId="b0cf67d031eaeffb" providerId="LiveId" clId="{04303E39-4F98-457E-B8B6-FAFC47C82046}" dt="2025-05-17T10:02:21.578" v="3798" actId="20577"/>
        <pc:sldMkLst>
          <pc:docMk/>
          <pc:sldMk cId="817940044" sldId="268"/>
        </pc:sldMkLst>
        <pc:spChg chg="mod">
          <ac:chgData name="NAYAB NASIM" userId="b0cf67d031eaeffb" providerId="LiveId" clId="{04303E39-4F98-457E-B8B6-FAFC47C82046}" dt="2025-05-17T05:16:17.932" v="2869" actId="1076"/>
          <ac:spMkLst>
            <pc:docMk/>
            <pc:sldMk cId="817940044" sldId="268"/>
            <ac:spMk id="2" creationId="{543ACC23-3D0A-612A-E452-4C968825098A}"/>
          </ac:spMkLst>
        </pc:spChg>
        <pc:spChg chg="mod">
          <ac:chgData name="NAYAB NASIM" userId="b0cf67d031eaeffb" providerId="LiveId" clId="{04303E39-4F98-457E-B8B6-FAFC47C82046}" dt="2025-05-17T05:10:48.628" v="2753" actId="1076"/>
          <ac:spMkLst>
            <pc:docMk/>
            <pc:sldMk cId="817940044" sldId="268"/>
            <ac:spMk id="3" creationId="{3D291D8D-36A0-ADC4-48C1-25AF93D7D564}"/>
          </ac:spMkLst>
        </pc:spChg>
        <pc:spChg chg="add mod">
          <ac:chgData name="NAYAB NASIM" userId="b0cf67d031eaeffb" providerId="LiveId" clId="{04303E39-4F98-457E-B8B6-FAFC47C82046}" dt="2025-05-17T10:02:21.578" v="3798" actId="20577"/>
          <ac:spMkLst>
            <pc:docMk/>
            <pc:sldMk cId="817940044" sldId="268"/>
            <ac:spMk id="4" creationId="{C4E7E516-53DE-0926-70FD-A186BA7AD1D4}"/>
          </ac:spMkLst>
        </pc:spChg>
        <pc:spChg chg="add mod">
          <ac:chgData name="NAYAB NASIM" userId="b0cf67d031eaeffb" providerId="LiveId" clId="{04303E39-4F98-457E-B8B6-FAFC47C82046}" dt="2025-05-17T05:16:33.732" v="2871" actId="1076"/>
          <ac:spMkLst>
            <pc:docMk/>
            <pc:sldMk cId="817940044" sldId="268"/>
            <ac:spMk id="5" creationId="{C800F6B8-D1B8-18E7-B581-708B789077C1}"/>
          </ac:spMkLst>
        </pc:spChg>
        <pc:spChg chg="mod">
          <ac:chgData name="NAYAB NASIM" userId="b0cf67d031eaeffb" providerId="LiveId" clId="{04303E39-4F98-457E-B8B6-FAFC47C82046}" dt="2025-05-17T05:13:31.862" v="2799" actId="1076"/>
          <ac:spMkLst>
            <pc:docMk/>
            <pc:sldMk cId="817940044" sldId="268"/>
            <ac:spMk id="9" creationId="{9DDB9CA5-3136-2D55-ED82-FC4C8CEEE7A8}"/>
          </ac:spMkLst>
        </pc:spChg>
      </pc:sldChg>
      <pc:sldChg chg="addSp delSp modSp new mod modTransition setBg modAnim">
        <pc:chgData name="NAYAB NASIM" userId="b0cf67d031eaeffb" providerId="LiveId" clId="{04303E39-4F98-457E-B8B6-FAFC47C82046}" dt="2025-05-17T05:29:10.467" v="2951"/>
        <pc:sldMkLst>
          <pc:docMk/>
          <pc:sldMk cId="1661134692" sldId="269"/>
        </pc:sldMkLst>
        <pc:spChg chg="add mod">
          <ac:chgData name="NAYAB NASIM" userId="b0cf67d031eaeffb" providerId="LiveId" clId="{04303E39-4F98-457E-B8B6-FAFC47C82046}" dt="2025-05-17T05:22:56.546" v="2902" actId="12789"/>
          <ac:spMkLst>
            <pc:docMk/>
            <pc:sldMk cId="1661134692" sldId="269"/>
            <ac:spMk id="2" creationId="{77D8F3ED-0F55-DF66-E19F-D0EEAC0692D5}"/>
          </ac:spMkLst>
        </pc:spChg>
        <pc:spChg chg="add mod">
          <ac:chgData name="NAYAB NASIM" userId="b0cf67d031eaeffb" providerId="LiveId" clId="{04303E39-4F98-457E-B8B6-FAFC47C82046}" dt="2025-05-17T05:26:15.036" v="2930" actId="207"/>
          <ac:spMkLst>
            <pc:docMk/>
            <pc:sldMk cId="1661134692" sldId="269"/>
            <ac:spMk id="3" creationId="{3B054914-1595-3CB0-4AE6-D1E1A775A071}"/>
          </ac:spMkLst>
        </pc:spChg>
        <pc:spChg chg="add del mod">
          <ac:chgData name="NAYAB NASIM" userId="b0cf67d031eaeffb" providerId="LiveId" clId="{04303E39-4F98-457E-B8B6-FAFC47C82046}" dt="2025-05-17T05:24:27.286" v="2911" actId="47"/>
          <ac:spMkLst>
            <pc:docMk/>
            <pc:sldMk cId="1661134692" sldId="269"/>
            <ac:spMk id="4" creationId="{778AC321-F4C3-3C86-98C8-EA8E87EC9B1C}"/>
          </ac:spMkLst>
        </pc:spChg>
      </pc:sldChg>
      <pc:sldChg chg="addSp modSp add mod modTransition modAnim">
        <pc:chgData name="NAYAB NASIM" userId="b0cf67d031eaeffb" providerId="LiveId" clId="{04303E39-4F98-457E-B8B6-FAFC47C82046}" dt="2025-05-17T05:29:15.141" v="2952"/>
        <pc:sldMkLst>
          <pc:docMk/>
          <pc:sldMk cId="2619813778" sldId="270"/>
        </pc:sldMkLst>
        <pc:spChg chg="add mod">
          <ac:chgData name="NAYAB NASIM" userId="b0cf67d031eaeffb" providerId="LiveId" clId="{04303E39-4F98-457E-B8B6-FAFC47C82046}" dt="2025-05-17T05:28:59.211" v="2950" actId="122"/>
          <ac:spMkLst>
            <pc:docMk/>
            <pc:sldMk cId="2619813778" sldId="270"/>
            <ac:spMk id="3" creationId="{112EC848-10C8-4616-56B0-88199D9476BF}"/>
          </ac:spMkLst>
        </pc:spChg>
      </pc:sldChg>
      <pc:sldChg chg="add del setBg">
        <pc:chgData name="NAYAB NASIM" userId="b0cf67d031eaeffb" providerId="LiveId" clId="{04303E39-4F98-457E-B8B6-FAFC47C82046}" dt="2025-05-17T05:24:46.134" v="2916"/>
        <pc:sldMkLst>
          <pc:docMk/>
          <pc:sldMk cId="71652641" sldId="271"/>
        </pc:sldMkLst>
      </pc:sldChg>
      <pc:sldChg chg="add del setBg">
        <pc:chgData name="NAYAB NASIM" userId="b0cf67d031eaeffb" providerId="LiveId" clId="{04303E39-4F98-457E-B8B6-FAFC47C82046}" dt="2025-05-17T05:24:38.499" v="2914"/>
        <pc:sldMkLst>
          <pc:docMk/>
          <pc:sldMk cId="938539836" sldId="271"/>
        </pc:sldMkLst>
      </pc:sldChg>
      <pc:sldChg chg="add del setBg">
        <pc:chgData name="NAYAB NASIM" userId="b0cf67d031eaeffb" providerId="LiveId" clId="{04303E39-4F98-457E-B8B6-FAFC47C82046}" dt="2025-05-17T05:24:28.552" v="2912"/>
        <pc:sldMkLst>
          <pc:docMk/>
          <pc:sldMk cId="2300262464" sldId="271"/>
        </pc:sldMkLst>
      </pc:sldChg>
      <pc:sldChg chg="addSp delSp modSp new mod modTransition setBg">
        <pc:chgData name="NAYAB NASIM" userId="b0cf67d031eaeffb" providerId="LiveId" clId="{04303E39-4F98-457E-B8B6-FAFC47C82046}" dt="2025-05-17T05:34:44.162" v="3015"/>
        <pc:sldMkLst>
          <pc:docMk/>
          <pc:sldMk cId="3496175671" sldId="271"/>
        </pc:sldMkLst>
        <pc:spChg chg="add mod">
          <ac:chgData name="NAYAB NASIM" userId="b0cf67d031eaeffb" providerId="LiveId" clId="{04303E39-4F98-457E-B8B6-FAFC47C82046}" dt="2025-05-17T05:31:04.970" v="2963" actId="207"/>
          <ac:spMkLst>
            <pc:docMk/>
            <pc:sldMk cId="3496175671" sldId="271"/>
            <ac:spMk id="2" creationId="{0B3F526A-25BC-9D5A-3D2E-EE7B899B534D}"/>
          </ac:spMkLst>
        </pc:spChg>
        <pc:spChg chg="add del mod">
          <ac:chgData name="NAYAB NASIM" userId="b0cf67d031eaeffb" providerId="LiveId" clId="{04303E39-4F98-457E-B8B6-FAFC47C82046}" dt="2025-05-17T05:34:27.816" v="3014"/>
          <ac:spMkLst>
            <pc:docMk/>
            <pc:sldMk cId="3496175671" sldId="271"/>
            <ac:spMk id="3" creationId="{CDF50687-9905-8651-7A8C-4BB047694C17}"/>
          </ac:spMkLst>
        </pc:spChg>
        <pc:spChg chg="add del mod">
          <ac:chgData name="NAYAB NASIM" userId="b0cf67d031eaeffb" providerId="LiveId" clId="{04303E39-4F98-457E-B8B6-FAFC47C82046}" dt="2025-05-17T05:34:27.816" v="3014"/>
          <ac:spMkLst>
            <pc:docMk/>
            <pc:sldMk cId="3496175671" sldId="271"/>
            <ac:spMk id="4" creationId="{6D4B0583-8DAF-92FD-A649-129B95FD84DC}"/>
          </ac:spMkLst>
        </pc:spChg>
        <pc:spChg chg="mod">
          <ac:chgData name="NAYAB NASIM" userId="b0cf67d031eaeffb" providerId="LiveId" clId="{04303E39-4F98-457E-B8B6-FAFC47C82046}" dt="2025-05-17T05:33:51.593" v="3010"/>
          <ac:spMkLst>
            <pc:docMk/>
            <pc:sldMk cId="3496175671" sldId="271"/>
            <ac:spMk id="5" creationId="{9E333B02-334B-9FFC-9881-8C38BDD13021}"/>
          </ac:spMkLst>
        </pc:spChg>
        <pc:spChg chg="mod">
          <ac:chgData name="NAYAB NASIM" userId="b0cf67d031eaeffb" providerId="LiveId" clId="{04303E39-4F98-457E-B8B6-FAFC47C82046}" dt="2025-05-17T05:34:27.816" v="3014"/>
          <ac:spMkLst>
            <pc:docMk/>
            <pc:sldMk cId="3496175671" sldId="271"/>
            <ac:spMk id="6" creationId="{80BA1E57-E7DB-3B85-4142-364B1ABD16E9}"/>
          </ac:spMkLst>
        </pc:spChg>
      </pc:sldChg>
      <pc:sldChg chg="addSp delSp modSp add mod ord">
        <pc:chgData name="NAYAB NASIM" userId="b0cf67d031eaeffb" providerId="LiveId" clId="{04303E39-4F98-457E-B8B6-FAFC47C82046}" dt="2025-05-17T07:49:03.538" v="3200"/>
        <pc:sldMkLst>
          <pc:docMk/>
          <pc:sldMk cId="3779329235" sldId="272"/>
        </pc:sldMkLst>
        <pc:spChg chg="mod">
          <ac:chgData name="NAYAB NASIM" userId="b0cf67d031eaeffb" providerId="LiveId" clId="{04303E39-4F98-457E-B8B6-FAFC47C82046}" dt="2025-05-17T05:38:29.641" v="3052" actId="21"/>
          <ac:spMkLst>
            <pc:docMk/>
            <pc:sldMk cId="3779329235" sldId="272"/>
            <ac:spMk id="2" creationId="{8AB35138-F6D5-4869-3E76-0E6C13614B71}"/>
          </ac:spMkLst>
        </pc:spChg>
        <pc:spChg chg="add del mod">
          <ac:chgData name="NAYAB NASIM" userId="b0cf67d031eaeffb" providerId="LiveId" clId="{04303E39-4F98-457E-B8B6-FAFC47C82046}" dt="2025-05-17T05:38:15.782" v="3051" actId="47"/>
          <ac:spMkLst>
            <pc:docMk/>
            <pc:sldMk cId="3779329235" sldId="272"/>
            <ac:spMk id="3" creationId="{8D29968D-3210-8884-8B80-D71E0FE60E0E}"/>
          </ac:spMkLst>
        </pc:spChg>
        <pc:spChg chg="add mod">
          <ac:chgData name="NAYAB NASIM" userId="b0cf67d031eaeffb" providerId="LiveId" clId="{04303E39-4F98-457E-B8B6-FAFC47C82046}" dt="2025-05-17T05:39:20.797" v="3064" actId="1076"/>
          <ac:spMkLst>
            <pc:docMk/>
            <pc:sldMk cId="3779329235" sldId="272"/>
            <ac:spMk id="4" creationId="{0ABCE5C3-7DC9-9E8A-4D32-8FB7D5EB20C6}"/>
          </ac:spMkLst>
        </pc:spChg>
        <pc:spChg chg="mod">
          <ac:chgData name="NAYAB NASIM" userId="b0cf67d031eaeffb" providerId="LiveId" clId="{04303E39-4F98-457E-B8B6-FAFC47C82046}" dt="2025-05-17T05:36:10.497" v="3019" actId="20577"/>
          <ac:spMkLst>
            <pc:docMk/>
            <pc:sldMk cId="3779329235" sldId="272"/>
            <ac:spMk id="6" creationId="{06260222-0048-9979-E642-5BF4DE2C181F}"/>
          </ac:spMkLst>
        </pc:spChg>
      </pc:sldChg>
      <pc:sldChg chg="addSp delSp modSp add mod">
        <pc:chgData name="NAYAB NASIM" userId="b0cf67d031eaeffb" providerId="LiveId" clId="{04303E39-4F98-457E-B8B6-FAFC47C82046}" dt="2025-05-17T05:56:58.163" v="3194" actId="1076"/>
        <pc:sldMkLst>
          <pc:docMk/>
          <pc:sldMk cId="54671605" sldId="273"/>
        </pc:sldMkLst>
        <pc:spChg chg="mod">
          <ac:chgData name="NAYAB NASIM" userId="b0cf67d031eaeffb" providerId="LiveId" clId="{04303E39-4F98-457E-B8B6-FAFC47C82046}" dt="2025-05-17T05:40:36.619" v="3067" actId="1076"/>
          <ac:spMkLst>
            <pc:docMk/>
            <pc:sldMk cId="54671605" sldId="273"/>
            <ac:spMk id="4" creationId="{2563F46E-7AB8-5BFE-5BBA-D0014B3E272E}"/>
          </ac:spMkLst>
        </pc:spChg>
        <pc:spChg chg="add del">
          <ac:chgData name="NAYAB NASIM" userId="b0cf67d031eaeffb" providerId="LiveId" clId="{04303E39-4F98-457E-B8B6-FAFC47C82046}" dt="2025-05-17T05:40:52.513" v="3069" actId="478"/>
          <ac:spMkLst>
            <pc:docMk/>
            <pc:sldMk cId="54671605" sldId="273"/>
            <ac:spMk id="5" creationId="{07D3659D-78E2-5314-8D53-76C4687F2780}"/>
          </ac:spMkLst>
        </pc:spChg>
        <pc:spChg chg="mod">
          <ac:chgData name="NAYAB NASIM" userId="b0cf67d031eaeffb" providerId="LiveId" clId="{04303E39-4F98-457E-B8B6-FAFC47C82046}" dt="2025-05-17T05:56:58.163" v="3194" actId="1076"/>
          <ac:spMkLst>
            <pc:docMk/>
            <pc:sldMk cId="54671605" sldId="273"/>
            <ac:spMk id="6" creationId="{51030263-8FD0-3EDC-3CA5-A2521ADCC7FB}"/>
          </ac:spMkLst>
        </pc:spChg>
        <pc:spChg chg="add mod">
          <ac:chgData name="NAYAB NASIM" userId="b0cf67d031eaeffb" providerId="LiveId" clId="{04303E39-4F98-457E-B8B6-FAFC47C82046}" dt="2025-05-17T05:50:23.569" v="3193" actId="1076"/>
          <ac:spMkLst>
            <pc:docMk/>
            <pc:sldMk cId="54671605" sldId="273"/>
            <ac:spMk id="7" creationId="{AF4D5FC1-BAAC-7734-9F2D-1D64AD944FE0}"/>
          </ac:spMkLst>
        </pc:spChg>
        <pc:spChg chg="add del mod">
          <ac:chgData name="NAYAB NASIM" userId="b0cf67d031eaeffb" providerId="LiveId" clId="{04303E39-4F98-457E-B8B6-FAFC47C82046}" dt="2025-05-17T05:45:49.639" v="3138" actId="47"/>
          <ac:spMkLst>
            <pc:docMk/>
            <pc:sldMk cId="54671605" sldId="273"/>
            <ac:spMk id="8" creationId="{9D7BE0D8-7776-9199-17A0-AC2B37BA5DD3}"/>
          </ac:spMkLst>
        </pc:spChg>
        <pc:spChg chg="add mod">
          <ac:chgData name="NAYAB NASIM" userId="b0cf67d031eaeffb" providerId="LiveId" clId="{04303E39-4F98-457E-B8B6-FAFC47C82046}" dt="2025-05-17T05:50:12.910" v="3192" actId="1076"/>
          <ac:spMkLst>
            <pc:docMk/>
            <pc:sldMk cId="54671605" sldId="273"/>
            <ac:spMk id="9" creationId="{CB524E03-5325-8826-880B-5A1B22CAEF52}"/>
          </ac:spMkLst>
        </pc:spChg>
        <pc:spChg chg="add mod">
          <ac:chgData name="NAYAB NASIM" userId="b0cf67d031eaeffb" providerId="LiveId" clId="{04303E39-4F98-457E-B8B6-FAFC47C82046}" dt="2025-05-17T05:50:07.312" v="3191" actId="1076"/>
          <ac:spMkLst>
            <pc:docMk/>
            <pc:sldMk cId="54671605" sldId="273"/>
            <ac:spMk id="10" creationId="{6B1CE207-3BAE-4052-516A-3AC6B74B5F6B}"/>
          </ac:spMkLst>
        </pc:spChg>
        <pc:spChg chg="add mod">
          <ac:chgData name="NAYAB NASIM" userId="b0cf67d031eaeffb" providerId="LiveId" clId="{04303E39-4F98-457E-B8B6-FAFC47C82046}" dt="2025-05-17T05:49:56.570" v="3189" actId="1076"/>
          <ac:spMkLst>
            <pc:docMk/>
            <pc:sldMk cId="54671605" sldId="273"/>
            <ac:spMk id="11" creationId="{292AC6E4-CDFE-6FAE-6B8B-34152EC32C89}"/>
          </ac:spMkLst>
        </pc:spChg>
      </pc:sldChg>
      <pc:sldChg chg="modSp add del mod">
        <pc:chgData name="NAYAB NASIM" userId="b0cf67d031eaeffb" providerId="LiveId" clId="{04303E39-4F98-457E-B8B6-FAFC47C82046}" dt="2025-05-17T05:38:15.499" v="3050" actId="2890"/>
        <pc:sldMkLst>
          <pc:docMk/>
          <pc:sldMk cId="2923791325" sldId="273"/>
        </pc:sldMkLst>
        <pc:spChg chg="mod">
          <ac:chgData name="NAYAB NASIM" userId="b0cf67d031eaeffb" providerId="LiveId" clId="{04303E39-4F98-457E-B8B6-FAFC47C82046}" dt="2025-05-17T05:38:15.280" v="3049" actId="1076"/>
          <ac:spMkLst>
            <pc:docMk/>
            <pc:sldMk cId="2923791325" sldId="273"/>
            <ac:spMk id="2" creationId="{36D8B511-DBD0-9D12-6C11-6708E4C1AE38}"/>
          </ac:spMkLst>
        </pc:spChg>
      </pc:sldChg>
      <pc:sldChg chg="addSp delSp modSp new mod modTransition setBg">
        <pc:chgData name="NAYAB NASIM" userId="b0cf67d031eaeffb" providerId="LiveId" clId="{04303E39-4F98-457E-B8B6-FAFC47C82046}" dt="2025-05-17T09:39:44.150" v="3428"/>
        <pc:sldMkLst>
          <pc:docMk/>
          <pc:sldMk cId="2535019648" sldId="274"/>
        </pc:sldMkLst>
        <pc:spChg chg="add mod">
          <ac:chgData name="NAYAB NASIM" userId="b0cf67d031eaeffb" providerId="LiveId" clId="{04303E39-4F98-457E-B8B6-FAFC47C82046}" dt="2025-05-17T09:24:29.874" v="3228" actId="12789"/>
          <ac:spMkLst>
            <pc:docMk/>
            <pc:sldMk cId="2535019648" sldId="274"/>
            <ac:spMk id="2" creationId="{FC929000-8AE4-A9D9-1A90-732FCEEB5DB7}"/>
          </ac:spMkLst>
        </pc:spChg>
        <pc:spChg chg="add del mod">
          <ac:chgData name="NAYAB NASIM" userId="b0cf67d031eaeffb" providerId="LiveId" clId="{04303E39-4F98-457E-B8B6-FAFC47C82046}" dt="2025-05-17T09:24:36.925" v="3229"/>
          <ac:spMkLst>
            <pc:docMk/>
            <pc:sldMk cId="2535019648" sldId="274"/>
            <ac:spMk id="9" creationId="{48CAF0A0-92A5-61F5-1E9C-559F6AA2A1DC}"/>
          </ac:spMkLst>
        </pc:spChg>
        <pc:spChg chg="add del mod">
          <ac:chgData name="NAYAB NASIM" userId="b0cf67d031eaeffb" providerId="LiveId" clId="{04303E39-4F98-457E-B8B6-FAFC47C82046}" dt="2025-05-17T09:24:36.925" v="3229"/>
          <ac:spMkLst>
            <pc:docMk/>
            <pc:sldMk cId="2535019648" sldId="274"/>
            <ac:spMk id="10" creationId="{798827A9-5C75-BA58-EB24-338C8A4599EC}"/>
          </ac:spMkLst>
        </pc:spChg>
        <pc:spChg chg="del mod">
          <ac:chgData name="NAYAB NASIM" userId="b0cf67d031eaeffb" providerId="LiveId" clId="{04303E39-4F98-457E-B8B6-FAFC47C82046}" dt="2025-05-17T09:24:57.029" v="3234" actId="478"/>
          <ac:spMkLst>
            <pc:docMk/>
            <pc:sldMk cId="2535019648" sldId="274"/>
            <ac:spMk id="11" creationId="{ED94DAF8-9CEA-6109-E6F7-0A594BBEF251}"/>
          </ac:spMkLst>
        </pc:spChg>
        <pc:spChg chg="mod">
          <ac:chgData name="NAYAB NASIM" userId="b0cf67d031eaeffb" providerId="LiveId" clId="{04303E39-4F98-457E-B8B6-FAFC47C82046}" dt="2025-05-17T09:35:09.966" v="3370" actId="692"/>
          <ac:spMkLst>
            <pc:docMk/>
            <pc:sldMk cId="2535019648" sldId="274"/>
            <ac:spMk id="12" creationId="{E8DD9FFF-C2E0-7757-5DBE-77E18A859A32}"/>
          </ac:spMkLst>
        </pc:spChg>
        <pc:spChg chg="mod">
          <ac:chgData name="NAYAB NASIM" userId="b0cf67d031eaeffb" providerId="LiveId" clId="{04303E39-4F98-457E-B8B6-FAFC47C82046}" dt="2025-05-17T09:35:04.977" v="3369" actId="692"/>
          <ac:spMkLst>
            <pc:docMk/>
            <pc:sldMk cId="2535019648" sldId="274"/>
            <ac:spMk id="13" creationId="{21D4A7F8-2935-5C20-E166-D6990300E8F0}"/>
          </ac:spMkLst>
        </pc:spChg>
        <pc:spChg chg="del">
          <ac:chgData name="NAYAB NASIM" userId="b0cf67d031eaeffb" providerId="LiveId" clId="{04303E39-4F98-457E-B8B6-FAFC47C82046}" dt="2025-05-17T09:24:59.228" v="3235" actId="478"/>
          <ac:spMkLst>
            <pc:docMk/>
            <pc:sldMk cId="2535019648" sldId="274"/>
            <ac:spMk id="14" creationId="{C36E465B-B88E-A6EC-5A9C-D2CA1ACA1CC9}"/>
          </ac:spMkLst>
        </pc:spChg>
        <pc:spChg chg="del">
          <ac:chgData name="NAYAB NASIM" userId="b0cf67d031eaeffb" providerId="LiveId" clId="{04303E39-4F98-457E-B8B6-FAFC47C82046}" dt="2025-05-17T09:25:32.490" v="3240" actId="478"/>
          <ac:spMkLst>
            <pc:docMk/>
            <pc:sldMk cId="2535019648" sldId="274"/>
            <ac:spMk id="15" creationId="{BFB797D1-137A-0C0A-5F81-8089A44B82C1}"/>
          </ac:spMkLst>
        </pc:spChg>
        <pc:spChg chg="del mod">
          <ac:chgData name="NAYAB NASIM" userId="b0cf67d031eaeffb" providerId="LiveId" clId="{04303E39-4F98-457E-B8B6-FAFC47C82046}" dt="2025-05-17T09:24:51.402" v="3232" actId="478"/>
          <ac:spMkLst>
            <pc:docMk/>
            <pc:sldMk cId="2535019648" sldId="274"/>
            <ac:spMk id="16" creationId="{766A5977-2616-01F2-9985-0985579A8C44}"/>
          </ac:spMkLst>
        </pc:spChg>
        <pc:spChg chg="mod">
          <ac:chgData name="NAYAB NASIM" userId="b0cf67d031eaeffb" providerId="LiveId" clId="{04303E39-4F98-457E-B8B6-FAFC47C82046}" dt="2025-05-17T09:35:00.163" v="3368" actId="692"/>
          <ac:spMkLst>
            <pc:docMk/>
            <pc:sldMk cId="2535019648" sldId="274"/>
            <ac:spMk id="17" creationId="{9EF9B481-0DC1-D76A-2625-7FDF5F0DC472}"/>
          </ac:spMkLst>
        </pc:spChg>
        <pc:spChg chg="mod">
          <ac:chgData name="NAYAB NASIM" userId="b0cf67d031eaeffb" providerId="LiveId" clId="{04303E39-4F98-457E-B8B6-FAFC47C82046}" dt="2025-05-17T09:34:53.399" v="3367" actId="692"/>
          <ac:spMkLst>
            <pc:docMk/>
            <pc:sldMk cId="2535019648" sldId="274"/>
            <ac:spMk id="18" creationId="{A84618EA-53A2-70D2-CD47-BD76DA74BDF5}"/>
          </ac:spMkLst>
        </pc:spChg>
        <pc:spChg chg="del mod">
          <ac:chgData name="NAYAB NASIM" userId="b0cf67d031eaeffb" providerId="LiveId" clId="{04303E39-4F98-457E-B8B6-FAFC47C82046}" dt="2025-05-17T09:24:43.374" v="3230" actId="478"/>
          <ac:spMkLst>
            <pc:docMk/>
            <pc:sldMk cId="2535019648" sldId="274"/>
            <ac:spMk id="19" creationId="{AE972E74-9B6A-853A-1C4C-F3A769EFCC79}"/>
          </ac:spMkLst>
        </pc:spChg>
        <pc:spChg chg="del mod">
          <ac:chgData name="NAYAB NASIM" userId="b0cf67d031eaeffb" providerId="LiveId" clId="{04303E39-4F98-457E-B8B6-FAFC47C82046}" dt="2025-05-17T09:24:54.682" v="3233" actId="478"/>
          <ac:spMkLst>
            <pc:docMk/>
            <pc:sldMk cId="2535019648" sldId="274"/>
            <ac:spMk id="20" creationId="{5705526A-C186-11E3-A6C2-0288BC0D6EFA}"/>
          </ac:spMkLst>
        </pc:spChg>
        <pc:spChg chg="del mod">
          <ac:chgData name="NAYAB NASIM" userId="b0cf67d031eaeffb" providerId="LiveId" clId="{04303E39-4F98-457E-B8B6-FAFC47C82046}" dt="2025-05-17T09:25:14.002" v="3239" actId="478"/>
          <ac:spMkLst>
            <pc:docMk/>
            <pc:sldMk cId="2535019648" sldId="274"/>
            <ac:spMk id="21" creationId="{6E2132F3-86AA-52FC-0E53-A273EF16CB0F}"/>
          </ac:spMkLst>
        </pc:spChg>
        <pc:spChg chg="del mod">
          <ac:chgData name="NAYAB NASIM" userId="b0cf67d031eaeffb" providerId="LiveId" clId="{04303E39-4F98-457E-B8B6-FAFC47C82046}" dt="2025-05-17T09:24:48.869" v="3231" actId="478"/>
          <ac:spMkLst>
            <pc:docMk/>
            <pc:sldMk cId="2535019648" sldId="274"/>
            <ac:spMk id="22" creationId="{9A606C9D-B93A-A2F6-AC59-1A1E47B2FC2A}"/>
          </ac:spMkLst>
        </pc:spChg>
        <pc:spChg chg="del">
          <ac:chgData name="NAYAB NASIM" userId="b0cf67d031eaeffb" providerId="LiveId" clId="{04303E39-4F98-457E-B8B6-FAFC47C82046}" dt="2025-05-17T09:25:01.119" v="3236" actId="478"/>
          <ac:spMkLst>
            <pc:docMk/>
            <pc:sldMk cId="2535019648" sldId="274"/>
            <ac:spMk id="23" creationId="{00047053-3B59-8D41-1F91-E9690D890F77}"/>
          </ac:spMkLst>
        </pc:spChg>
        <pc:spChg chg="add mod ord">
          <ac:chgData name="NAYAB NASIM" userId="b0cf67d031eaeffb" providerId="LiveId" clId="{04303E39-4F98-457E-B8B6-FAFC47C82046}" dt="2025-05-17T09:35:16.429" v="3371" actId="170"/>
          <ac:spMkLst>
            <pc:docMk/>
            <pc:sldMk cId="2535019648" sldId="274"/>
            <ac:spMk id="25" creationId="{9138AF6A-C0C6-0BE1-9810-82AB1DB31E72}"/>
          </ac:spMkLst>
        </pc:spChg>
        <pc:spChg chg="add mod">
          <ac:chgData name="NAYAB NASIM" userId="b0cf67d031eaeffb" providerId="LiveId" clId="{04303E39-4F98-457E-B8B6-FAFC47C82046}" dt="2025-05-17T09:31:28.996" v="3318" actId="1076"/>
          <ac:spMkLst>
            <pc:docMk/>
            <pc:sldMk cId="2535019648" sldId="274"/>
            <ac:spMk id="26" creationId="{83A394A1-FFEC-510D-99DC-459C4A13E35C}"/>
          </ac:spMkLst>
        </pc:spChg>
        <pc:spChg chg="add del mod">
          <ac:chgData name="NAYAB NASIM" userId="b0cf67d031eaeffb" providerId="LiveId" clId="{04303E39-4F98-457E-B8B6-FAFC47C82046}" dt="2025-05-17T09:33:16.860" v="3341"/>
          <ac:spMkLst>
            <pc:docMk/>
            <pc:sldMk cId="2535019648" sldId="274"/>
            <ac:spMk id="27" creationId="{21349F4A-BAD2-34C4-06CD-44D685DB41DF}"/>
          </ac:spMkLst>
        </pc:spChg>
        <pc:spChg chg="add del mod">
          <ac:chgData name="NAYAB NASIM" userId="b0cf67d031eaeffb" providerId="LiveId" clId="{04303E39-4F98-457E-B8B6-FAFC47C82046}" dt="2025-05-17T09:33:16.860" v="3345"/>
          <ac:spMkLst>
            <pc:docMk/>
            <pc:sldMk cId="2535019648" sldId="274"/>
            <ac:spMk id="28" creationId="{26BD258F-19F8-82D7-1BCF-CC740CCB998C}"/>
          </ac:spMkLst>
        </pc:spChg>
        <pc:spChg chg="add del mod">
          <ac:chgData name="NAYAB NASIM" userId="b0cf67d031eaeffb" providerId="LiveId" clId="{04303E39-4F98-457E-B8B6-FAFC47C82046}" dt="2025-05-17T09:33:16.860" v="3343"/>
          <ac:spMkLst>
            <pc:docMk/>
            <pc:sldMk cId="2535019648" sldId="274"/>
            <ac:spMk id="29" creationId="{B388FA20-2924-94B0-6DA4-C0AF6AF3088A}"/>
          </ac:spMkLst>
        </pc:spChg>
        <pc:grpChg chg="add mod">
          <ac:chgData name="NAYAB NASIM" userId="b0cf67d031eaeffb" providerId="LiveId" clId="{04303E39-4F98-457E-B8B6-FAFC47C82046}" dt="2025-05-17T09:31:28.996" v="3318" actId="1076"/>
          <ac:grpSpMkLst>
            <pc:docMk/>
            <pc:sldMk cId="2535019648" sldId="274"/>
            <ac:grpSpMk id="24" creationId="{7F65E7C5-FD0B-89A7-6E88-F9601644FBCC}"/>
          </ac:grpSpMkLst>
        </pc:grpChg>
        <pc:cxnChg chg="add del mod">
          <ac:chgData name="NAYAB NASIM" userId="b0cf67d031eaeffb" providerId="LiveId" clId="{04303E39-4F98-457E-B8B6-FAFC47C82046}" dt="2025-05-17T09:23:48.600" v="3220" actId="478"/>
          <ac:cxnSpMkLst>
            <pc:docMk/>
            <pc:sldMk cId="2535019648" sldId="274"/>
            <ac:cxnSpMk id="4" creationId="{AD4E0003-340B-CC3C-6CB0-19BF2FF35E31}"/>
          </ac:cxnSpMkLst>
        </pc:cxnChg>
        <pc:cxnChg chg="add del mod">
          <ac:chgData name="NAYAB NASIM" userId="b0cf67d031eaeffb" providerId="LiveId" clId="{04303E39-4F98-457E-B8B6-FAFC47C82046}" dt="2025-05-17T09:23:52.371" v="3221" actId="478"/>
          <ac:cxnSpMkLst>
            <pc:docMk/>
            <pc:sldMk cId="2535019648" sldId="274"/>
            <ac:cxnSpMk id="5" creationId="{7F2F0021-466F-A88B-3DE5-E083D4030AB2}"/>
          </ac:cxnSpMkLst>
        </pc:cxnChg>
      </pc:sldChg>
      <pc:sldChg chg="addSp modSp add mod modTransition setBg">
        <pc:chgData name="NAYAB NASIM" userId="b0cf67d031eaeffb" providerId="LiveId" clId="{04303E39-4F98-457E-B8B6-FAFC47C82046}" dt="2025-05-17T09:39:47.322" v="3429"/>
        <pc:sldMkLst>
          <pc:docMk/>
          <pc:sldMk cId="1008158140" sldId="275"/>
        </pc:sldMkLst>
        <pc:spChg chg="mod">
          <ac:chgData name="NAYAB NASIM" userId="b0cf67d031eaeffb" providerId="LiveId" clId="{04303E39-4F98-457E-B8B6-FAFC47C82046}" dt="2025-05-17T09:35:40.122" v="3372" actId="692"/>
          <ac:spMkLst>
            <pc:docMk/>
            <pc:sldMk cId="1008158140" sldId="275"/>
            <ac:spMk id="12" creationId="{D11FB050-D63E-1453-2ACF-8043746B0EA5}"/>
          </ac:spMkLst>
        </pc:spChg>
        <pc:spChg chg="mod">
          <ac:chgData name="NAYAB NASIM" userId="b0cf67d031eaeffb" providerId="LiveId" clId="{04303E39-4F98-457E-B8B6-FAFC47C82046}" dt="2025-05-17T09:35:40.122" v="3372" actId="692"/>
          <ac:spMkLst>
            <pc:docMk/>
            <pc:sldMk cId="1008158140" sldId="275"/>
            <ac:spMk id="13" creationId="{967D825A-5CE9-6749-CAC8-F0AF767ACBB7}"/>
          </ac:spMkLst>
        </pc:spChg>
        <pc:spChg chg="mod">
          <ac:chgData name="NAYAB NASIM" userId="b0cf67d031eaeffb" providerId="LiveId" clId="{04303E39-4F98-457E-B8B6-FAFC47C82046}" dt="2025-05-17T09:35:40.122" v="3372" actId="692"/>
          <ac:spMkLst>
            <pc:docMk/>
            <pc:sldMk cId="1008158140" sldId="275"/>
            <ac:spMk id="17" creationId="{24815A6F-472E-0F06-66B3-36C197D6ED70}"/>
          </ac:spMkLst>
        </pc:spChg>
        <pc:spChg chg="mod">
          <ac:chgData name="NAYAB NASIM" userId="b0cf67d031eaeffb" providerId="LiveId" clId="{04303E39-4F98-457E-B8B6-FAFC47C82046}" dt="2025-05-17T09:35:40.122" v="3372" actId="692"/>
          <ac:spMkLst>
            <pc:docMk/>
            <pc:sldMk cId="1008158140" sldId="275"/>
            <ac:spMk id="18" creationId="{D4104F68-5831-214B-67DE-AF5C0CDCB724}"/>
          </ac:spMkLst>
        </pc:spChg>
        <pc:spChg chg="mod ord">
          <ac:chgData name="NAYAB NASIM" userId="b0cf67d031eaeffb" providerId="LiveId" clId="{04303E39-4F98-457E-B8B6-FAFC47C82046}" dt="2025-05-17T09:33:43.619" v="3353" actId="688"/>
          <ac:spMkLst>
            <pc:docMk/>
            <pc:sldMk cId="1008158140" sldId="275"/>
            <ac:spMk id="25" creationId="{D93FC9F5-38E3-3527-5210-5A54927092FE}"/>
          </ac:spMkLst>
        </pc:spChg>
        <pc:spChg chg="mod">
          <ac:chgData name="NAYAB NASIM" userId="b0cf67d031eaeffb" providerId="LiveId" clId="{04303E39-4F98-457E-B8B6-FAFC47C82046}" dt="2025-05-17T09:33:27.311" v="3350" actId="20577"/>
          <ac:spMkLst>
            <pc:docMk/>
            <pc:sldMk cId="1008158140" sldId="275"/>
            <ac:spMk id="26" creationId="{055CC8A2-3C5D-C382-B7BF-796D83A9E0E1}"/>
          </ac:spMkLst>
        </pc:spChg>
        <pc:spChg chg="mod">
          <ac:chgData name="NAYAB NASIM" userId="b0cf67d031eaeffb" providerId="LiveId" clId="{04303E39-4F98-457E-B8B6-FAFC47C82046}" dt="2025-05-17T09:33:19.968" v="3346" actId="20577"/>
          <ac:spMkLst>
            <pc:docMk/>
            <pc:sldMk cId="1008158140" sldId="275"/>
            <ac:spMk id="27" creationId="{52CA08E3-5C2F-580E-A224-BB782FAADA21}"/>
          </ac:spMkLst>
        </pc:spChg>
        <pc:spChg chg="mod">
          <ac:chgData name="NAYAB NASIM" userId="b0cf67d031eaeffb" providerId="LiveId" clId="{04303E39-4F98-457E-B8B6-FAFC47C82046}" dt="2025-05-17T09:33:25.103" v="3348" actId="20577"/>
          <ac:spMkLst>
            <pc:docMk/>
            <pc:sldMk cId="1008158140" sldId="275"/>
            <ac:spMk id="28" creationId="{70B11E45-1C16-9E59-E52A-BFAFD4B98F18}"/>
          </ac:spMkLst>
        </pc:spChg>
        <pc:spChg chg="mod">
          <ac:chgData name="NAYAB NASIM" userId="b0cf67d031eaeffb" providerId="LiveId" clId="{04303E39-4F98-457E-B8B6-FAFC47C82046}" dt="2025-05-17T09:33:21.748" v="3347" actId="20577"/>
          <ac:spMkLst>
            <pc:docMk/>
            <pc:sldMk cId="1008158140" sldId="275"/>
            <ac:spMk id="29" creationId="{C5FD15F4-94AD-AA8A-ED17-2CACF6A710A1}"/>
          </ac:spMkLst>
        </pc:spChg>
        <pc:grpChg chg="add mod">
          <ac:chgData name="NAYAB NASIM" userId="b0cf67d031eaeffb" providerId="LiveId" clId="{04303E39-4F98-457E-B8B6-FAFC47C82046}" dt="2025-05-17T09:33:01.309" v="3336" actId="688"/>
          <ac:grpSpMkLst>
            <pc:docMk/>
            <pc:sldMk cId="1008158140" sldId="275"/>
            <ac:grpSpMk id="2" creationId="{332AEB15-C8C5-8B76-345C-8C489EAF6A9C}"/>
          </ac:grpSpMkLst>
        </pc:grpChg>
        <pc:grpChg chg="mod">
          <ac:chgData name="NAYAB NASIM" userId="b0cf67d031eaeffb" providerId="LiveId" clId="{04303E39-4F98-457E-B8B6-FAFC47C82046}" dt="2025-05-17T09:32:43.317" v="3334" actId="164"/>
          <ac:grpSpMkLst>
            <pc:docMk/>
            <pc:sldMk cId="1008158140" sldId="275"/>
            <ac:grpSpMk id="24" creationId="{B7BC2DE0-D724-9ABA-0E54-04DEE58D7E21}"/>
          </ac:grpSpMkLst>
        </pc:grpChg>
      </pc:sldChg>
      <pc:sldChg chg="addSp modSp add mod modTransition setBg">
        <pc:chgData name="NAYAB NASIM" userId="b0cf67d031eaeffb" providerId="LiveId" clId="{04303E39-4F98-457E-B8B6-FAFC47C82046}" dt="2025-05-17T09:39:51.404" v="3430"/>
        <pc:sldMkLst>
          <pc:docMk/>
          <pc:sldMk cId="122727809" sldId="276"/>
        </pc:sldMkLst>
        <pc:spChg chg="mod">
          <ac:chgData name="NAYAB NASIM" userId="b0cf67d031eaeffb" providerId="LiveId" clId="{04303E39-4F98-457E-B8B6-FAFC47C82046}" dt="2025-05-17T09:35:47.970" v="3374" actId="571"/>
          <ac:spMkLst>
            <pc:docMk/>
            <pc:sldMk cId="122727809" sldId="276"/>
            <ac:spMk id="5" creationId="{BB81B67A-C4E2-939A-F00E-BB8E09893376}"/>
          </ac:spMkLst>
        </pc:spChg>
        <pc:spChg chg="mod">
          <ac:chgData name="NAYAB NASIM" userId="b0cf67d031eaeffb" providerId="LiveId" clId="{04303E39-4F98-457E-B8B6-FAFC47C82046}" dt="2025-05-17T09:35:47.970" v="3374" actId="571"/>
          <ac:spMkLst>
            <pc:docMk/>
            <pc:sldMk cId="122727809" sldId="276"/>
            <ac:spMk id="6" creationId="{347DDDA4-7DB8-2D19-78EA-90973FE1B9A7}"/>
          </ac:spMkLst>
        </pc:spChg>
        <pc:spChg chg="mod">
          <ac:chgData name="NAYAB NASIM" userId="b0cf67d031eaeffb" providerId="LiveId" clId="{04303E39-4F98-457E-B8B6-FAFC47C82046}" dt="2025-05-17T09:35:47.970" v="3374" actId="571"/>
          <ac:spMkLst>
            <pc:docMk/>
            <pc:sldMk cId="122727809" sldId="276"/>
            <ac:spMk id="7" creationId="{9EC9DBA7-4D1B-2548-4C39-B9E9D264E48C}"/>
          </ac:spMkLst>
        </pc:spChg>
        <pc:spChg chg="mod">
          <ac:chgData name="NAYAB NASIM" userId="b0cf67d031eaeffb" providerId="LiveId" clId="{04303E39-4F98-457E-B8B6-FAFC47C82046}" dt="2025-05-17T09:35:47.970" v="3374" actId="571"/>
          <ac:spMkLst>
            <pc:docMk/>
            <pc:sldMk cId="122727809" sldId="276"/>
            <ac:spMk id="8" creationId="{F6D2BB4E-202F-9021-3EBF-2015FAE5E712}"/>
          </ac:spMkLst>
        </pc:spChg>
        <pc:spChg chg="mod">
          <ac:chgData name="NAYAB NASIM" userId="b0cf67d031eaeffb" providerId="LiveId" clId="{04303E39-4F98-457E-B8B6-FAFC47C82046}" dt="2025-05-17T09:35:47.970" v="3374" actId="571"/>
          <ac:spMkLst>
            <pc:docMk/>
            <pc:sldMk cId="122727809" sldId="276"/>
            <ac:spMk id="9" creationId="{E199A0E0-D2BA-1267-AD1B-CF9583EC2912}"/>
          </ac:spMkLst>
        </pc:spChg>
        <pc:spChg chg="mod">
          <ac:chgData name="NAYAB NASIM" userId="b0cf67d031eaeffb" providerId="LiveId" clId="{04303E39-4F98-457E-B8B6-FAFC47C82046}" dt="2025-05-17T09:35:47.970" v="3374" actId="571"/>
          <ac:spMkLst>
            <pc:docMk/>
            <pc:sldMk cId="122727809" sldId="276"/>
            <ac:spMk id="10" creationId="{3F71AD50-69E9-079C-57B1-5C21B0320C59}"/>
          </ac:spMkLst>
        </pc:spChg>
        <pc:spChg chg="mod">
          <ac:chgData name="NAYAB NASIM" userId="b0cf67d031eaeffb" providerId="LiveId" clId="{04303E39-4F98-457E-B8B6-FAFC47C82046}" dt="2025-05-17T09:35:47.970" v="3374" actId="571"/>
          <ac:spMkLst>
            <pc:docMk/>
            <pc:sldMk cId="122727809" sldId="276"/>
            <ac:spMk id="11" creationId="{D4EF000E-28D2-99E5-A605-0C1C8149AC98}"/>
          </ac:spMkLst>
        </pc:spChg>
        <pc:spChg chg="mod">
          <ac:chgData name="NAYAB NASIM" userId="b0cf67d031eaeffb" providerId="LiveId" clId="{04303E39-4F98-457E-B8B6-FAFC47C82046}" dt="2025-05-17T09:35:57.335" v="3375" actId="692"/>
          <ac:spMkLst>
            <pc:docMk/>
            <pc:sldMk cId="122727809" sldId="276"/>
            <ac:spMk id="12" creationId="{EC636CD2-F844-8C91-5B3F-D29E6108E840}"/>
          </ac:spMkLst>
        </pc:spChg>
        <pc:spChg chg="mod">
          <ac:chgData name="NAYAB NASIM" userId="b0cf67d031eaeffb" providerId="LiveId" clId="{04303E39-4F98-457E-B8B6-FAFC47C82046}" dt="2025-05-17T09:35:57.335" v="3375" actId="692"/>
          <ac:spMkLst>
            <pc:docMk/>
            <pc:sldMk cId="122727809" sldId="276"/>
            <ac:spMk id="13" creationId="{ED2E059F-88DD-E3E7-1788-769C55453C6E}"/>
          </ac:spMkLst>
        </pc:spChg>
        <pc:spChg chg="mod">
          <ac:chgData name="NAYAB NASIM" userId="b0cf67d031eaeffb" providerId="LiveId" clId="{04303E39-4F98-457E-B8B6-FAFC47C82046}" dt="2025-05-17T09:35:47.970" v="3374" actId="571"/>
          <ac:spMkLst>
            <pc:docMk/>
            <pc:sldMk cId="122727809" sldId="276"/>
            <ac:spMk id="14" creationId="{217183C8-5AEF-CF8E-71FB-ECFAD4DC92CF}"/>
          </ac:spMkLst>
        </pc:spChg>
        <pc:spChg chg="mod">
          <ac:chgData name="NAYAB NASIM" userId="b0cf67d031eaeffb" providerId="LiveId" clId="{04303E39-4F98-457E-B8B6-FAFC47C82046}" dt="2025-05-17T09:35:57.335" v="3375" actId="692"/>
          <ac:spMkLst>
            <pc:docMk/>
            <pc:sldMk cId="122727809" sldId="276"/>
            <ac:spMk id="17" creationId="{7ECAA61D-61F8-65C6-2378-7BAF592A5F56}"/>
          </ac:spMkLst>
        </pc:spChg>
        <pc:spChg chg="mod">
          <ac:chgData name="NAYAB NASIM" userId="b0cf67d031eaeffb" providerId="LiveId" clId="{04303E39-4F98-457E-B8B6-FAFC47C82046}" dt="2025-05-17T09:35:57.335" v="3375" actId="692"/>
          <ac:spMkLst>
            <pc:docMk/>
            <pc:sldMk cId="122727809" sldId="276"/>
            <ac:spMk id="18" creationId="{5FEC0792-2F2A-A2FF-BF63-67BE3435DFDE}"/>
          </ac:spMkLst>
        </pc:spChg>
        <pc:spChg chg="mod">
          <ac:chgData name="NAYAB NASIM" userId="b0cf67d031eaeffb" providerId="LiveId" clId="{04303E39-4F98-457E-B8B6-FAFC47C82046}" dt="2025-05-17T09:34:12.672" v="3360" actId="688"/>
          <ac:spMkLst>
            <pc:docMk/>
            <pc:sldMk cId="122727809" sldId="276"/>
            <ac:spMk id="25" creationId="{848B7CA8-803F-5944-3B7C-E7F914388F9E}"/>
          </ac:spMkLst>
        </pc:spChg>
        <pc:spChg chg="mod">
          <ac:chgData name="NAYAB NASIM" userId="b0cf67d031eaeffb" providerId="LiveId" clId="{04303E39-4F98-457E-B8B6-FAFC47C82046}" dt="2025-05-17T09:34:06.708" v="3359" actId="20577"/>
          <ac:spMkLst>
            <pc:docMk/>
            <pc:sldMk cId="122727809" sldId="276"/>
            <ac:spMk id="26" creationId="{E5A6F041-FD6C-08C6-7AD2-A2D489F58FCC}"/>
          </ac:spMkLst>
        </pc:spChg>
        <pc:grpChg chg="add mod">
          <ac:chgData name="NAYAB NASIM" userId="b0cf67d031eaeffb" providerId="LiveId" clId="{04303E39-4F98-457E-B8B6-FAFC47C82046}" dt="2025-05-17T09:35:47.970" v="3374" actId="571"/>
          <ac:grpSpMkLst>
            <pc:docMk/>
            <pc:sldMk cId="122727809" sldId="276"/>
            <ac:grpSpMk id="3" creationId="{C97186E1-1F0F-9AFB-04A8-CFAE860CC75E}"/>
          </ac:grpSpMkLst>
        </pc:grpChg>
        <pc:grpChg chg="mod">
          <ac:chgData name="NAYAB NASIM" userId="b0cf67d031eaeffb" providerId="LiveId" clId="{04303E39-4F98-457E-B8B6-FAFC47C82046}" dt="2025-05-17T09:35:47.970" v="3374" actId="571"/>
          <ac:grpSpMkLst>
            <pc:docMk/>
            <pc:sldMk cId="122727809" sldId="276"/>
            <ac:grpSpMk id="4" creationId="{F3D9E589-C36C-F6B4-555E-772F741C9798}"/>
          </ac:grpSpMkLst>
        </pc:grpChg>
      </pc:sldChg>
      <pc:sldChg chg="addSp modSp add mod ord modTransition setBg">
        <pc:chgData name="NAYAB NASIM" userId="b0cf67d031eaeffb" providerId="LiveId" clId="{04303E39-4F98-457E-B8B6-FAFC47C82046}" dt="2025-05-17T09:39:56.238" v="3432"/>
        <pc:sldMkLst>
          <pc:docMk/>
          <pc:sldMk cId="2861784234" sldId="277"/>
        </pc:sldMkLst>
        <pc:spChg chg="add mod">
          <ac:chgData name="NAYAB NASIM" userId="b0cf67d031eaeffb" providerId="LiveId" clId="{04303E39-4F98-457E-B8B6-FAFC47C82046}" dt="2025-05-17T09:36:04.341" v="3377" actId="571"/>
          <ac:spMkLst>
            <pc:docMk/>
            <pc:sldMk cId="2861784234" sldId="277"/>
            <ac:spMk id="3" creationId="{1EF3648D-C1D3-678F-FAAD-AEB8993CA800}"/>
          </ac:spMkLst>
        </pc:spChg>
        <pc:spChg chg="mod">
          <ac:chgData name="NAYAB NASIM" userId="b0cf67d031eaeffb" providerId="LiveId" clId="{04303E39-4F98-457E-B8B6-FAFC47C82046}" dt="2025-05-17T09:36:18.778" v="3378" actId="692"/>
          <ac:spMkLst>
            <pc:docMk/>
            <pc:sldMk cId="2861784234" sldId="277"/>
            <ac:spMk id="12" creationId="{69B187C1-51E6-22B1-70DA-7C6E74AC5B08}"/>
          </ac:spMkLst>
        </pc:spChg>
        <pc:spChg chg="mod">
          <ac:chgData name="NAYAB NASIM" userId="b0cf67d031eaeffb" providerId="LiveId" clId="{04303E39-4F98-457E-B8B6-FAFC47C82046}" dt="2025-05-17T09:36:18.778" v="3378" actId="692"/>
          <ac:spMkLst>
            <pc:docMk/>
            <pc:sldMk cId="2861784234" sldId="277"/>
            <ac:spMk id="13" creationId="{0D2C4ECA-65BD-6871-1B01-01BDF474DB5A}"/>
          </ac:spMkLst>
        </pc:spChg>
        <pc:spChg chg="mod">
          <ac:chgData name="NAYAB NASIM" userId="b0cf67d031eaeffb" providerId="LiveId" clId="{04303E39-4F98-457E-B8B6-FAFC47C82046}" dt="2025-05-17T09:36:18.778" v="3378" actId="692"/>
          <ac:spMkLst>
            <pc:docMk/>
            <pc:sldMk cId="2861784234" sldId="277"/>
            <ac:spMk id="17" creationId="{56214C9C-4529-A8A8-F7BB-45CD92BBE79D}"/>
          </ac:spMkLst>
        </pc:spChg>
        <pc:spChg chg="mod">
          <ac:chgData name="NAYAB NASIM" userId="b0cf67d031eaeffb" providerId="LiveId" clId="{04303E39-4F98-457E-B8B6-FAFC47C82046}" dt="2025-05-17T09:36:18.778" v="3378" actId="692"/>
          <ac:spMkLst>
            <pc:docMk/>
            <pc:sldMk cId="2861784234" sldId="277"/>
            <ac:spMk id="18" creationId="{28BE3681-3E19-F067-3CE0-9603E5F25B0B}"/>
          </ac:spMkLst>
        </pc:spChg>
        <pc:spChg chg="mod">
          <ac:chgData name="NAYAB NASIM" userId="b0cf67d031eaeffb" providerId="LiveId" clId="{04303E39-4F98-457E-B8B6-FAFC47C82046}" dt="2025-05-17T09:36:51.196" v="3387" actId="688"/>
          <ac:spMkLst>
            <pc:docMk/>
            <pc:sldMk cId="2861784234" sldId="277"/>
            <ac:spMk id="25" creationId="{90B1A7A1-345B-ADB1-F7B6-5BBE6D74E3AC}"/>
          </ac:spMkLst>
        </pc:spChg>
        <pc:spChg chg="mod">
          <ac:chgData name="NAYAB NASIM" userId="b0cf67d031eaeffb" providerId="LiveId" clId="{04303E39-4F98-457E-B8B6-FAFC47C82046}" dt="2025-05-17T09:36:44.395" v="3386" actId="20577"/>
          <ac:spMkLst>
            <pc:docMk/>
            <pc:sldMk cId="2861784234" sldId="277"/>
            <ac:spMk id="26" creationId="{E7721403-2956-7269-678C-0DBA41D8255D}"/>
          </ac:spMkLst>
        </pc:spChg>
        <pc:spChg chg="mod">
          <ac:chgData name="NAYAB NASIM" userId="b0cf67d031eaeffb" providerId="LiveId" clId="{04303E39-4F98-457E-B8B6-FAFC47C82046}" dt="2025-05-17T09:36:04.341" v="3377" actId="571"/>
          <ac:spMkLst>
            <pc:docMk/>
            <pc:sldMk cId="2861784234" sldId="277"/>
            <ac:spMk id="27" creationId="{E08670A4-F183-B7C0-A569-BF436C05821B}"/>
          </ac:spMkLst>
        </pc:spChg>
        <pc:spChg chg="mod">
          <ac:chgData name="NAYAB NASIM" userId="b0cf67d031eaeffb" providerId="LiveId" clId="{04303E39-4F98-457E-B8B6-FAFC47C82046}" dt="2025-05-17T09:36:04.341" v="3377" actId="571"/>
          <ac:spMkLst>
            <pc:docMk/>
            <pc:sldMk cId="2861784234" sldId="277"/>
            <ac:spMk id="28" creationId="{5E685D11-4E76-46F5-759A-E56C40529996}"/>
          </ac:spMkLst>
        </pc:spChg>
        <pc:spChg chg="mod">
          <ac:chgData name="NAYAB NASIM" userId="b0cf67d031eaeffb" providerId="LiveId" clId="{04303E39-4F98-457E-B8B6-FAFC47C82046}" dt="2025-05-17T09:36:04.341" v="3377" actId="571"/>
          <ac:spMkLst>
            <pc:docMk/>
            <pc:sldMk cId="2861784234" sldId="277"/>
            <ac:spMk id="29" creationId="{C783DD2D-5304-B979-6B93-BBAB585EE49B}"/>
          </ac:spMkLst>
        </pc:spChg>
        <pc:grpChg chg="mod">
          <ac:chgData name="NAYAB NASIM" userId="b0cf67d031eaeffb" providerId="LiveId" clId="{04303E39-4F98-457E-B8B6-FAFC47C82046}" dt="2025-05-17T09:36:04.341" v="3377" actId="571"/>
          <ac:grpSpMkLst>
            <pc:docMk/>
            <pc:sldMk cId="2861784234" sldId="277"/>
            <ac:grpSpMk id="2" creationId="{9F49D724-BBBF-7BA1-712C-9E59DF09A846}"/>
          </ac:grpSpMkLst>
        </pc:grpChg>
      </pc:sldChg>
      <pc:sldChg chg="add modTransition setBg">
        <pc:chgData name="NAYAB NASIM" userId="b0cf67d031eaeffb" providerId="LiveId" clId="{04303E39-4F98-457E-B8B6-FAFC47C82046}" dt="2025-05-17T09:42:40.834" v="3443"/>
        <pc:sldMkLst>
          <pc:docMk/>
          <pc:sldMk cId="3305875830" sldId="278"/>
        </pc:sldMkLst>
      </pc:sldChg>
      <pc:sldChg chg="modSp add mod modTransition setBg">
        <pc:chgData name="NAYAB NASIM" userId="b0cf67d031eaeffb" providerId="LiveId" clId="{04303E39-4F98-457E-B8B6-FAFC47C82046}" dt="2025-05-17T09:39:59.240" v="3433"/>
        <pc:sldMkLst>
          <pc:docMk/>
          <pc:sldMk cId="2047643031" sldId="279"/>
        </pc:sldMkLst>
        <pc:spChg chg="mod">
          <ac:chgData name="NAYAB NASIM" userId="b0cf67d031eaeffb" providerId="LiveId" clId="{04303E39-4F98-457E-B8B6-FAFC47C82046}" dt="2025-05-17T09:37:23.368" v="3396" actId="688"/>
          <ac:spMkLst>
            <pc:docMk/>
            <pc:sldMk cId="2047643031" sldId="279"/>
            <ac:spMk id="25" creationId="{1790F9E0-7B3C-CD6E-DE8F-EC0EC6247CAB}"/>
          </ac:spMkLst>
        </pc:spChg>
        <pc:spChg chg="mod">
          <ac:chgData name="NAYAB NASIM" userId="b0cf67d031eaeffb" providerId="LiveId" clId="{04303E39-4F98-457E-B8B6-FAFC47C82046}" dt="2025-05-17T09:37:16.260" v="3395" actId="20577"/>
          <ac:spMkLst>
            <pc:docMk/>
            <pc:sldMk cId="2047643031" sldId="279"/>
            <ac:spMk id="26" creationId="{1A15F258-635E-93AB-DF36-48FD7158E068}"/>
          </ac:spMkLst>
        </pc:spChg>
      </pc:sldChg>
      <pc:sldChg chg="modSp add mod modTransition setBg">
        <pc:chgData name="NAYAB NASIM" userId="b0cf67d031eaeffb" providerId="LiveId" clId="{04303E39-4F98-457E-B8B6-FAFC47C82046}" dt="2025-05-17T09:40:02.364" v="3434"/>
        <pc:sldMkLst>
          <pc:docMk/>
          <pc:sldMk cId="1132940416" sldId="280"/>
        </pc:sldMkLst>
        <pc:spChg chg="mod">
          <ac:chgData name="NAYAB NASIM" userId="b0cf67d031eaeffb" providerId="LiveId" clId="{04303E39-4F98-457E-B8B6-FAFC47C82046}" dt="2025-05-17T09:37:53.523" v="3404" actId="688"/>
          <ac:spMkLst>
            <pc:docMk/>
            <pc:sldMk cId="1132940416" sldId="280"/>
            <ac:spMk id="25" creationId="{EEFBB7EA-CFED-D66B-606C-12DCECD09953}"/>
          </ac:spMkLst>
        </pc:spChg>
        <pc:spChg chg="mod">
          <ac:chgData name="NAYAB NASIM" userId="b0cf67d031eaeffb" providerId="LiveId" clId="{04303E39-4F98-457E-B8B6-FAFC47C82046}" dt="2025-05-17T09:37:44.698" v="3402" actId="20577"/>
          <ac:spMkLst>
            <pc:docMk/>
            <pc:sldMk cId="1132940416" sldId="280"/>
            <ac:spMk id="26" creationId="{B01DC85A-1DD3-DC68-97DC-51E103BCE8FF}"/>
          </ac:spMkLst>
        </pc:spChg>
      </pc:sldChg>
      <pc:sldChg chg="modSp add mod modTransition setBg">
        <pc:chgData name="NAYAB NASIM" userId="b0cf67d031eaeffb" providerId="LiveId" clId="{04303E39-4F98-457E-B8B6-FAFC47C82046}" dt="2025-05-17T09:42:58.824" v="3444"/>
        <pc:sldMkLst>
          <pc:docMk/>
          <pc:sldMk cId="2341832520" sldId="281"/>
        </pc:sldMkLst>
        <pc:spChg chg="mod">
          <ac:chgData name="NAYAB NASIM" userId="b0cf67d031eaeffb" providerId="LiveId" clId="{04303E39-4F98-457E-B8B6-FAFC47C82046}" dt="2025-05-17T09:38:33.998" v="3411" actId="688"/>
          <ac:spMkLst>
            <pc:docMk/>
            <pc:sldMk cId="2341832520" sldId="281"/>
            <ac:spMk id="25" creationId="{E3D08120-9079-7DEF-745E-FF86331DA578}"/>
          </ac:spMkLst>
        </pc:spChg>
        <pc:spChg chg="mod">
          <ac:chgData name="NAYAB NASIM" userId="b0cf67d031eaeffb" providerId="LiveId" clId="{04303E39-4F98-457E-B8B6-FAFC47C82046}" dt="2025-05-17T09:38:26.741" v="3410" actId="20577"/>
          <ac:spMkLst>
            <pc:docMk/>
            <pc:sldMk cId="2341832520" sldId="281"/>
            <ac:spMk id="26" creationId="{3C851A5F-B5C4-145E-3019-544445C7086A}"/>
          </ac:spMkLst>
        </pc:spChg>
      </pc:sldChg>
      <pc:sldChg chg="modSp add mod modTransition setBg">
        <pc:chgData name="NAYAB NASIM" userId="b0cf67d031eaeffb" providerId="LiveId" clId="{04303E39-4F98-457E-B8B6-FAFC47C82046}" dt="2025-05-17T09:43:01.439" v="3445"/>
        <pc:sldMkLst>
          <pc:docMk/>
          <pc:sldMk cId="1607907162" sldId="282"/>
        </pc:sldMkLst>
        <pc:spChg chg="mod">
          <ac:chgData name="NAYAB NASIM" userId="b0cf67d031eaeffb" providerId="LiveId" clId="{04303E39-4F98-457E-B8B6-FAFC47C82046}" dt="2025-05-17T09:38:59.238" v="3418" actId="688"/>
          <ac:spMkLst>
            <pc:docMk/>
            <pc:sldMk cId="1607907162" sldId="282"/>
            <ac:spMk id="25" creationId="{FD6B8245-F38D-69FE-3AB1-7D441B79923C}"/>
          </ac:spMkLst>
        </pc:spChg>
        <pc:spChg chg="mod">
          <ac:chgData name="NAYAB NASIM" userId="b0cf67d031eaeffb" providerId="LiveId" clId="{04303E39-4F98-457E-B8B6-FAFC47C82046}" dt="2025-05-17T09:38:54.296" v="3417" actId="20577"/>
          <ac:spMkLst>
            <pc:docMk/>
            <pc:sldMk cId="1607907162" sldId="282"/>
            <ac:spMk id="26" creationId="{F3139BD7-1FBC-C408-FFCD-AE6D386A9E3B}"/>
          </ac:spMkLst>
        </pc:spChg>
      </pc:sldChg>
      <pc:sldChg chg="modSp add mod modTransition setBg">
        <pc:chgData name="NAYAB NASIM" userId="b0cf67d031eaeffb" providerId="LiveId" clId="{04303E39-4F98-457E-B8B6-FAFC47C82046}" dt="2025-05-17T09:43:04.217" v="3446"/>
        <pc:sldMkLst>
          <pc:docMk/>
          <pc:sldMk cId="3342781797" sldId="283"/>
        </pc:sldMkLst>
        <pc:spChg chg="mod">
          <ac:chgData name="NAYAB NASIM" userId="b0cf67d031eaeffb" providerId="LiveId" clId="{04303E39-4F98-457E-B8B6-FAFC47C82046}" dt="2025-05-17T09:39:36.352" v="3427" actId="688"/>
          <ac:spMkLst>
            <pc:docMk/>
            <pc:sldMk cId="3342781797" sldId="283"/>
            <ac:spMk id="25" creationId="{D8B247AB-DFD4-0DE4-EF84-422E04FCDC9D}"/>
          </ac:spMkLst>
        </pc:spChg>
        <pc:spChg chg="mod">
          <ac:chgData name="NAYAB NASIM" userId="b0cf67d031eaeffb" providerId="LiveId" clId="{04303E39-4F98-457E-B8B6-FAFC47C82046}" dt="2025-05-17T09:39:27.219" v="3426" actId="14100"/>
          <ac:spMkLst>
            <pc:docMk/>
            <pc:sldMk cId="3342781797" sldId="283"/>
            <ac:spMk id="26" creationId="{847141A8-A316-30E2-A4AD-C5DBBD721D2E}"/>
          </ac:spMkLst>
        </pc:spChg>
      </pc:sldChg>
      <pc:sldChg chg="addSp delSp modSp new mod ord modTransition setBg">
        <pc:chgData name="NAYAB NASIM" userId="b0cf67d031eaeffb" providerId="LiveId" clId="{04303E39-4F98-457E-B8B6-FAFC47C82046}" dt="2025-05-17T09:55:55.442" v="3716"/>
        <pc:sldMkLst>
          <pc:docMk/>
          <pc:sldMk cId="455597329" sldId="284"/>
        </pc:sldMkLst>
        <pc:spChg chg="add mod">
          <ac:chgData name="NAYAB NASIM" userId="b0cf67d031eaeffb" providerId="LiveId" clId="{04303E39-4F98-457E-B8B6-FAFC47C82046}" dt="2025-05-17T09:52:38.663" v="3654" actId="164"/>
          <ac:spMkLst>
            <pc:docMk/>
            <pc:sldMk cId="455597329" sldId="284"/>
            <ac:spMk id="2" creationId="{00F1D2ED-BE1F-B2C1-5EBE-25DD0AABDD3D}"/>
          </ac:spMkLst>
        </pc:spChg>
        <pc:spChg chg="add mod topLvl">
          <ac:chgData name="NAYAB NASIM" userId="b0cf67d031eaeffb" providerId="LiveId" clId="{04303E39-4F98-457E-B8B6-FAFC47C82046}" dt="2025-05-17T09:53:35.873" v="3668" actId="164"/>
          <ac:spMkLst>
            <pc:docMk/>
            <pc:sldMk cId="455597329" sldId="284"/>
            <ac:spMk id="3" creationId="{3118620F-3B69-BA05-8A23-7569F0CD3999}"/>
          </ac:spMkLst>
        </pc:spChg>
        <pc:spChg chg="add mod">
          <ac:chgData name="NAYAB NASIM" userId="b0cf67d031eaeffb" providerId="LiveId" clId="{04303E39-4F98-457E-B8B6-FAFC47C82046}" dt="2025-05-17T09:53:27.375" v="3667" actId="165"/>
          <ac:spMkLst>
            <pc:docMk/>
            <pc:sldMk cId="455597329" sldId="284"/>
            <ac:spMk id="4" creationId="{B0D60C9E-6EDD-6892-F869-18E15EFA8286}"/>
          </ac:spMkLst>
        </pc:spChg>
        <pc:spChg chg="add mod">
          <ac:chgData name="NAYAB NASIM" userId="b0cf67d031eaeffb" providerId="LiveId" clId="{04303E39-4F98-457E-B8B6-FAFC47C82046}" dt="2025-05-17T09:52:43.440" v="3655" actId="164"/>
          <ac:spMkLst>
            <pc:docMk/>
            <pc:sldMk cId="455597329" sldId="284"/>
            <ac:spMk id="5" creationId="{19E35EE7-E0BA-3165-78B0-58B69EBE2AD0}"/>
          </ac:spMkLst>
        </pc:spChg>
        <pc:spChg chg="add mod">
          <ac:chgData name="NAYAB NASIM" userId="b0cf67d031eaeffb" providerId="LiveId" clId="{04303E39-4F98-457E-B8B6-FAFC47C82046}" dt="2025-05-17T09:52:47.072" v="3656" actId="164"/>
          <ac:spMkLst>
            <pc:docMk/>
            <pc:sldMk cId="455597329" sldId="284"/>
            <ac:spMk id="6" creationId="{07550A8F-216B-01F2-5EFD-4E50FB2FEC08}"/>
          </ac:spMkLst>
        </pc:spChg>
        <pc:spChg chg="add mod">
          <ac:chgData name="NAYAB NASIM" userId="b0cf67d031eaeffb" providerId="LiveId" clId="{04303E39-4F98-457E-B8B6-FAFC47C82046}" dt="2025-05-17T09:47:59.965" v="3475" actId="571"/>
          <ac:spMkLst>
            <pc:docMk/>
            <pc:sldMk cId="455597329" sldId="284"/>
            <ac:spMk id="7" creationId="{CD2306BF-83DB-6904-5E7C-456B03B32938}"/>
          </ac:spMkLst>
        </pc:spChg>
        <pc:spChg chg="add mod">
          <ac:chgData name="NAYAB NASIM" userId="b0cf67d031eaeffb" providerId="LiveId" clId="{04303E39-4F98-457E-B8B6-FAFC47C82046}" dt="2025-05-17T09:47:59.965" v="3475" actId="571"/>
          <ac:spMkLst>
            <pc:docMk/>
            <pc:sldMk cId="455597329" sldId="284"/>
            <ac:spMk id="8" creationId="{35D36B91-5DD2-E0D6-A01A-974234E9298C}"/>
          </ac:spMkLst>
        </pc:spChg>
        <pc:spChg chg="add mod">
          <ac:chgData name="NAYAB NASIM" userId="b0cf67d031eaeffb" providerId="LiveId" clId="{04303E39-4F98-457E-B8B6-FAFC47C82046}" dt="2025-05-17T09:52:38.663" v="3654" actId="164"/>
          <ac:spMkLst>
            <pc:docMk/>
            <pc:sldMk cId="455597329" sldId="284"/>
            <ac:spMk id="9" creationId="{9E7FF53E-5388-FC89-DEEB-1A19855549FA}"/>
          </ac:spMkLst>
        </pc:spChg>
        <pc:spChg chg="add del mod">
          <ac:chgData name="NAYAB NASIM" userId="b0cf67d031eaeffb" providerId="LiveId" clId="{04303E39-4F98-457E-B8B6-FAFC47C82046}" dt="2025-05-17T09:49:33.876" v="3519" actId="478"/>
          <ac:spMkLst>
            <pc:docMk/>
            <pc:sldMk cId="455597329" sldId="284"/>
            <ac:spMk id="10" creationId="{E5C3A241-E114-EB77-968F-6522309B0C38}"/>
          </ac:spMkLst>
        </pc:spChg>
        <pc:spChg chg="add mod">
          <ac:chgData name="NAYAB NASIM" userId="b0cf67d031eaeffb" providerId="LiveId" clId="{04303E39-4F98-457E-B8B6-FAFC47C82046}" dt="2025-05-17T09:52:43.440" v="3655" actId="164"/>
          <ac:spMkLst>
            <pc:docMk/>
            <pc:sldMk cId="455597329" sldId="284"/>
            <ac:spMk id="11" creationId="{30B393BB-E59B-0433-2BE3-1C0E7C275345}"/>
          </ac:spMkLst>
        </pc:spChg>
        <pc:spChg chg="add mod">
          <ac:chgData name="NAYAB NASIM" userId="b0cf67d031eaeffb" providerId="LiveId" clId="{04303E39-4F98-457E-B8B6-FAFC47C82046}" dt="2025-05-17T09:52:47.072" v="3656" actId="164"/>
          <ac:spMkLst>
            <pc:docMk/>
            <pc:sldMk cId="455597329" sldId="284"/>
            <ac:spMk id="12" creationId="{B9513E87-45B6-1EF8-9DC8-3D112A936484}"/>
          </ac:spMkLst>
        </pc:spChg>
        <pc:spChg chg="add mod">
          <ac:chgData name="NAYAB NASIM" userId="b0cf67d031eaeffb" providerId="LiveId" clId="{04303E39-4F98-457E-B8B6-FAFC47C82046}" dt="2025-05-17T09:53:27.375" v="3667" actId="165"/>
          <ac:spMkLst>
            <pc:docMk/>
            <pc:sldMk cId="455597329" sldId="284"/>
            <ac:spMk id="13" creationId="{1579269A-A5C5-0555-03CC-1B4B434CDF06}"/>
          </ac:spMkLst>
        </pc:spChg>
        <pc:spChg chg="add mod topLvl">
          <ac:chgData name="NAYAB NASIM" userId="b0cf67d031eaeffb" providerId="LiveId" clId="{04303E39-4F98-457E-B8B6-FAFC47C82046}" dt="2025-05-17T09:53:35.873" v="3668" actId="164"/>
          <ac:spMkLst>
            <pc:docMk/>
            <pc:sldMk cId="455597329" sldId="284"/>
            <ac:spMk id="14" creationId="{85A06506-15A3-891E-F58F-67FE37D5A8E3}"/>
          </ac:spMkLst>
        </pc:spChg>
        <pc:spChg chg="add mod">
          <ac:chgData name="NAYAB NASIM" userId="b0cf67d031eaeffb" providerId="LiveId" clId="{04303E39-4F98-457E-B8B6-FAFC47C82046}" dt="2025-05-17T09:51:48.634" v="3637" actId="571"/>
          <ac:spMkLst>
            <pc:docMk/>
            <pc:sldMk cId="455597329" sldId="284"/>
            <ac:spMk id="15" creationId="{C475BCEE-217B-E921-7A3C-B2103B2F05EB}"/>
          </ac:spMkLst>
        </pc:spChg>
        <pc:spChg chg="add mod">
          <ac:chgData name="NAYAB NASIM" userId="b0cf67d031eaeffb" providerId="LiveId" clId="{04303E39-4F98-457E-B8B6-FAFC47C82046}" dt="2025-05-17T09:51:48.634" v="3637" actId="571"/>
          <ac:spMkLst>
            <pc:docMk/>
            <pc:sldMk cId="455597329" sldId="284"/>
            <ac:spMk id="16" creationId="{D2345A34-315B-D16E-B91F-C63E807BF69C}"/>
          </ac:spMkLst>
        </pc:spChg>
        <pc:spChg chg="add mod">
          <ac:chgData name="NAYAB NASIM" userId="b0cf67d031eaeffb" providerId="LiveId" clId="{04303E39-4F98-457E-B8B6-FAFC47C82046}" dt="2025-05-17T09:51:48.634" v="3637" actId="571"/>
          <ac:spMkLst>
            <pc:docMk/>
            <pc:sldMk cId="455597329" sldId="284"/>
            <ac:spMk id="17" creationId="{D8042051-B0FD-7F6F-EB05-DF4DD9A8138D}"/>
          </ac:spMkLst>
        </pc:spChg>
        <pc:spChg chg="add mod">
          <ac:chgData name="NAYAB NASIM" userId="b0cf67d031eaeffb" providerId="LiveId" clId="{04303E39-4F98-457E-B8B6-FAFC47C82046}" dt="2025-05-17T09:51:48.634" v="3637" actId="571"/>
          <ac:spMkLst>
            <pc:docMk/>
            <pc:sldMk cId="455597329" sldId="284"/>
            <ac:spMk id="18" creationId="{24B96320-FA0D-5B44-A40F-C70AEE26FD08}"/>
          </ac:spMkLst>
        </pc:spChg>
        <pc:spChg chg="add del mod ord">
          <ac:chgData name="NAYAB NASIM" userId="b0cf67d031eaeffb" providerId="LiveId" clId="{04303E39-4F98-457E-B8B6-FAFC47C82046}" dt="2025-05-17T09:55:55.442" v="3716"/>
          <ac:spMkLst>
            <pc:docMk/>
            <pc:sldMk cId="455597329" sldId="284"/>
            <ac:spMk id="27" creationId="{AFBDDD36-5D83-A70D-C6DA-196FCE6AF959}"/>
          </ac:spMkLst>
        </pc:spChg>
        <pc:spChg chg="add del mod">
          <ac:chgData name="NAYAB NASIM" userId="b0cf67d031eaeffb" providerId="LiveId" clId="{04303E39-4F98-457E-B8B6-FAFC47C82046}" dt="2025-05-17T09:55:55.442" v="3716"/>
          <ac:spMkLst>
            <pc:docMk/>
            <pc:sldMk cId="455597329" sldId="284"/>
            <ac:spMk id="28" creationId="{19686268-0AF0-70A0-E7B6-69D3E08DBAAD}"/>
          </ac:spMkLst>
        </pc:spChg>
        <pc:spChg chg="mod">
          <ac:chgData name="NAYAB NASIM" userId="b0cf67d031eaeffb" providerId="LiveId" clId="{04303E39-4F98-457E-B8B6-FAFC47C82046}" dt="2025-05-17T09:55:55.442" v="3716"/>
          <ac:spMkLst>
            <pc:docMk/>
            <pc:sldMk cId="455597329" sldId="284"/>
            <ac:spMk id="29" creationId="{FC183FC2-2FEC-E808-6842-EACC27866A85}"/>
          </ac:spMkLst>
        </pc:spChg>
        <pc:grpChg chg="add mod">
          <ac:chgData name="NAYAB NASIM" userId="b0cf67d031eaeffb" providerId="LiveId" clId="{04303E39-4F98-457E-B8B6-FAFC47C82046}" dt="2025-05-17T09:52:29.345" v="3648" actId="164"/>
          <ac:grpSpMkLst>
            <pc:docMk/>
            <pc:sldMk cId="455597329" sldId="284"/>
            <ac:grpSpMk id="19" creationId="{35764B9C-B1A0-E122-EF69-EF251FAAD496}"/>
          </ac:grpSpMkLst>
        </pc:grpChg>
        <pc:grpChg chg="add mod">
          <ac:chgData name="NAYAB NASIM" userId="b0cf67d031eaeffb" providerId="LiveId" clId="{04303E39-4F98-457E-B8B6-FAFC47C82046}" dt="2025-05-17T09:52:29.126" v="3647" actId="164"/>
          <ac:grpSpMkLst>
            <pc:docMk/>
            <pc:sldMk cId="455597329" sldId="284"/>
            <ac:grpSpMk id="20" creationId="{B71B6A26-DEA0-8E72-2444-FF8D76DDDC1B}"/>
          </ac:grpSpMkLst>
        </pc:grpChg>
        <pc:grpChg chg="add mod">
          <ac:chgData name="NAYAB NASIM" userId="b0cf67d031eaeffb" providerId="LiveId" clId="{04303E39-4F98-457E-B8B6-FAFC47C82046}" dt="2025-05-17T09:53:44.386" v="3670" actId="1076"/>
          <ac:grpSpMkLst>
            <pc:docMk/>
            <pc:sldMk cId="455597329" sldId="284"/>
            <ac:grpSpMk id="21" creationId="{F9DFFC47-6437-B8A0-0D20-82DD60B61A18}"/>
          </ac:grpSpMkLst>
        </pc:grpChg>
        <pc:grpChg chg="add mod">
          <ac:chgData name="NAYAB NASIM" userId="b0cf67d031eaeffb" providerId="LiveId" clId="{04303E39-4F98-457E-B8B6-FAFC47C82046}" dt="2025-05-17T09:53:16.251" v="3664" actId="1076"/>
          <ac:grpSpMkLst>
            <pc:docMk/>
            <pc:sldMk cId="455597329" sldId="284"/>
            <ac:grpSpMk id="22" creationId="{8214F96B-573A-44AC-3184-486CD7F7D48D}"/>
          </ac:grpSpMkLst>
        </pc:grpChg>
        <pc:grpChg chg="add mod">
          <ac:chgData name="NAYAB NASIM" userId="b0cf67d031eaeffb" providerId="LiveId" clId="{04303E39-4F98-457E-B8B6-FAFC47C82046}" dt="2025-05-17T09:53:18.956" v="3665" actId="1076"/>
          <ac:grpSpMkLst>
            <pc:docMk/>
            <pc:sldMk cId="455597329" sldId="284"/>
            <ac:grpSpMk id="23" creationId="{88B43643-54B9-9E73-FFFD-157F51F3F379}"/>
          </ac:grpSpMkLst>
        </pc:grpChg>
        <pc:grpChg chg="add mod topLvl">
          <ac:chgData name="NAYAB NASIM" userId="b0cf67d031eaeffb" providerId="LiveId" clId="{04303E39-4F98-457E-B8B6-FAFC47C82046}" dt="2025-05-17T09:53:27.375" v="3667" actId="165"/>
          <ac:grpSpMkLst>
            <pc:docMk/>
            <pc:sldMk cId="455597329" sldId="284"/>
            <ac:grpSpMk id="24" creationId="{002D951C-5B2B-02B7-8F7E-8E08762F6DE7}"/>
          </ac:grpSpMkLst>
        </pc:grpChg>
        <pc:grpChg chg="add del mod">
          <ac:chgData name="NAYAB NASIM" userId="b0cf67d031eaeffb" providerId="LiveId" clId="{04303E39-4F98-457E-B8B6-FAFC47C82046}" dt="2025-05-17T09:53:27.375" v="3667" actId="165"/>
          <ac:grpSpMkLst>
            <pc:docMk/>
            <pc:sldMk cId="455597329" sldId="284"/>
            <ac:grpSpMk id="25" creationId="{41DB34B7-327F-BE0B-70F0-313BF29B59B2}"/>
          </ac:grpSpMkLst>
        </pc:grpChg>
        <pc:grpChg chg="add mod">
          <ac:chgData name="NAYAB NASIM" userId="b0cf67d031eaeffb" providerId="LiveId" clId="{04303E39-4F98-457E-B8B6-FAFC47C82046}" dt="2025-05-17T09:53:38.415" v="3669" actId="1076"/>
          <ac:grpSpMkLst>
            <pc:docMk/>
            <pc:sldMk cId="455597329" sldId="284"/>
            <ac:grpSpMk id="26" creationId="{450BFD51-F423-2029-3D79-9EAAD441BD9C}"/>
          </ac:grpSpMkLst>
        </pc:grpChg>
      </pc:sldChg>
      <pc:sldChg chg="addSp delSp modSp add mod">
        <pc:chgData name="NAYAB NASIM" userId="b0cf67d031eaeffb" providerId="LiveId" clId="{04303E39-4F98-457E-B8B6-FAFC47C82046}" dt="2025-05-17T09:56:34.206" v="3724" actId="1076"/>
        <pc:sldMkLst>
          <pc:docMk/>
          <pc:sldMk cId="41215930" sldId="285"/>
        </pc:sldMkLst>
        <pc:spChg chg="mod topLvl">
          <ac:chgData name="NAYAB NASIM" userId="b0cf67d031eaeffb" providerId="LiveId" clId="{04303E39-4F98-457E-B8B6-FAFC47C82046}" dt="2025-05-17T09:56:21.532" v="3721" actId="164"/>
          <ac:spMkLst>
            <pc:docMk/>
            <pc:sldMk cId="41215930" sldId="285"/>
            <ac:spMk id="3" creationId="{34E84DD5-B41D-236B-C7FC-F964A884FF50}"/>
          </ac:spMkLst>
        </pc:spChg>
        <pc:spChg chg="mod">
          <ac:chgData name="NAYAB NASIM" userId="b0cf67d031eaeffb" providerId="LiveId" clId="{04303E39-4F98-457E-B8B6-FAFC47C82046}" dt="2025-05-17T09:56:14.085" v="3720" actId="165"/>
          <ac:spMkLst>
            <pc:docMk/>
            <pc:sldMk cId="41215930" sldId="285"/>
            <ac:spMk id="4" creationId="{EB041226-2610-644A-0F75-36E32A21900B}"/>
          </ac:spMkLst>
        </pc:spChg>
        <pc:spChg chg="mod">
          <ac:chgData name="NAYAB NASIM" userId="b0cf67d031eaeffb" providerId="LiveId" clId="{04303E39-4F98-457E-B8B6-FAFC47C82046}" dt="2025-05-17T09:56:14.085" v="3720" actId="165"/>
          <ac:spMkLst>
            <pc:docMk/>
            <pc:sldMk cId="41215930" sldId="285"/>
            <ac:spMk id="13" creationId="{D419F3A4-B19F-E456-E307-150FDE2A4D95}"/>
          </ac:spMkLst>
        </pc:spChg>
        <pc:spChg chg="mod topLvl">
          <ac:chgData name="NAYAB NASIM" userId="b0cf67d031eaeffb" providerId="LiveId" clId="{04303E39-4F98-457E-B8B6-FAFC47C82046}" dt="2025-05-17T09:56:21.532" v="3721" actId="164"/>
          <ac:spMkLst>
            <pc:docMk/>
            <pc:sldMk cId="41215930" sldId="285"/>
            <ac:spMk id="14" creationId="{78F3E7E5-3F63-BE6C-6BDF-B7B3B826647B}"/>
          </ac:spMkLst>
        </pc:spChg>
        <pc:grpChg chg="add mod">
          <ac:chgData name="NAYAB NASIM" userId="b0cf67d031eaeffb" providerId="LiveId" clId="{04303E39-4F98-457E-B8B6-FAFC47C82046}" dt="2025-05-17T09:56:34.206" v="3724" actId="1076"/>
          <ac:grpSpMkLst>
            <pc:docMk/>
            <pc:sldMk cId="41215930" sldId="285"/>
            <ac:grpSpMk id="7" creationId="{4EE45DEA-7990-3EB8-6A6F-AC8F7CB11261}"/>
          </ac:grpSpMkLst>
        </pc:grpChg>
        <pc:grpChg chg="mod">
          <ac:chgData name="NAYAB NASIM" userId="b0cf67d031eaeffb" providerId="LiveId" clId="{04303E39-4F98-457E-B8B6-FAFC47C82046}" dt="2025-05-17T09:56:02.955" v="3717" actId="1076"/>
          <ac:grpSpMkLst>
            <pc:docMk/>
            <pc:sldMk cId="41215930" sldId="285"/>
            <ac:grpSpMk id="22" creationId="{1246F2E5-FD57-9EF0-CC74-40FC783D4115}"/>
          </ac:grpSpMkLst>
        </pc:grpChg>
        <pc:grpChg chg="mod">
          <ac:chgData name="NAYAB NASIM" userId="b0cf67d031eaeffb" providerId="LiveId" clId="{04303E39-4F98-457E-B8B6-FAFC47C82046}" dt="2025-05-17T09:56:05.623" v="3718" actId="1076"/>
          <ac:grpSpMkLst>
            <pc:docMk/>
            <pc:sldMk cId="41215930" sldId="285"/>
            <ac:grpSpMk id="23" creationId="{9C9A14D6-6E65-4E53-C87E-B463C311C1D6}"/>
          </ac:grpSpMkLst>
        </pc:grpChg>
        <pc:grpChg chg="mod topLvl">
          <ac:chgData name="NAYAB NASIM" userId="b0cf67d031eaeffb" providerId="LiveId" clId="{04303E39-4F98-457E-B8B6-FAFC47C82046}" dt="2025-05-17T09:56:14.085" v="3720" actId="165"/>
          <ac:grpSpMkLst>
            <pc:docMk/>
            <pc:sldMk cId="41215930" sldId="285"/>
            <ac:grpSpMk id="24" creationId="{AC832605-984F-335E-AC21-25CBFC404D4A}"/>
          </ac:grpSpMkLst>
        </pc:grpChg>
        <pc:grpChg chg="del mod">
          <ac:chgData name="NAYAB NASIM" userId="b0cf67d031eaeffb" providerId="LiveId" clId="{04303E39-4F98-457E-B8B6-FAFC47C82046}" dt="2025-05-17T09:56:14.085" v="3720" actId="165"/>
          <ac:grpSpMkLst>
            <pc:docMk/>
            <pc:sldMk cId="41215930" sldId="285"/>
            <ac:grpSpMk id="25" creationId="{227B2EB6-3E8C-5552-8F17-9D9218885256}"/>
          </ac:grpSpMkLst>
        </pc:grpChg>
      </pc:sldChg>
      <pc:sldChg chg="add del">
        <pc:chgData name="NAYAB NASIM" userId="b0cf67d031eaeffb" providerId="LiveId" clId="{04303E39-4F98-457E-B8B6-FAFC47C82046}" dt="2025-05-17T09:52:31.568" v="3653" actId="2890"/>
        <pc:sldMkLst>
          <pc:docMk/>
          <pc:sldMk cId="3825500649" sldId="285"/>
        </pc:sldMkLst>
      </pc:sldChg>
      <pc:sldChg chg="add del">
        <pc:chgData name="NAYAB NASIM" userId="b0cf67d031eaeffb" providerId="LiveId" clId="{04303E39-4F98-457E-B8B6-FAFC47C82046}" dt="2025-05-17T09:52:31.074" v="3652" actId="2890"/>
        <pc:sldMkLst>
          <pc:docMk/>
          <pc:sldMk cId="1615951669" sldId="286"/>
        </pc:sldMkLst>
      </pc:sldChg>
      <pc:sldChg chg="addSp delSp modSp add mod">
        <pc:chgData name="NAYAB NASIM" userId="b0cf67d031eaeffb" providerId="LiveId" clId="{04303E39-4F98-457E-B8B6-FAFC47C82046}" dt="2025-05-17T09:57:03.469" v="3729" actId="1076"/>
        <pc:sldMkLst>
          <pc:docMk/>
          <pc:sldMk cId="3450291707" sldId="286"/>
        </pc:sldMkLst>
        <pc:spChg chg="mod topLvl">
          <ac:chgData name="NAYAB NASIM" userId="b0cf67d031eaeffb" providerId="LiveId" clId="{04303E39-4F98-457E-B8B6-FAFC47C82046}" dt="2025-05-17T09:56:56.413" v="3728" actId="164"/>
          <ac:spMkLst>
            <pc:docMk/>
            <pc:sldMk cId="3450291707" sldId="286"/>
            <ac:spMk id="3" creationId="{967D302E-B93A-BDFE-ACDE-C3FAE04F8E9F}"/>
          </ac:spMkLst>
        </pc:spChg>
        <pc:spChg chg="mod">
          <ac:chgData name="NAYAB NASIM" userId="b0cf67d031eaeffb" providerId="LiveId" clId="{04303E39-4F98-457E-B8B6-FAFC47C82046}" dt="2025-05-17T09:56:50.154" v="3727" actId="165"/>
          <ac:spMkLst>
            <pc:docMk/>
            <pc:sldMk cId="3450291707" sldId="286"/>
            <ac:spMk id="4" creationId="{5D0FFE35-19DA-C44D-B655-3E78442D81C2}"/>
          </ac:spMkLst>
        </pc:spChg>
        <pc:spChg chg="mod">
          <ac:chgData name="NAYAB NASIM" userId="b0cf67d031eaeffb" providerId="LiveId" clId="{04303E39-4F98-457E-B8B6-FAFC47C82046}" dt="2025-05-17T09:56:50.154" v="3727" actId="165"/>
          <ac:spMkLst>
            <pc:docMk/>
            <pc:sldMk cId="3450291707" sldId="286"/>
            <ac:spMk id="13" creationId="{90B62595-2B0A-D177-8D9F-832C62B09A24}"/>
          </ac:spMkLst>
        </pc:spChg>
        <pc:spChg chg="mod topLvl">
          <ac:chgData name="NAYAB NASIM" userId="b0cf67d031eaeffb" providerId="LiveId" clId="{04303E39-4F98-457E-B8B6-FAFC47C82046}" dt="2025-05-17T09:56:56.413" v="3728" actId="164"/>
          <ac:spMkLst>
            <pc:docMk/>
            <pc:sldMk cId="3450291707" sldId="286"/>
            <ac:spMk id="14" creationId="{D7576586-E239-81D9-A53E-B8D3DAD035EB}"/>
          </ac:spMkLst>
        </pc:spChg>
        <pc:grpChg chg="add mod">
          <ac:chgData name="NAYAB NASIM" userId="b0cf67d031eaeffb" providerId="LiveId" clId="{04303E39-4F98-457E-B8B6-FAFC47C82046}" dt="2025-05-17T09:57:03.469" v="3729" actId="1076"/>
          <ac:grpSpMkLst>
            <pc:docMk/>
            <pc:sldMk cId="3450291707" sldId="286"/>
            <ac:grpSpMk id="7" creationId="{9D8FAB75-0F09-7EF1-3C70-7285F04FFC1F}"/>
          </ac:grpSpMkLst>
        </pc:grpChg>
        <pc:grpChg chg="mod">
          <ac:chgData name="NAYAB NASIM" userId="b0cf67d031eaeffb" providerId="LiveId" clId="{04303E39-4F98-457E-B8B6-FAFC47C82046}" dt="2025-05-17T09:56:41.204" v="3725" actId="1076"/>
          <ac:grpSpMkLst>
            <pc:docMk/>
            <pc:sldMk cId="3450291707" sldId="286"/>
            <ac:grpSpMk id="23" creationId="{D5843D1F-9810-123A-89A8-3D868960A85A}"/>
          </ac:grpSpMkLst>
        </pc:grpChg>
        <pc:grpChg chg="mod topLvl">
          <ac:chgData name="NAYAB NASIM" userId="b0cf67d031eaeffb" providerId="LiveId" clId="{04303E39-4F98-457E-B8B6-FAFC47C82046}" dt="2025-05-17T09:56:50.154" v="3727" actId="165"/>
          <ac:grpSpMkLst>
            <pc:docMk/>
            <pc:sldMk cId="3450291707" sldId="286"/>
            <ac:grpSpMk id="24" creationId="{C655FC45-D24E-B570-5BB3-60AB60C34BE5}"/>
          </ac:grpSpMkLst>
        </pc:grpChg>
        <pc:grpChg chg="del mod">
          <ac:chgData name="NAYAB NASIM" userId="b0cf67d031eaeffb" providerId="LiveId" clId="{04303E39-4F98-457E-B8B6-FAFC47C82046}" dt="2025-05-17T09:56:50.154" v="3727" actId="165"/>
          <ac:grpSpMkLst>
            <pc:docMk/>
            <pc:sldMk cId="3450291707" sldId="286"/>
            <ac:grpSpMk id="25" creationId="{1FF40384-FABF-CB8C-E807-E3CD8066A7FC}"/>
          </ac:grpSpMkLst>
        </pc:grpChg>
      </pc:sldChg>
      <pc:sldChg chg="addSp delSp modSp add mod">
        <pc:chgData name="NAYAB NASIM" userId="b0cf67d031eaeffb" providerId="LiveId" clId="{04303E39-4F98-457E-B8B6-FAFC47C82046}" dt="2025-05-17T09:57:23.974" v="3733" actId="1076"/>
        <pc:sldMkLst>
          <pc:docMk/>
          <pc:sldMk cId="394437418" sldId="287"/>
        </pc:sldMkLst>
        <pc:spChg chg="mod topLvl">
          <ac:chgData name="NAYAB NASIM" userId="b0cf67d031eaeffb" providerId="LiveId" clId="{04303E39-4F98-457E-B8B6-FAFC47C82046}" dt="2025-05-17T09:57:18.230" v="3731" actId="164"/>
          <ac:spMkLst>
            <pc:docMk/>
            <pc:sldMk cId="394437418" sldId="287"/>
            <ac:spMk id="3" creationId="{F37218C5-E314-407F-D0F3-064FBE16F718}"/>
          </ac:spMkLst>
        </pc:spChg>
        <pc:spChg chg="mod">
          <ac:chgData name="NAYAB NASIM" userId="b0cf67d031eaeffb" providerId="LiveId" clId="{04303E39-4F98-457E-B8B6-FAFC47C82046}" dt="2025-05-17T09:57:13.138" v="3730" actId="165"/>
          <ac:spMkLst>
            <pc:docMk/>
            <pc:sldMk cId="394437418" sldId="287"/>
            <ac:spMk id="4" creationId="{5BB161A2-51EC-EF95-FD9B-4F62B088A093}"/>
          </ac:spMkLst>
        </pc:spChg>
        <pc:spChg chg="mod">
          <ac:chgData name="NAYAB NASIM" userId="b0cf67d031eaeffb" providerId="LiveId" clId="{04303E39-4F98-457E-B8B6-FAFC47C82046}" dt="2025-05-17T09:57:13.138" v="3730" actId="165"/>
          <ac:spMkLst>
            <pc:docMk/>
            <pc:sldMk cId="394437418" sldId="287"/>
            <ac:spMk id="13" creationId="{6468EA02-F414-4E7C-A42A-FE21A695623C}"/>
          </ac:spMkLst>
        </pc:spChg>
        <pc:spChg chg="mod topLvl">
          <ac:chgData name="NAYAB NASIM" userId="b0cf67d031eaeffb" providerId="LiveId" clId="{04303E39-4F98-457E-B8B6-FAFC47C82046}" dt="2025-05-17T09:57:18.230" v="3731" actId="164"/>
          <ac:spMkLst>
            <pc:docMk/>
            <pc:sldMk cId="394437418" sldId="287"/>
            <ac:spMk id="14" creationId="{9AF12E96-94B7-0DAB-98D7-74F5F5E326F8}"/>
          </ac:spMkLst>
        </pc:spChg>
        <pc:grpChg chg="add mod">
          <ac:chgData name="NAYAB NASIM" userId="b0cf67d031eaeffb" providerId="LiveId" clId="{04303E39-4F98-457E-B8B6-FAFC47C82046}" dt="2025-05-17T09:57:23.974" v="3733" actId="1076"/>
          <ac:grpSpMkLst>
            <pc:docMk/>
            <pc:sldMk cId="394437418" sldId="287"/>
            <ac:grpSpMk id="7" creationId="{44B42262-7AA6-7877-892D-D515F2B00F38}"/>
          </ac:grpSpMkLst>
        </pc:grpChg>
        <pc:grpChg chg="mod topLvl">
          <ac:chgData name="NAYAB NASIM" userId="b0cf67d031eaeffb" providerId="LiveId" clId="{04303E39-4F98-457E-B8B6-FAFC47C82046}" dt="2025-05-17T09:57:21.061" v="3732" actId="1076"/>
          <ac:grpSpMkLst>
            <pc:docMk/>
            <pc:sldMk cId="394437418" sldId="287"/>
            <ac:grpSpMk id="24" creationId="{F763D737-05FA-8C2B-88C4-04E2E83860FB}"/>
          </ac:grpSpMkLst>
        </pc:grpChg>
        <pc:grpChg chg="del">
          <ac:chgData name="NAYAB NASIM" userId="b0cf67d031eaeffb" providerId="LiveId" clId="{04303E39-4F98-457E-B8B6-FAFC47C82046}" dt="2025-05-17T09:57:13.138" v="3730" actId="165"/>
          <ac:grpSpMkLst>
            <pc:docMk/>
            <pc:sldMk cId="394437418" sldId="287"/>
            <ac:grpSpMk id="25" creationId="{997362A3-DAA9-E90D-BB31-946879EE74EA}"/>
          </ac:grpSpMkLst>
        </pc:grpChg>
      </pc:sldChg>
      <pc:sldChg chg="add del">
        <pc:chgData name="NAYAB NASIM" userId="b0cf67d031eaeffb" providerId="LiveId" clId="{04303E39-4F98-457E-B8B6-FAFC47C82046}" dt="2025-05-17T09:52:30.748" v="3651" actId="2890"/>
        <pc:sldMkLst>
          <pc:docMk/>
          <pc:sldMk cId="2090875401" sldId="287"/>
        </pc:sldMkLst>
      </pc:sldChg>
      <pc:sldChg chg="addSp delSp modSp add mod">
        <pc:chgData name="NAYAB NASIM" userId="b0cf67d031eaeffb" providerId="LiveId" clId="{04303E39-4F98-457E-B8B6-FAFC47C82046}" dt="2025-05-17T09:57:39.512" v="3736" actId="1076"/>
        <pc:sldMkLst>
          <pc:docMk/>
          <pc:sldMk cId="158997217" sldId="288"/>
        </pc:sldMkLst>
        <pc:spChg chg="mod topLvl">
          <ac:chgData name="NAYAB NASIM" userId="b0cf67d031eaeffb" providerId="LiveId" clId="{04303E39-4F98-457E-B8B6-FAFC47C82046}" dt="2025-05-17T09:57:36.313" v="3735" actId="164"/>
          <ac:spMkLst>
            <pc:docMk/>
            <pc:sldMk cId="158997217" sldId="288"/>
            <ac:spMk id="3" creationId="{2548957D-30CC-2F16-7EFB-F9D12894FBA9}"/>
          </ac:spMkLst>
        </pc:spChg>
        <pc:spChg chg="mod">
          <ac:chgData name="NAYAB NASIM" userId="b0cf67d031eaeffb" providerId="LiveId" clId="{04303E39-4F98-457E-B8B6-FAFC47C82046}" dt="2025-05-17T09:57:31.401" v="3734" actId="165"/>
          <ac:spMkLst>
            <pc:docMk/>
            <pc:sldMk cId="158997217" sldId="288"/>
            <ac:spMk id="4" creationId="{33DC32C7-A191-D027-918C-C09BE8757349}"/>
          </ac:spMkLst>
        </pc:spChg>
        <pc:spChg chg="mod">
          <ac:chgData name="NAYAB NASIM" userId="b0cf67d031eaeffb" providerId="LiveId" clId="{04303E39-4F98-457E-B8B6-FAFC47C82046}" dt="2025-05-17T09:57:31.401" v="3734" actId="165"/>
          <ac:spMkLst>
            <pc:docMk/>
            <pc:sldMk cId="158997217" sldId="288"/>
            <ac:spMk id="13" creationId="{4E17DA05-2D33-06C2-C7B6-471EF9CD3608}"/>
          </ac:spMkLst>
        </pc:spChg>
        <pc:spChg chg="mod topLvl">
          <ac:chgData name="NAYAB NASIM" userId="b0cf67d031eaeffb" providerId="LiveId" clId="{04303E39-4F98-457E-B8B6-FAFC47C82046}" dt="2025-05-17T09:57:36.313" v="3735" actId="164"/>
          <ac:spMkLst>
            <pc:docMk/>
            <pc:sldMk cId="158997217" sldId="288"/>
            <ac:spMk id="14" creationId="{D9F2504F-1B48-5A5D-13AF-CAD8DA9238F2}"/>
          </ac:spMkLst>
        </pc:spChg>
        <pc:grpChg chg="add mod">
          <ac:chgData name="NAYAB NASIM" userId="b0cf67d031eaeffb" providerId="LiveId" clId="{04303E39-4F98-457E-B8B6-FAFC47C82046}" dt="2025-05-17T09:57:39.512" v="3736" actId="1076"/>
          <ac:grpSpMkLst>
            <pc:docMk/>
            <pc:sldMk cId="158997217" sldId="288"/>
            <ac:grpSpMk id="7" creationId="{59A4A38E-B08B-0286-72EC-A80D36E520F2}"/>
          </ac:grpSpMkLst>
        </pc:grpChg>
        <pc:grpChg chg="mod topLvl">
          <ac:chgData name="NAYAB NASIM" userId="b0cf67d031eaeffb" providerId="LiveId" clId="{04303E39-4F98-457E-B8B6-FAFC47C82046}" dt="2025-05-17T09:57:31.401" v="3734" actId="165"/>
          <ac:grpSpMkLst>
            <pc:docMk/>
            <pc:sldMk cId="158997217" sldId="288"/>
            <ac:grpSpMk id="24" creationId="{B76AF1BC-B8BA-6C65-5352-B4E827A06D9C}"/>
          </ac:grpSpMkLst>
        </pc:grpChg>
        <pc:grpChg chg="del">
          <ac:chgData name="NAYAB NASIM" userId="b0cf67d031eaeffb" providerId="LiveId" clId="{04303E39-4F98-457E-B8B6-FAFC47C82046}" dt="2025-05-17T09:57:31.401" v="3734" actId="165"/>
          <ac:grpSpMkLst>
            <pc:docMk/>
            <pc:sldMk cId="158997217" sldId="288"/>
            <ac:grpSpMk id="25" creationId="{A04584AD-E285-837E-E3AF-540CCA7E92CB}"/>
          </ac:grpSpMkLst>
        </pc:grpChg>
      </pc:sldChg>
      <pc:sldChg chg="add del">
        <pc:chgData name="NAYAB NASIM" userId="b0cf67d031eaeffb" providerId="LiveId" clId="{04303E39-4F98-457E-B8B6-FAFC47C82046}" dt="2025-05-17T09:52:29.999" v="3650" actId="2890"/>
        <pc:sldMkLst>
          <pc:docMk/>
          <pc:sldMk cId="2152141536" sldId="288"/>
        </pc:sldMkLst>
      </pc:sldChg>
      <pc:sldChg chg="add">
        <pc:chgData name="NAYAB NASIM" userId="b0cf67d031eaeffb" providerId="LiveId" clId="{04303E39-4F98-457E-B8B6-FAFC47C82046}" dt="2025-05-17T09:53:06.453" v="3663" actId="2890"/>
        <pc:sldMkLst>
          <pc:docMk/>
          <pc:sldMk cId="2368876796" sldId="289"/>
        </pc:sldMkLst>
      </pc:sldChg>
      <pc:sldChg chg="add del">
        <pc:chgData name="NAYAB NASIM" userId="b0cf67d031eaeffb" providerId="LiveId" clId="{04303E39-4F98-457E-B8B6-FAFC47C82046}" dt="2025-05-17T09:52:29.642" v="3649" actId="2890"/>
        <pc:sldMkLst>
          <pc:docMk/>
          <pc:sldMk cId="4033423866" sldId="289"/>
        </pc:sldMkLst>
      </pc:sldChg>
      <pc:sldChg chg="addSp delSp modSp add mod ord">
        <pc:chgData name="NAYAB NASIM" userId="b0cf67d031eaeffb" providerId="LiveId" clId="{04303E39-4F98-457E-B8B6-FAFC47C82046}" dt="2025-05-17T09:59:50.954" v="3786" actId="207"/>
        <pc:sldMkLst>
          <pc:docMk/>
          <pc:sldMk cId="527951473" sldId="290"/>
        </pc:sldMkLst>
        <pc:spChg chg="add del mod">
          <ac:chgData name="NAYAB NASIM" userId="b0cf67d031eaeffb" providerId="LiveId" clId="{04303E39-4F98-457E-B8B6-FAFC47C82046}" dt="2025-05-17T09:59:41.463" v="3783"/>
          <ac:spMkLst>
            <pc:docMk/>
            <pc:sldMk cId="527951473" sldId="290"/>
            <ac:spMk id="7" creationId="{202F7A2F-7B58-F326-007A-A185C7B9F6CC}"/>
          </ac:spMkLst>
        </pc:spChg>
        <pc:spChg chg="add del mod">
          <ac:chgData name="NAYAB NASIM" userId="b0cf67d031eaeffb" providerId="LiveId" clId="{04303E39-4F98-457E-B8B6-FAFC47C82046}" dt="2025-05-17T09:59:41.463" v="3783"/>
          <ac:spMkLst>
            <pc:docMk/>
            <pc:sldMk cId="527951473" sldId="290"/>
            <ac:spMk id="8" creationId="{DDB2C4EF-C744-417A-400D-0B7953D0A0EA}"/>
          </ac:spMkLst>
        </pc:spChg>
        <pc:spChg chg="mod">
          <ac:chgData name="NAYAB NASIM" userId="b0cf67d031eaeffb" providerId="LiveId" clId="{04303E39-4F98-457E-B8B6-FAFC47C82046}" dt="2025-05-17T09:59:50.954" v="3786" actId="207"/>
          <ac:spMkLst>
            <pc:docMk/>
            <pc:sldMk cId="527951473" sldId="290"/>
            <ac:spMk id="10" creationId="{80327126-AA97-5B6E-2FA3-FD778B9EF4A7}"/>
          </ac:spMkLst>
        </pc:spChg>
        <pc:spChg chg="mod">
          <ac:chgData name="NAYAB NASIM" userId="b0cf67d031eaeffb" providerId="LiveId" clId="{04303E39-4F98-457E-B8B6-FAFC47C82046}" dt="2025-05-17T09:58:20.793" v="3751" actId="1076"/>
          <ac:spMkLst>
            <pc:docMk/>
            <pc:sldMk cId="527951473" sldId="290"/>
            <ac:spMk id="29" creationId="{B6ECDAAE-104A-9519-1B36-0227DB5A071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C471C-493B-4B79-9C9C-094BD3B944C0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BD964-9341-4CB7-BA9F-852ACBB54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179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BD964-9341-4CB7-BA9F-852ACBB5452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774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63B45-74C3-C6DE-EE00-6B769ADD0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720D81-F0DE-1546-D132-3C71B4D557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9CD1E1-5696-C285-270E-A4205CD05B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8B4C6-2A52-2D90-D878-81748B5303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BD964-9341-4CB7-BA9F-852ACBB5452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186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C7AE7-1087-23E7-FEAF-17B131DE7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597BA6-E186-CF57-FEB6-9AC40F25C5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63DBA8-20B0-F536-9B3D-4AA7927B1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E3188-DB7F-F189-F5DB-F58CC39A1D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BD964-9341-4CB7-BA9F-852ACBB5452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650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3EE4-C1D0-9F0E-C6CA-3F83ED0C0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D9558-A105-B227-E219-051A8E05C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AF0C0-DB1B-AEE8-DF97-8AF78BED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D979-23C8-435C-9A72-D0F7EE570583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BA4B2-9197-B431-6CF5-B06781C2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18167-1271-051C-6426-74D934BA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D030-0619-4D4B-9E05-E4D3E88F7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73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C5A-4102-024E-B4F4-9005AAD4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29B80-BD9C-B1F1-9CCE-668B050E9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5DDC0-62A1-EB1F-AC56-39435D6D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D979-23C8-435C-9A72-D0F7EE570583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C61F7-F749-821D-FAA4-C726ECAE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CC5DA-9B6A-88F5-7556-A0702C91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D030-0619-4D4B-9E05-E4D3E88F7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81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751684-DE89-50F0-F3D0-B34A832E9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FFAEC-ABF1-2F81-6284-56B24F99B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5F504-8609-9213-31CE-EF1B0AFB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D979-23C8-435C-9A72-D0F7EE570583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3A43E-1FB0-DD0C-599E-5A4559B71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67D9D-D98F-A12D-0C4D-47FCE021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D030-0619-4D4B-9E05-E4D3E88F7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68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C9BC-4120-F688-938A-8FCA3D14C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1ED5F-9D1E-EDF2-D2D1-3C4ABC5D2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FA3C5-45EC-FA92-DB59-B70C64130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D979-23C8-435C-9A72-D0F7EE570583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AC551-9185-A59A-93A6-354B8D18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F8FCB-9F1C-7C58-F274-1799D107D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D030-0619-4D4B-9E05-E4D3E88F7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69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DF3F-A0B3-90F7-C3B2-A1D43C5F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768B0-3A49-8E37-A3C3-19C4F91E8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74208-E56D-3147-9581-E454AF5F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D979-23C8-435C-9A72-D0F7EE570583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86C52-25F0-7C99-CB4F-84743ADA3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7254F-4DF9-8439-B7EF-4B767E51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D030-0619-4D4B-9E05-E4D3E88F7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34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0284-CBA7-CEF1-6643-6324CCA0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A018A-30AE-7DF6-67D5-22CA855C4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1CAFE-CE43-A6B5-15C4-4D71BD256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1DE30-6EA4-A81A-AC53-17D319AB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D979-23C8-435C-9A72-D0F7EE570583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BA142-3E60-1671-E95D-0F9D2AEB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35501-CD7C-4A83-7D26-098EB17D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D030-0619-4D4B-9E05-E4D3E88F7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33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7558D-9C46-3F5C-B85A-41A2400A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5040B-7761-6762-1D83-C2BF1BF10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39CE8-7AB7-F295-BF65-C3793CF0C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0D061-8ED0-D0E7-CA5F-1F7291045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97FD0-A65F-E72B-5644-7D92CF833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D9CFC5-F9E3-9238-E74C-6D231CA1A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D979-23C8-435C-9A72-D0F7EE570583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F0F585-F286-B679-E59D-247EB490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50665-AFC8-89A1-D864-99F121D4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D030-0619-4D4B-9E05-E4D3E88F7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46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05D0-AEDC-6381-099D-F64F88DF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E3948-BC9B-E575-699A-D4200EAE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D979-23C8-435C-9A72-D0F7EE570583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ECDA8-6D85-F28E-03CA-1FA841316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D5C84-82B7-435F-BFFF-A1064B45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D030-0619-4D4B-9E05-E4D3E88F7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55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99A50E-97F2-E434-6EC3-74B0024A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D979-23C8-435C-9A72-D0F7EE570583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AC29B-734A-E70A-5907-CDE9322E2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DDDBC-21D7-DE70-7F6E-ADB54660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D030-0619-4D4B-9E05-E4D3E88F7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14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32E3-FE66-49EC-CC24-3A6AA7055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9EEE3-E5C1-8479-0956-B17AB6870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E3480-99C5-6C88-86D1-E8C4F44A6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C2F02-CBC4-DA79-3127-F19A5072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D979-23C8-435C-9A72-D0F7EE570583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D2CF6-8DE1-0FCA-99FE-B735F180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F634A-ECD9-ABAB-6E7C-5138E8F0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D030-0619-4D4B-9E05-E4D3E88F7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63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4A00-F9CC-6992-9840-28841F269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FB39E-5035-CAAE-82BE-879D746D3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016D4-5100-6FFC-4616-D82666E09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31C5F-2405-BC74-EC1C-277F1CC3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D979-23C8-435C-9A72-D0F7EE570583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E0BED-AAE7-EC62-B286-A5B6F260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3DD97-06DA-0965-0C74-BEDA2A21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D030-0619-4D4B-9E05-E4D3E88F7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25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CF0B3-43EE-5757-5537-5FA73B1FB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619EA-747F-4CA5-A823-FEFC2A842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36027-4FF9-55A5-9F6D-0310FC2A0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D0D979-23C8-435C-9A72-D0F7EE570583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EA5EE-A0FB-D994-4845-2E8C65069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4B3B0-8354-1F5B-AEFE-A48E12ED5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26D030-0619-4D4B-9E05-E4D3E88F7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67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57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25732FD-89ED-5AE1-4DDC-3AA2D1C3393F}"/>
              </a:ext>
            </a:extLst>
          </p:cNvPr>
          <p:cNvSpPr/>
          <p:nvPr/>
        </p:nvSpPr>
        <p:spPr>
          <a:xfrm rot="2339819">
            <a:off x="3902461" y="-1711242"/>
            <a:ext cx="10100783" cy="10280484"/>
          </a:xfrm>
          <a:custGeom>
            <a:avLst/>
            <a:gdLst>
              <a:gd name="connsiteX0" fmla="*/ 4306552 w 10100783"/>
              <a:gd name="connsiteY0" fmla="*/ 8278064 h 10280484"/>
              <a:gd name="connsiteX1" fmla="*/ 5628732 w 10100783"/>
              <a:gd name="connsiteY1" fmla="*/ 8278064 h 10280484"/>
              <a:gd name="connsiteX2" fmla="*/ 6129337 w 10100783"/>
              <a:gd name="connsiteY2" fmla="*/ 9279274 h 10280484"/>
              <a:gd name="connsiteX3" fmla="*/ 5628732 w 10100783"/>
              <a:gd name="connsiteY3" fmla="*/ 10280484 h 10280484"/>
              <a:gd name="connsiteX4" fmla="*/ 4306552 w 10100783"/>
              <a:gd name="connsiteY4" fmla="*/ 10280484 h 10280484"/>
              <a:gd name="connsiteX5" fmla="*/ 3805947 w 10100783"/>
              <a:gd name="connsiteY5" fmla="*/ 9279274 h 10280484"/>
              <a:gd name="connsiteX6" fmla="*/ 6242745 w 10100783"/>
              <a:gd name="connsiteY6" fmla="*/ 7238705 h 10280484"/>
              <a:gd name="connsiteX7" fmla="*/ 7564924 w 10100783"/>
              <a:gd name="connsiteY7" fmla="*/ 7238705 h 10280484"/>
              <a:gd name="connsiteX8" fmla="*/ 8065530 w 10100783"/>
              <a:gd name="connsiteY8" fmla="*/ 8239915 h 10280484"/>
              <a:gd name="connsiteX9" fmla="*/ 7564924 w 10100783"/>
              <a:gd name="connsiteY9" fmla="*/ 9241125 h 10280484"/>
              <a:gd name="connsiteX10" fmla="*/ 6242744 w 10100783"/>
              <a:gd name="connsiteY10" fmla="*/ 9241125 h 10280484"/>
              <a:gd name="connsiteX11" fmla="*/ 5742139 w 10100783"/>
              <a:gd name="connsiteY11" fmla="*/ 8239915 h 10280484"/>
              <a:gd name="connsiteX12" fmla="*/ 8204181 w 10100783"/>
              <a:gd name="connsiteY12" fmla="*/ 6243782 h 10280484"/>
              <a:gd name="connsiteX13" fmla="*/ 9526360 w 10100783"/>
              <a:gd name="connsiteY13" fmla="*/ 6243782 h 10280484"/>
              <a:gd name="connsiteX14" fmla="*/ 10026965 w 10100783"/>
              <a:gd name="connsiteY14" fmla="*/ 7244992 h 10280484"/>
              <a:gd name="connsiteX15" fmla="*/ 9526360 w 10100783"/>
              <a:gd name="connsiteY15" fmla="*/ 8246202 h 10280484"/>
              <a:gd name="connsiteX16" fmla="*/ 8204181 w 10100783"/>
              <a:gd name="connsiteY16" fmla="*/ 8246202 h 10280484"/>
              <a:gd name="connsiteX17" fmla="*/ 7703575 w 10100783"/>
              <a:gd name="connsiteY17" fmla="*/ 7244992 h 10280484"/>
              <a:gd name="connsiteX18" fmla="*/ 2441173 w 10100783"/>
              <a:gd name="connsiteY18" fmla="*/ 7257615 h 10280484"/>
              <a:gd name="connsiteX19" fmla="*/ 3763353 w 10100783"/>
              <a:gd name="connsiteY19" fmla="*/ 7257615 h 10280484"/>
              <a:gd name="connsiteX20" fmla="*/ 4263958 w 10100783"/>
              <a:gd name="connsiteY20" fmla="*/ 8258825 h 10280484"/>
              <a:gd name="connsiteX21" fmla="*/ 3763353 w 10100783"/>
              <a:gd name="connsiteY21" fmla="*/ 9260035 h 10280484"/>
              <a:gd name="connsiteX22" fmla="*/ 2441172 w 10100783"/>
              <a:gd name="connsiteY22" fmla="*/ 9260035 h 10280484"/>
              <a:gd name="connsiteX23" fmla="*/ 1940567 w 10100783"/>
              <a:gd name="connsiteY23" fmla="*/ 8258825 h 10280484"/>
              <a:gd name="connsiteX24" fmla="*/ 4331678 w 10100783"/>
              <a:gd name="connsiteY24" fmla="*/ 6171744 h 10280484"/>
              <a:gd name="connsiteX25" fmla="*/ 5653858 w 10100783"/>
              <a:gd name="connsiteY25" fmla="*/ 6171744 h 10280484"/>
              <a:gd name="connsiteX26" fmla="*/ 6154463 w 10100783"/>
              <a:gd name="connsiteY26" fmla="*/ 7172954 h 10280484"/>
              <a:gd name="connsiteX27" fmla="*/ 5653858 w 10100783"/>
              <a:gd name="connsiteY27" fmla="*/ 8174164 h 10280484"/>
              <a:gd name="connsiteX28" fmla="*/ 4331678 w 10100783"/>
              <a:gd name="connsiteY28" fmla="*/ 8174164 h 10280484"/>
              <a:gd name="connsiteX29" fmla="*/ 3831073 w 10100783"/>
              <a:gd name="connsiteY29" fmla="*/ 7172954 h 10280484"/>
              <a:gd name="connsiteX30" fmla="*/ 8194402 w 10100783"/>
              <a:gd name="connsiteY30" fmla="*/ 4226144 h 10280484"/>
              <a:gd name="connsiteX31" fmla="*/ 9516582 w 10100783"/>
              <a:gd name="connsiteY31" fmla="*/ 4226144 h 10280484"/>
              <a:gd name="connsiteX32" fmla="*/ 10017187 w 10100783"/>
              <a:gd name="connsiteY32" fmla="*/ 5227354 h 10280484"/>
              <a:gd name="connsiteX33" fmla="*/ 9516582 w 10100783"/>
              <a:gd name="connsiteY33" fmla="*/ 6228564 h 10280484"/>
              <a:gd name="connsiteX34" fmla="*/ 8194402 w 10100783"/>
              <a:gd name="connsiteY34" fmla="*/ 6228564 h 10280484"/>
              <a:gd name="connsiteX35" fmla="*/ 7693797 w 10100783"/>
              <a:gd name="connsiteY35" fmla="*/ 5227354 h 10280484"/>
              <a:gd name="connsiteX36" fmla="*/ 6265755 w 10100783"/>
              <a:gd name="connsiteY36" fmla="*/ 5172830 h 10280484"/>
              <a:gd name="connsiteX37" fmla="*/ 7587934 w 10100783"/>
              <a:gd name="connsiteY37" fmla="*/ 5172830 h 10280484"/>
              <a:gd name="connsiteX38" fmla="*/ 8088539 w 10100783"/>
              <a:gd name="connsiteY38" fmla="*/ 6174040 h 10280484"/>
              <a:gd name="connsiteX39" fmla="*/ 7587934 w 10100783"/>
              <a:gd name="connsiteY39" fmla="*/ 7175250 h 10280484"/>
              <a:gd name="connsiteX40" fmla="*/ 6265754 w 10100783"/>
              <a:gd name="connsiteY40" fmla="*/ 7175250 h 10280484"/>
              <a:gd name="connsiteX41" fmla="*/ 5765149 w 10100783"/>
              <a:gd name="connsiteY41" fmla="*/ 6174040 h 10280484"/>
              <a:gd name="connsiteX42" fmla="*/ 2386505 w 10100783"/>
              <a:gd name="connsiteY42" fmla="*/ 5191736 h 10280484"/>
              <a:gd name="connsiteX43" fmla="*/ 3708685 w 10100783"/>
              <a:gd name="connsiteY43" fmla="*/ 5191736 h 10280484"/>
              <a:gd name="connsiteX44" fmla="*/ 4209289 w 10100783"/>
              <a:gd name="connsiteY44" fmla="*/ 6192945 h 10280484"/>
              <a:gd name="connsiteX45" fmla="*/ 3708684 w 10100783"/>
              <a:gd name="connsiteY45" fmla="*/ 7194155 h 10280484"/>
              <a:gd name="connsiteX46" fmla="*/ 2386504 w 10100783"/>
              <a:gd name="connsiteY46" fmla="*/ 7194155 h 10280484"/>
              <a:gd name="connsiteX47" fmla="*/ 1885900 w 10100783"/>
              <a:gd name="connsiteY47" fmla="*/ 6192946 h 10280484"/>
              <a:gd name="connsiteX48" fmla="*/ 4395355 w 10100783"/>
              <a:gd name="connsiteY48" fmla="*/ 4116591 h 10280484"/>
              <a:gd name="connsiteX49" fmla="*/ 5717534 w 10100783"/>
              <a:gd name="connsiteY49" fmla="*/ 4116591 h 10280484"/>
              <a:gd name="connsiteX50" fmla="*/ 6218139 w 10100783"/>
              <a:gd name="connsiteY50" fmla="*/ 5117800 h 10280484"/>
              <a:gd name="connsiteX51" fmla="*/ 5717533 w 10100783"/>
              <a:gd name="connsiteY51" fmla="*/ 6119010 h 10280484"/>
              <a:gd name="connsiteX52" fmla="*/ 4395354 w 10100783"/>
              <a:gd name="connsiteY52" fmla="*/ 6119010 h 10280484"/>
              <a:gd name="connsiteX53" fmla="*/ 3894749 w 10100783"/>
              <a:gd name="connsiteY53" fmla="*/ 5117801 h 10280484"/>
              <a:gd name="connsiteX54" fmla="*/ 6356790 w 10100783"/>
              <a:gd name="connsiteY54" fmla="*/ 3121667 h 10280484"/>
              <a:gd name="connsiteX55" fmla="*/ 7678970 w 10100783"/>
              <a:gd name="connsiteY55" fmla="*/ 3121668 h 10280484"/>
              <a:gd name="connsiteX56" fmla="*/ 8179575 w 10100783"/>
              <a:gd name="connsiteY56" fmla="*/ 4122877 h 10280484"/>
              <a:gd name="connsiteX57" fmla="*/ 7678969 w 10100783"/>
              <a:gd name="connsiteY57" fmla="*/ 5124087 h 10280484"/>
              <a:gd name="connsiteX58" fmla="*/ 6356790 w 10100783"/>
              <a:gd name="connsiteY58" fmla="*/ 5124086 h 10280484"/>
              <a:gd name="connsiteX59" fmla="*/ 5856185 w 10100783"/>
              <a:gd name="connsiteY59" fmla="*/ 4122878 h 10280484"/>
              <a:gd name="connsiteX60" fmla="*/ 2478091 w 10100783"/>
              <a:gd name="connsiteY60" fmla="*/ 3088611 h 10280484"/>
              <a:gd name="connsiteX61" fmla="*/ 3800271 w 10100783"/>
              <a:gd name="connsiteY61" fmla="*/ 3088612 h 10280484"/>
              <a:gd name="connsiteX62" fmla="*/ 4300876 w 10100783"/>
              <a:gd name="connsiteY62" fmla="*/ 4089821 h 10280484"/>
              <a:gd name="connsiteX63" fmla="*/ 3800271 w 10100783"/>
              <a:gd name="connsiteY63" fmla="*/ 5091031 h 10280484"/>
              <a:gd name="connsiteX64" fmla="*/ 2478091 w 10100783"/>
              <a:gd name="connsiteY64" fmla="*/ 5091031 h 10280484"/>
              <a:gd name="connsiteX65" fmla="*/ 1977486 w 10100783"/>
              <a:gd name="connsiteY65" fmla="*/ 4089821 h 10280484"/>
              <a:gd name="connsiteX66" fmla="*/ 500605 w 10100783"/>
              <a:gd name="connsiteY66" fmla="*/ 4050947 h 10280484"/>
              <a:gd name="connsiteX67" fmla="*/ 1822785 w 10100783"/>
              <a:gd name="connsiteY67" fmla="*/ 4050947 h 10280484"/>
              <a:gd name="connsiteX68" fmla="*/ 2323390 w 10100783"/>
              <a:gd name="connsiteY68" fmla="*/ 5052156 h 10280484"/>
              <a:gd name="connsiteX69" fmla="*/ 1822785 w 10100783"/>
              <a:gd name="connsiteY69" fmla="*/ 6053367 h 10280484"/>
              <a:gd name="connsiteX70" fmla="*/ 500605 w 10100783"/>
              <a:gd name="connsiteY70" fmla="*/ 6053367 h 10280484"/>
              <a:gd name="connsiteX71" fmla="*/ 0 w 10100783"/>
              <a:gd name="connsiteY71" fmla="*/ 5052157 h 10280484"/>
              <a:gd name="connsiteX72" fmla="*/ 4418364 w 10100783"/>
              <a:gd name="connsiteY72" fmla="*/ 2050715 h 10280484"/>
              <a:gd name="connsiteX73" fmla="*/ 5740544 w 10100783"/>
              <a:gd name="connsiteY73" fmla="*/ 2050716 h 10280484"/>
              <a:gd name="connsiteX74" fmla="*/ 6241149 w 10100783"/>
              <a:gd name="connsiteY74" fmla="*/ 3051926 h 10280484"/>
              <a:gd name="connsiteX75" fmla="*/ 5740543 w 10100783"/>
              <a:gd name="connsiteY75" fmla="*/ 4053136 h 10280484"/>
              <a:gd name="connsiteX76" fmla="*/ 4418364 w 10100783"/>
              <a:gd name="connsiteY76" fmla="*/ 4053136 h 10280484"/>
              <a:gd name="connsiteX77" fmla="*/ 3917759 w 10100783"/>
              <a:gd name="connsiteY77" fmla="*/ 3051926 h 10280484"/>
              <a:gd name="connsiteX78" fmla="*/ 8277998 w 10100783"/>
              <a:gd name="connsiteY78" fmla="*/ 111201 h 10280484"/>
              <a:gd name="connsiteX79" fmla="*/ 9600177 w 10100783"/>
              <a:gd name="connsiteY79" fmla="*/ 111201 h 10280484"/>
              <a:gd name="connsiteX80" fmla="*/ 10100783 w 10100783"/>
              <a:gd name="connsiteY80" fmla="*/ 1112412 h 10280484"/>
              <a:gd name="connsiteX81" fmla="*/ 9600177 w 10100783"/>
              <a:gd name="connsiteY81" fmla="*/ 2113621 h 10280484"/>
              <a:gd name="connsiteX82" fmla="*/ 8277998 w 10100783"/>
              <a:gd name="connsiteY82" fmla="*/ 2113621 h 10280484"/>
              <a:gd name="connsiteX83" fmla="*/ 7777393 w 10100783"/>
              <a:gd name="connsiteY83" fmla="*/ 1112412 h 10280484"/>
              <a:gd name="connsiteX84" fmla="*/ 6349350 w 10100783"/>
              <a:gd name="connsiteY84" fmla="*/ 1057886 h 10280484"/>
              <a:gd name="connsiteX85" fmla="*/ 7671529 w 10100783"/>
              <a:gd name="connsiteY85" fmla="*/ 1057886 h 10280484"/>
              <a:gd name="connsiteX86" fmla="*/ 8172134 w 10100783"/>
              <a:gd name="connsiteY86" fmla="*/ 2059096 h 10280484"/>
              <a:gd name="connsiteX87" fmla="*/ 7671529 w 10100783"/>
              <a:gd name="connsiteY87" fmla="*/ 3060307 h 10280484"/>
              <a:gd name="connsiteX88" fmla="*/ 6349349 w 10100783"/>
              <a:gd name="connsiteY88" fmla="*/ 3060306 h 10280484"/>
              <a:gd name="connsiteX89" fmla="*/ 5848744 w 10100783"/>
              <a:gd name="connsiteY89" fmla="*/ 2059096 h 10280484"/>
              <a:gd name="connsiteX90" fmla="*/ 587275 w 10100783"/>
              <a:gd name="connsiteY90" fmla="*/ 2000231 h 10280484"/>
              <a:gd name="connsiteX91" fmla="*/ 1909455 w 10100783"/>
              <a:gd name="connsiteY91" fmla="*/ 2000231 h 10280484"/>
              <a:gd name="connsiteX92" fmla="*/ 2410060 w 10100783"/>
              <a:gd name="connsiteY92" fmla="*/ 3001441 h 10280484"/>
              <a:gd name="connsiteX93" fmla="*/ 1909455 w 10100783"/>
              <a:gd name="connsiteY93" fmla="*/ 4002651 h 10280484"/>
              <a:gd name="connsiteX94" fmla="*/ 587275 w 10100783"/>
              <a:gd name="connsiteY94" fmla="*/ 4002651 h 10280484"/>
              <a:gd name="connsiteX95" fmla="*/ 86670 w 10100783"/>
              <a:gd name="connsiteY95" fmla="*/ 3001441 h 10280484"/>
              <a:gd name="connsiteX96" fmla="*/ 2543599 w 10100783"/>
              <a:gd name="connsiteY96" fmla="*/ 994924 h 10280484"/>
              <a:gd name="connsiteX97" fmla="*/ 3865778 w 10100783"/>
              <a:gd name="connsiteY97" fmla="*/ 994924 h 10280484"/>
              <a:gd name="connsiteX98" fmla="*/ 4366383 w 10100783"/>
              <a:gd name="connsiteY98" fmla="*/ 1996134 h 10280484"/>
              <a:gd name="connsiteX99" fmla="*/ 3865778 w 10100783"/>
              <a:gd name="connsiteY99" fmla="*/ 2997344 h 10280484"/>
              <a:gd name="connsiteX100" fmla="*/ 2543598 w 10100783"/>
              <a:gd name="connsiteY100" fmla="*/ 2997344 h 10280484"/>
              <a:gd name="connsiteX101" fmla="*/ 2042993 w 10100783"/>
              <a:gd name="connsiteY101" fmla="*/ 1996134 h 10280484"/>
              <a:gd name="connsiteX102" fmla="*/ 4505034 w 10100783"/>
              <a:gd name="connsiteY102" fmla="*/ 0 h 10280484"/>
              <a:gd name="connsiteX103" fmla="*/ 5827214 w 10100783"/>
              <a:gd name="connsiteY103" fmla="*/ 1 h 10280484"/>
              <a:gd name="connsiteX104" fmla="*/ 6327819 w 10100783"/>
              <a:gd name="connsiteY104" fmla="*/ 1001211 h 10280484"/>
              <a:gd name="connsiteX105" fmla="*/ 5827214 w 10100783"/>
              <a:gd name="connsiteY105" fmla="*/ 2002421 h 10280484"/>
              <a:gd name="connsiteX106" fmla="*/ 4505034 w 10100783"/>
              <a:gd name="connsiteY106" fmla="*/ 2002420 h 10280484"/>
              <a:gd name="connsiteX107" fmla="*/ 4004429 w 10100783"/>
              <a:gd name="connsiteY107" fmla="*/ 1001211 h 1028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10100783" h="10280484">
                <a:moveTo>
                  <a:pt x="4306552" y="8278064"/>
                </a:moveTo>
                <a:lnTo>
                  <a:pt x="5628732" y="8278064"/>
                </a:lnTo>
                <a:lnTo>
                  <a:pt x="6129337" y="9279274"/>
                </a:lnTo>
                <a:lnTo>
                  <a:pt x="5628732" y="10280484"/>
                </a:lnTo>
                <a:lnTo>
                  <a:pt x="4306552" y="10280484"/>
                </a:lnTo>
                <a:lnTo>
                  <a:pt x="3805947" y="9279274"/>
                </a:lnTo>
                <a:close/>
                <a:moveTo>
                  <a:pt x="6242745" y="7238705"/>
                </a:moveTo>
                <a:lnTo>
                  <a:pt x="7564924" y="7238705"/>
                </a:lnTo>
                <a:lnTo>
                  <a:pt x="8065530" y="8239915"/>
                </a:lnTo>
                <a:lnTo>
                  <a:pt x="7564924" y="9241125"/>
                </a:lnTo>
                <a:lnTo>
                  <a:pt x="6242744" y="9241125"/>
                </a:lnTo>
                <a:lnTo>
                  <a:pt x="5742139" y="8239915"/>
                </a:lnTo>
                <a:close/>
                <a:moveTo>
                  <a:pt x="8204181" y="6243782"/>
                </a:moveTo>
                <a:lnTo>
                  <a:pt x="9526360" y="6243782"/>
                </a:lnTo>
                <a:lnTo>
                  <a:pt x="10026965" y="7244992"/>
                </a:lnTo>
                <a:lnTo>
                  <a:pt x="9526360" y="8246202"/>
                </a:lnTo>
                <a:lnTo>
                  <a:pt x="8204181" y="8246202"/>
                </a:lnTo>
                <a:lnTo>
                  <a:pt x="7703575" y="7244992"/>
                </a:lnTo>
                <a:close/>
                <a:moveTo>
                  <a:pt x="2441173" y="7257615"/>
                </a:moveTo>
                <a:lnTo>
                  <a:pt x="3763353" y="7257615"/>
                </a:lnTo>
                <a:lnTo>
                  <a:pt x="4263958" y="8258825"/>
                </a:lnTo>
                <a:lnTo>
                  <a:pt x="3763353" y="9260035"/>
                </a:lnTo>
                <a:lnTo>
                  <a:pt x="2441172" y="9260035"/>
                </a:lnTo>
                <a:lnTo>
                  <a:pt x="1940567" y="8258825"/>
                </a:lnTo>
                <a:close/>
                <a:moveTo>
                  <a:pt x="4331678" y="6171744"/>
                </a:moveTo>
                <a:lnTo>
                  <a:pt x="5653858" y="6171744"/>
                </a:lnTo>
                <a:lnTo>
                  <a:pt x="6154463" y="7172954"/>
                </a:lnTo>
                <a:lnTo>
                  <a:pt x="5653858" y="8174164"/>
                </a:lnTo>
                <a:lnTo>
                  <a:pt x="4331678" y="8174164"/>
                </a:lnTo>
                <a:lnTo>
                  <a:pt x="3831073" y="7172954"/>
                </a:lnTo>
                <a:close/>
                <a:moveTo>
                  <a:pt x="8194402" y="4226144"/>
                </a:moveTo>
                <a:lnTo>
                  <a:pt x="9516582" y="4226144"/>
                </a:lnTo>
                <a:lnTo>
                  <a:pt x="10017187" y="5227354"/>
                </a:lnTo>
                <a:lnTo>
                  <a:pt x="9516582" y="6228564"/>
                </a:lnTo>
                <a:lnTo>
                  <a:pt x="8194402" y="6228564"/>
                </a:lnTo>
                <a:lnTo>
                  <a:pt x="7693797" y="5227354"/>
                </a:lnTo>
                <a:close/>
                <a:moveTo>
                  <a:pt x="6265755" y="5172830"/>
                </a:moveTo>
                <a:lnTo>
                  <a:pt x="7587934" y="5172830"/>
                </a:lnTo>
                <a:lnTo>
                  <a:pt x="8088539" y="6174040"/>
                </a:lnTo>
                <a:lnTo>
                  <a:pt x="7587934" y="7175250"/>
                </a:lnTo>
                <a:lnTo>
                  <a:pt x="6265754" y="7175250"/>
                </a:lnTo>
                <a:lnTo>
                  <a:pt x="5765149" y="6174040"/>
                </a:lnTo>
                <a:close/>
                <a:moveTo>
                  <a:pt x="2386505" y="5191736"/>
                </a:moveTo>
                <a:lnTo>
                  <a:pt x="3708685" y="5191736"/>
                </a:lnTo>
                <a:lnTo>
                  <a:pt x="4209289" y="6192945"/>
                </a:lnTo>
                <a:lnTo>
                  <a:pt x="3708684" y="7194155"/>
                </a:lnTo>
                <a:lnTo>
                  <a:pt x="2386504" y="7194155"/>
                </a:lnTo>
                <a:lnTo>
                  <a:pt x="1885900" y="6192946"/>
                </a:lnTo>
                <a:close/>
                <a:moveTo>
                  <a:pt x="4395355" y="4116591"/>
                </a:moveTo>
                <a:lnTo>
                  <a:pt x="5717534" y="4116591"/>
                </a:lnTo>
                <a:lnTo>
                  <a:pt x="6218139" y="5117800"/>
                </a:lnTo>
                <a:lnTo>
                  <a:pt x="5717533" y="6119010"/>
                </a:lnTo>
                <a:lnTo>
                  <a:pt x="4395354" y="6119010"/>
                </a:lnTo>
                <a:lnTo>
                  <a:pt x="3894749" y="5117801"/>
                </a:lnTo>
                <a:close/>
                <a:moveTo>
                  <a:pt x="6356790" y="3121667"/>
                </a:moveTo>
                <a:lnTo>
                  <a:pt x="7678970" y="3121668"/>
                </a:lnTo>
                <a:lnTo>
                  <a:pt x="8179575" y="4122877"/>
                </a:lnTo>
                <a:lnTo>
                  <a:pt x="7678969" y="5124087"/>
                </a:lnTo>
                <a:lnTo>
                  <a:pt x="6356790" y="5124086"/>
                </a:lnTo>
                <a:lnTo>
                  <a:pt x="5856185" y="4122878"/>
                </a:lnTo>
                <a:close/>
                <a:moveTo>
                  <a:pt x="2478091" y="3088611"/>
                </a:moveTo>
                <a:lnTo>
                  <a:pt x="3800271" y="3088612"/>
                </a:lnTo>
                <a:lnTo>
                  <a:pt x="4300876" y="4089821"/>
                </a:lnTo>
                <a:lnTo>
                  <a:pt x="3800271" y="5091031"/>
                </a:lnTo>
                <a:lnTo>
                  <a:pt x="2478091" y="5091031"/>
                </a:lnTo>
                <a:lnTo>
                  <a:pt x="1977486" y="4089821"/>
                </a:lnTo>
                <a:close/>
                <a:moveTo>
                  <a:pt x="500605" y="4050947"/>
                </a:moveTo>
                <a:lnTo>
                  <a:pt x="1822785" y="4050947"/>
                </a:lnTo>
                <a:lnTo>
                  <a:pt x="2323390" y="5052156"/>
                </a:lnTo>
                <a:lnTo>
                  <a:pt x="1822785" y="6053367"/>
                </a:lnTo>
                <a:lnTo>
                  <a:pt x="500605" y="6053367"/>
                </a:lnTo>
                <a:lnTo>
                  <a:pt x="0" y="5052157"/>
                </a:lnTo>
                <a:close/>
                <a:moveTo>
                  <a:pt x="4418364" y="2050715"/>
                </a:moveTo>
                <a:lnTo>
                  <a:pt x="5740544" y="2050716"/>
                </a:lnTo>
                <a:lnTo>
                  <a:pt x="6241149" y="3051926"/>
                </a:lnTo>
                <a:lnTo>
                  <a:pt x="5740543" y="4053136"/>
                </a:lnTo>
                <a:lnTo>
                  <a:pt x="4418364" y="4053136"/>
                </a:lnTo>
                <a:lnTo>
                  <a:pt x="3917759" y="3051926"/>
                </a:lnTo>
                <a:close/>
                <a:moveTo>
                  <a:pt x="8277998" y="111201"/>
                </a:moveTo>
                <a:lnTo>
                  <a:pt x="9600177" y="111201"/>
                </a:lnTo>
                <a:lnTo>
                  <a:pt x="10100783" y="1112412"/>
                </a:lnTo>
                <a:lnTo>
                  <a:pt x="9600177" y="2113621"/>
                </a:lnTo>
                <a:lnTo>
                  <a:pt x="8277998" y="2113621"/>
                </a:lnTo>
                <a:lnTo>
                  <a:pt x="7777393" y="1112412"/>
                </a:lnTo>
                <a:close/>
                <a:moveTo>
                  <a:pt x="6349350" y="1057886"/>
                </a:moveTo>
                <a:lnTo>
                  <a:pt x="7671529" y="1057886"/>
                </a:lnTo>
                <a:lnTo>
                  <a:pt x="8172134" y="2059096"/>
                </a:lnTo>
                <a:lnTo>
                  <a:pt x="7671529" y="3060307"/>
                </a:lnTo>
                <a:lnTo>
                  <a:pt x="6349349" y="3060306"/>
                </a:lnTo>
                <a:lnTo>
                  <a:pt x="5848744" y="2059096"/>
                </a:lnTo>
                <a:close/>
                <a:moveTo>
                  <a:pt x="587275" y="2000231"/>
                </a:moveTo>
                <a:lnTo>
                  <a:pt x="1909455" y="2000231"/>
                </a:lnTo>
                <a:lnTo>
                  <a:pt x="2410060" y="3001441"/>
                </a:lnTo>
                <a:lnTo>
                  <a:pt x="1909455" y="4002651"/>
                </a:lnTo>
                <a:lnTo>
                  <a:pt x="587275" y="4002651"/>
                </a:lnTo>
                <a:lnTo>
                  <a:pt x="86670" y="3001441"/>
                </a:lnTo>
                <a:close/>
                <a:moveTo>
                  <a:pt x="2543599" y="994924"/>
                </a:moveTo>
                <a:lnTo>
                  <a:pt x="3865778" y="994924"/>
                </a:lnTo>
                <a:lnTo>
                  <a:pt x="4366383" y="1996134"/>
                </a:lnTo>
                <a:lnTo>
                  <a:pt x="3865778" y="2997344"/>
                </a:lnTo>
                <a:lnTo>
                  <a:pt x="2543598" y="2997344"/>
                </a:lnTo>
                <a:lnTo>
                  <a:pt x="2042993" y="1996134"/>
                </a:lnTo>
                <a:close/>
                <a:moveTo>
                  <a:pt x="4505034" y="0"/>
                </a:moveTo>
                <a:lnTo>
                  <a:pt x="5827214" y="1"/>
                </a:lnTo>
                <a:lnTo>
                  <a:pt x="6327819" y="1001211"/>
                </a:lnTo>
                <a:lnTo>
                  <a:pt x="5827214" y="2002421"/>
                </a:lnTo>
                <a:lnTo>
                  <a:pt x="4505034" y="2002420"/>
                </a:lnTo>
                <a:lnTo>
                  <a:pt x="4004429" y="1001211"/>
                </a:lnTo>
                <a:close/>
              </a:path>
            </a:pathLst>
          </a:custGeom>
          <a:blipFill dpi="0" rotWithShape="0">
            <a:blip r:embed="rId3"/>
            <a:srcRect/>
            <a:stretch>
              <a:fillRect l="-1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D570DD-966F-0D28-14BB-3F1A8FD651C2}"/>
              </a:ext>
            </a:extLst>
          </p:cNvPr>
          <p:cNvSpPr txBox="1"/>
          <p:nvPr/>
        </p:nvSpPr>
        <p:spPr>
          <a:xfrm>
            <a:off x="137160" y="807720"/>
            <a:ext cx="5730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9EB6C9"/>
                </a:solidFill>
                <a:latin typeface="Elephant" panose="02020904090505020303" pitchFamily="18" charset="0"/>
              </a:rPr>
              <a:t>Building a Phonebook Application</a:t>
            </a:r>
            <a:endParaRPr lang="en-IN" sz="6600" dirty="0">
              <a:solidFill>
                <a:srgbClr val="9EB6C9"/>
              </a:solidFill>
              <a:latin typeface="Elephant" panose="020209040905050203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CAA8107-4811-0E41-E962-C06039CB80AC}"/>
              </a:ext>
            </a:extLst>
          </p:cNvPr>
          <p:cNvSpPr/>
          <p:nvPr/>
        </p:nvSpPr>
        <p:spPr>
          <a:xfrm>
            <a:off x="10774680" y="0"/>
            <a:ext cx="6781800" cy="6858000"/>
          </a:xfrm>
          <a:prstGeom prst="rect">
            <a:avLst/>
          </a:prstGeom>
          <a:solidFill>
            <a:schemeClr val="bg1">
              <a:alpha val="3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476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9A99DEE-2CB6-83B8-C934-5D16765D2D5B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gradFill>
            <a:gsLst>
              <a:gs pos="0">
                <a:srgbClr val="0D0D0D">
                  <a:alpha val="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7C0FF4C-3A93-6F0B-44B5-F0781226A9AF}"/>
              </a:ext>
            </a:extLst>
          </p:cNvPr>
          <p:cNvGrpSpPr/>
          <p:nvPr/>
        </p:nvGrpSpPr>
        <p:grpSpPr>
          <a:xfrm>
            <a:off x="-4139307" y="-852224"/>
            <a:ext cx="8278614" cy="8562450"/>
            <a:chOff x="-4139307" y="-852224"/>
            <a:chExt cx="8278614" cy="856245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D964905-730A-6BBB-37BA-C1712E372E8F}"/>
                </a:ext>
              </a:extLst>
            </p:cNvPr>
            <p:cNvSpPr/>
            <p:nvPr/>
          </p:nvSpPr>
          <p:spPr>
            <a:xfrm rot="2669028">
              <a:off x="-4139307" y="-852224"/>
              <a:ext cx="8278614" cy="8562450"/>
            </a:xfrm>
            <a:custGeom>
              <a:avLst/>
              <a:gdLst>
                <a:gd name="connsiteX0" fmla="*/ 2147622 w 4249521"/>
                <a:gd name="connsiteY0" fmla="*/ 1987728 h 4021176"/>
                <a:gd name="connsiteX1" fmla="*/ 2147622 w 4249521"/>
                <a:gd name="connsiteY1" fmla="*/ 0 h 4021176"/>
                <a:gd name="connsiteX2" fmla="*/ 2342131 w 4249521"/>
                <a:gd name="connsiteY2" fmla="*/ 9294 h 4021176"/>
                <a:gd name="connsiteX3" fmla="*/ 4239765 w 4249521"/>
                <a:gd name="connsiteY3" fmla="*/ 1804905 h 4021176"/>
                <a:gd name="connsiteX4" fmla="*/ 4249521 w 4249521"/>
                <a:gd name="connsiteY4" fmla="*/ 1987728 h 4021176"/>
                <a:gd name="connsiteX5" fmla="*/ 2147622 w 4249521"/>
                <a:gd name="connsiteY5" fmla="*/ 4021175 h 4021176"/>
                <a:gd name="connsiteX6" fmla="*/ 2147622 w 4249521"/>
                <a:gd name="connsiteY6" fmla="*/ 2033447 h 4021176"/>
                <a:gd name="connsiteX7" fmla="*/ 4249521 w 4249521"/>
                <a:gd name="connsiteY7" fmla="*/ 2033447 h 4021176"/>
                <a:gd name="connsiteX8" fmla="*/ 4239765 w 4249521"/>
                <a:gd name="connsiteY8" fmla="*/ 2216271 h 4021176"/>
                <a:gd name="connsiteX9" fmla="*/ 2342131 w 4249521"/>
                <a:gd name="connsiteY9" fmla="*/ 4011882 h 4021176"/>
                <a:gd name="connsiteX10" fmla="*/ 0 w 4249521"/>
                <a:gd name="connsiteY10" fmla="*/ 2033448 h 4021176"/>
                <a:gd name="connsiteX11" fmla="*/ 2101902 w 4249521"/>
                <a:gd name="connsiteY11" fmla="*/ 2033448 h 4021176"/>
                <a:gd name="connsiteX12" fmla="*/ 2101902 w 4249521"/>
                <a:gd name="connsiteY12" fmla="*/ 4021176 h 4021176"/>
                <a:gd name="connsiteX13" fmla="*/ 1907391 w 4249521"/>
                <a:gd name="connsiteY13" fmla="*/ 4011883 h 4021176"/>
                <a:gd name="connsiteX14" fmla="*/ 9757 w 4249521"/>
                <a:gd name="connsiteY14" fmla="*/ 2216272 h 4021176"/>
                <a:gd name="connsiteX15" fmla="*/ 0 w 4249521"/>
                <a:gd name="connsiteY15" fmla="*/ 1987729 h 4021176"/>
                <a:gd name="connsiteX16" fmla="*/ 9756 w 4249521"/>
                <a:gd name="connsiteY16" fmla="*/ 1804906 h 4021176"/>
                <a:gd name="connsiteX17" fmla="*/ 1907390 w 4249521"/>
                <a:gd name="connsiteY17" fmla="*/ 9295 h 4021176"/>
                <a:gd name="connsiteX18" fmla="*/ 2101901 w 4249521"/>
                <a:gd name="connsiteY18" fmla="*/ 1 h 4021176"/>
                <a:gd name="connsiteX19" fmla="*/ 2101901 w 4249521"/>
                <a:gd name="connsiteY19" fmla="*/ 1987729 h 402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49521" h="4021176">
                  <a:moveTo>
                    <a:pt x="2147622" y="1987728"/>
                  </a:moveTo>
                  <a:lnTo>
                    <a:pt x="2147622" y="0"/>
                  </a:lnTo>
                  <a:lnTo>
                    <a:pt x="2342131" y="9294"/>
                  </a:lnTo>
                  <a:cubicBezTo>
                    <a:pt x="3342700" y="105444"/>
                    <a:pt x="4138152" y="858130"/>
                    <a:pt x="4239765" y="1804905"/>
                  </a:cubicBezTo>
                  <a:lnTo>
                    <a:pt x="4249521" y="1987728"/>
                  </a:lnTo>
                  <a:close/>
                  <a:moveTo>
                    <a:pt x="2147622" y="4021175"/>
                  </a:moveTo>
                  <a:lnTo>
                    <a:pt x="2147622" y="2033447"/>
                  </a:lnTo>
                  <a:lnTo>
                    <a:pt x="4249521" y="2033447"/>
                  </a:lnTo>
                  <a:lnTo>
                    <a:pt x="4239765" y="2216271"/>
                  </a:lnTo>
                  <a:cubicBezTo>
                    <a:pt x="4138152" y="3163045"/>
                    <a:pt x="3342699" y="3915731"/>
                    <a:pt x="2342131" y="4011882"/>
                  </a:cubicBezTo>
                  <a:close/>
                  <a:moveTo>
                    <a:pt x="0" y="2033448"/>
                  </a:moveTo>
                  <a:lnTo>
                    <a:pt x="2101902" y="2033448"/>
                  </a:lnTo>
                  <a:lnTo>
                    <a:pt x="2101902" y="4021176"/>
                  </a:lnTo>
                  <a:lnTo>
                    <a:pt x="1907391" y="4011883"/>
                  </a:lnTo>
                  <a:cubicBezTo>
                    <a:pt x="906822" y="3915732"/>
                    <a:pt x="111371" y="3163046"/>
                    <a:pt x="9757" y="2216272"/>
                  </a:cubicBezTo>
                  <a:close/>
                  <a:moveTo>
                    <a:pt x="0" y="1987729"/>
                  </a:moveTo>
                  <a:lnTo>
                    <a:pt x="9756" y="1804906"/>
                  </a:lnTo>
                  <a:cubicBezTo>
                    <a:pt x="111370" y="858131"/>
                    <a:pt x="906821" y="105445"/>
                    <a:pt x="1907390" y="9295"/>
                  </a:cubicBezTo>
                  <a:lnTo>
                    <a:pt x="2101901" y="1"/>
                  </a:lnTo>
                  <a:lnTo>
                    <a:pt x="2101901" y="1987729"/>
                  </a:lnTo>
                  <a:close/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  <a:effectLst>
              <a:outerShdw blurRad="152400" dist="38100" sx="103000" sy="103000" algn="l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1DA506-8549-D6F8-54C3-828A668BBF3C}"/>
                </a:ext>
              </a:extLst>
            </p:cNvPr>
            <p:cNvSpPr txBox="1"/>
            <p:nvPr/>
          </p:nvSpPr>
          <p:spPr>
            <a:xfrm rot="5400000">
              <a:off x="968724" y="3272879"/>
              <a:ext cx="3733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n>
                    <a:solidFill>
                      <a:srgbClr val="0D0D0D"/>
                    </a:solidFill>
                  </a:ln>
                  <a:solidFill>
                    <a:srgbClr val="2B576D"/>
                  </a:solidFill>
                  <a:latin typeface="Bell MT" panose="02020503060305020303" pitchFamily="18" charset="0"/>
                </a:rPr>
                <a:t>Add Contacts</a:t>
              </a:r>
              <a:endParaRPr lang="en-IN" sz="4400" dirty="0">
                <a:ln>
                  <a:solidFill>
                    <a:srgbClr val="0D0D0D"/>
                  </a:solidFill>
                </a:ln>
                <a:solidFill>
                  <a:srgbClr val="2B576D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D4AB75-9DE8-EF46-0321-549C5EA6033C}"/>
                </a:ext>
              </a:extLst>
            </p:cNvPr>
            <p:cNvSpPr txBox="1"/>
            <p:nvPr/>
          </p:nvSpPr>
          <p:spPr>
            <a:xfrm rot="16200000">
              <a:off x="-4931196" y="2733718"/>
              <a:ext cx="41110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>
                      <a:lumMod val="95000"/>
                    </a:schemeClr>
                  </a:solidFill>
                  <a:latin typeface="Bell MT" panose="02020503060305020303" pitchFamily="18" charset="0"/>
                </a:rPr>
                <a:t>Search Contacts</a:t>
              </a:r>
              <a:endParaRPr lang="en-IN" sz="4400" dirty="0">
                <a:solidFill>
                  <a:schemeClr val="bg1">
                    <a:lumMod val="95000"/>
                  </a:schemeClr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D21305-8D38-ADBB-E0A2-559338C7FAE3}"/>
                </a:ext>
              </a:extLst>
            </p:cNvPr>
            <p:cNvSpPr txBox="1"/>
            <p:nvPr/>
          </p:nvSpPr>
          <p:spPr>
            <a:xfrm rot="10800000">
              <a:off x="-2417341" y="5524500"/>
              <a:ext cx="42710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>
                      <a:lumMod val="95000"/>
                    </a:schemeClr>
                  </a:solidFill>
                  <a:latin typeface="Bell MT" panose="02020503060305020303" pitchFamily="18" charset="0"/>
                </a:rPr>
                <a:t>Delete Contacts</a:t>
              </a:r>
              <a:endParaRPr lang="en-IN" sz="4400" dirty="0">
                <a:solidFill>
                  <a:schemeClr val="bg1">
                    <a:lumMod val="95000"/>
                  </a:schemeClr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5EFD4A3-E692-264D-7322-03CC1A9CC141}"/>
                </a:ext>
              </a:extLst>
            </p:cNvPr>
            <p:cNvSpPr txBox="1"/>
            <p:nvPr/>
          </p:nvSpPr>
          <p:spPr>
            <a:xfrm>
              <a:off x="-1611959" y="293457"/>
              <a:ext cx="3733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>
                  <a:solidFill>
                    <a:schemeClr val="bg1">
                      <a:lumMod val="95000"/>
                    </a:schemeClr>
                  </a:solidFill>
                  <a:latin typeface="Bell MT" panose="02020503060305020303" pitchFamily="18" charset="0"/>
                </a:rPr>
                <a:t>Edit Contacts</a:t>
              </a:r>
              <a:endParaRPr lang="en-IN" sz="4400" dirty="0">
                <a:solidFill>
                  <a:schemeClr val="bg1">
                    <a:lumMod val="95000"/>
                  </a:schemeClr>
                </a:solidFill>
                <a:latin typeface="Bell MT" panose="02020503060305020303" pitchFamily="18" charset="0"/>
              </a:endParaRPr>
            </a:p>
          </p:txBody>
        </p:sp>
      </p:grpSp>
      <p:sp useBgFill="1">
        <p:nvSpPr>
          <p:cNvPr id="27" name="Oval 26">
            <a:extLst>
              <a:ext uri="{FF2B5EF4-FFF2-40B4-BE49-F238E27FC236}">
                <a16:creationId xmlns:a16="http://schemas.microsoft.com/office/drawing/2014/main" id="{069E47E8-E263-E655-6A2C-CAEA85F89E7E}"/>
              </a:ext>
            </a:extLst>
          </p:cNvPr>
          <p:cNvSpPr/>
          <p:nvPr/>
        </p:nvSpPr>
        <p:spPr>
          <a:xfrm>
            <a:off x="-1893728" y="1697399"/>
            <a:ext cx="3505890" cy="3463201"/>
          </a:xfrm>
          <a:prstGeom prst="ellipse">
            <a:avLst/>
          </a:prstGeom>
          <a:ln>
            <a:noFill/>
          </a:ln>
          <a:effectLst>
            <a:outerShdw blurRad="152400" dist="38100" sx="103000" sy="103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56428B-C09C-5840-BDF0-95B37558FD63}"/>
              </a:ext>
            </a:extLst>
          </p:cNvPr>
          <p:cNvSpPr txBox="1"/>
          <p:nvPr/>
        </p:nvSpPr>
        <p:spPr>
          <a:xfrm>
            <a:off x="4450903" y="1949439"/>
            <a:ext cx="74552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 w="3175">
                  <a:noFill/>
                </a:ln>
                <a:solidFill>
                  <a:schemeClr val="bg1"/>
                </a:solidFill>
                <a:latin typeface="Bell MT" panose="02020503060305020303" pitchFamily="18" charset="0"/>
              </a:rPr>
              <a:t>Users enter details like name, phone number, and email.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 w="3175">
                  <a:noFill/>
                </a:ln>
                <a:solidFill>
                  <a:schemeClr val="bg1"/>
                </a:solidFill>
                <a:latin typeface="Bell MT" panose="02020503060305020303" pitchFamily="18" charset="0"/>
              </a:rPr>
              <a:t>The data is stored in a structured format (database or file).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 w="3175">
                  <a:noFill/>
                </a:ln>
                <a:solidFill>
                  <a:schemeClr val="bg1"/>
                </a:solidFill>
                <a:latin typeface="Bell MT" panose="02020503060305020303" pitchFamily="18" charset="0"/>
              </a:rPr>
              <a:t>Option to categorize contacts (e.g., work, personal). </a:t>
            </a:r>
          </a:p>
        </p:txBody>
      </p:sp>
    </p:spTree>
    <p:extLst>
      <p:ext uri="{BB962C8B-B14F-4D97-AF65-F5344CB8AC3E}">
        <p14:creationId xmlns:p14="http://schemas.microsoft.com/office/powerpoint/2010/main" val="3416588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9D0755-944E-4AC6-24E2-A09280141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938990C-82B1-63AB-55EF-02D2E7F12BA1}"/>
              </a:ext>
            </a:extLst>
          </p:cNvPr>
          <p:cNvSpPr/>
          <p:nvPr/>
        </p:nvSpPr>
        <p:spPr>
          <a:xfrm>
            <a:off x="-29565" y="-1"/>
            <a:ext cx="12192000" cy="6858000"/>
          </a:xfrm>
          <a:prstGeom prst="rect">
            <a:avLst/>
          </a:prstGeom>
          <a:gradFill>
            <a:gsLst>
              <a:gs pos="0">
                <a:srgbClr val="0D0D0D">
                  <a:alpha val="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AE82362-6CB1-6A76-2BFA-5E528A05EF0F}"/>
              </a:ext>
            </a:extLst>
          </p:cNvPr>
          <p:cNvGrpSpPr/>
          <p:nvPr/>
        </p:nvGrpSpPr>
        <p:grpSpPr>
          <a:xfrm rot="5400000">
            <a:off x="-4139307" y="-852224"/>
            <a:ext cx="8278614" cy="8562450"/>
            <a:chOff x="-4139307" y="-852224"/>
            <a:chExt cx="8278614" cy="856245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404C849-E48B-6B41-EC6B-B5BAE59B472F}"/>
                </a:ext>
              </a:extLst>
            </p:cNvPr>
            <p:cNvSpPr/>
            <p:nvPr/>
          </p:nvSpPr>
          <p:spPr>
            <a:xfrm rot="2669028">
              <a:off x="-4139307" y="-852224"/>
              <a:ext cx="8278614" cy="8562450"/>
            </a:xfrm>
            <a:custGeom>
              <a:avLst/>
              <a:gdLst>
                <a:gd name="connsiteX0" fmla="*/ 2147622 w 4249521"/>
                <a:gd name="connsiteY0" fmla="*/ 1987728 h 4021176"/>
                <a:gd name="connsiteX1" fmla="*/ 2147622 w 4249521"/>
                <a:gd name="connsiteY1" fmla="*/ 0 h 4021176"/>
                <a:gd name="connsiteX2" fmla="*/ 2342131 w 4249521"/>
                <a:gd name="connsiteY2" fmla="*/ 9294 h 4021176"/>
                <a:gd name="connsiteX3" fmla="*/ 4239765 w 4249521"/>
                <a:gd name="connsiteY3" fmla="*/ 1804905 h 4021176"/>
                <a:gd name="connsiteX4" fmla="*/ 4249521 w 4249521"/>
                <a:gd name="connsiteY4" fmla="*/ 1987728 h 4021176"/>
                <a:gd name="connsiteX5" fmla="*/ 2147622 w 4249521"/>
                <a:gd name="connsiteY5" fmla="*/ 4021175 h 4021176"/>
                <a:gd name="connsiteX6" fmla="*/ 2147622 w 4249521"/>
                <a:gd name="connsiteY6" fmla="*/ 2033447 h 4021176"/>
                <a:gd name="connsiteX7" fmla="*/ 4249521 w 4249521"/>
                <a:gd name="connsiteY7" fmla="*/ 2033447 h 4021176"/>
                <a:gd name="connsiteX8" fmla="*/ 4239765 w 4249521"/>
                <a:gd name="connsiteY8" fmla="*/ 2216271 h 4021176"/>
                <a:gd name="connsiteX9" fmla="*/ 2342131 w 4249521"/>
                <a:gd name="connsiteY9" fmla="*/ 4011882 h 4021176"/>
                <a:gd name="connsiteX10" fmla="*/ 0 w 4249521"/>
                <a:gd name="connsiteY10" fmla="*/ 2033448 h 4021176"/>
                <a:gd name="connsiteX11" fmla="*/ 2101902 w 4249521"/>
                <a:gd name="connsiteY11" fmla="*/ 2033448 h 4021176"/>
                <a:gd name="connsiteX12" fmla="*/ 2101902 w 4249521"/>
                <a:gd name="connsiteY12" fmla="*/ 4021176 h 4021176"/>
                <a:gd name="connsiteX13" fmla="*/ 1907391 w 4249521"/>
                <a:gd name="connsiteY13" fmla="*/ 4011883 h 4021176"/>
                <a:gd name="connsiteX14" fmla="*/ 9757 w 4249521"/>
                <a:gd name="connsiteY14" fmla="*/ 2216272 h 4021176"/>
                <a:gd name="connsiteX15" fmla="*/ 0 w 4249521"/>
                <a:gd name="connsiteY15" fmla="*/ 1987729 h 4021176"/>
                <a:gd name="connsiteX16" fmla="*/ 9756 w 4249521"/>
                <a:gd name="connsiteY16" fmla="*/ 1804906 h 4021176"/>
                <a:gd name="connsiteX17" fmla="*/ 1907390 w 4249521"/>
                <a:gd name="connsiteY17" fmla="*/ 9295 h 4021176"/>
                <a:gd name="connsiteX18" fmla="*/ 2101901 w 4249521"/>
                <a:gd name="connsiteY18" fmla="*/ 1 h 4021176"/>
                <a:gd name="connsiteX19" fmla="*/ 2101901 w 4249521"/>
                <a:gd name="connsiteY19" fmla="*/ 1987729 h 402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49521" h="4021176">
                  <a:moveTo>
                    <a:pt x="2147622" y="1987728"/>
                  </a:moveTo>
                  <a:lnTo>
                    <a:pt x="2147622" y="0"/>
                  </a:lnTo>
                  <a:lnTo>
                    <a:pt x="2342131" y="9294"/>
                  </a:lnTo>
                  <a:cubicBezTo>
                    <a:pt x="3342700" y="105444"/>
                    <a:pt x="4138152" y="858130"/>
                    <a:pt x="4239765" y="1804905"/>
                  </a:cubicBezTo>
                  <a:lnTo>
                    <a:pt x="4249521" y="1987728"/>
                  </a:lnTo>
                  <a:close/>
                  <a:moveTo>
                    <a:pt x="2147622" y="4021175"/>
                  </a:moveTo>
                  <a:lnTo>
                    <a:pt x="2147622" y="2033447"/>
                  </a:lnTo>
                  <a:lnTo>
                    <a:pt x="4249521" y="2033447"/>
                  </a:lnTo>
                  <a:lnTo>
                    <a:pt x="4239765" y="2216271"/>
                  </a:lnTo>
                  <a:cubicBezTo>
                    <a:pt x="4138152" y="3163045"/>
                    <a:pt x="3342699" y="3915731"/>
                    <a:pt x="2342131" y="4011882"/>
                  </a:cubicBezTo>
                  <a:close/>
                  <a:moveTo>
                    <a:pt x="0" y="2033448"/>
                  </a:moveTo>
                  <a:lnTo>
                    <a:pt x="2101902" y="2033448"/>
                  </a:lnTo>
                  <a:lnTo>
                    <a:pt x="2101902" y="4021176"/>
                  </a:lnTo>
                  <a:lnTo>
                    <a:pt x="1907391" y="4011883"/>
                  </a:lnTo>
                  <a:cubicBezTo>
                    <a:pt x="906822" y="3915732"/>
                    <a:pt x="111371" y="3163046"/>
                    <a:pt x="9757" y="2216272"/>
                  </a:cubicBezTo>
                  <a:close/>
                  <a:moveTo>
                    <a:pt x="0" y="1987729"/>
                  </a:moveTo>
                  <a:lnTo>
                    <a:pt x="9756" y="1804906"/>
                  </a:lnTo>
                  <a:cubicBezTo>
                    <a:pt x="111370" y="858131"/>
                    <a:pt x="906821" y="105445"/>
                    <a:pt x="1907390" y="9295"/>
                  </a:cubicBezTo>
                  <a:lnTo>
                    <a:pt x="2101901" y="1"/>
                  </a:lnTo>
                  <a:lnTo>
                    <a:pt x="2101901" y="1987729"/>
                  </a:lnTo>
                  <a:close/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  <a:effectLst>
              <a:outerShdw blurRad="152400" dist="38100" sx="103000" sy="103000" algn="l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E4B34B-CEF4-22F5-FF33-AF16C1FBEC6E}"/>
                </a:ext>
              </a:extLst>
            </p:cNvPr>
            <p:cNvSpPr txBox="1"/>
            <p:nvPr/>
          </p:nvSpPr>
          <p:spPr>
            <a:xfrm rot="5400000">
              <a:off x="968724" y="3272879"/>
              <a:ext cx="3733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>
                      <a:lumMod val="95000"/>
                    </a:schemeClr>
                  </a:solidFill>
                  <a:latin typeface="Bell MT" panose="02020503060305020303" pitchFamily="18" charset="0"/>
                </a:rPr>
                <a:t>Add Contacts</a:t>
              </a:r>
              <a:endParaRPr lang="en-IN" sz="4400" dirty="0">
                <a:solidFill>
                  <a:schemeClr val="bg1">
                    <a:lumMod val="95000"/>
                  </a:schemeClr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016CD10-5F29-F176-31B0-D611C80F6E14}"/>
                </a:ext>
              </a:extLst>
            </p:cNvPr>
            <p:cNvSpPr txBox="1"/>
            <p:nvPr/>
          </p:nvSpPr>
          <p:spPr>
            <a:xfrm rot="16200000">
              <a:off x="-4931196" y="2733718"/>
              <a:ext cx="41110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>
                      <a:lumMod val="95000"/>
                    </a:schemeClr>
                  </a:solidFill>
                  <a:latin typeface="Bell MT" panose="02020503060305020303" pitchFamily="18" charset="0"/>
                </a:rPr>
                <a:t>Search Contacts</a:t>
              </a:r>
              <a:endParaRPr lang="en-IN" sz="4400" dirty="0">
                <a:solidFill>
                  <a:schemeClr val="bg1">
                    <a:lumMod val="95000"/>
                  </a:schemeClr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0FB283-CD7D-896B-32B2-BB36A7FC1E88}"/>
                </a:ext>
              </a:extLst>
            </p:cNvPr>
            <p:cNvSpPr txBox="1"/>
            <p:nvPr/>
          </p:nvSpPr>
          <p:spPr>
            <a:xfrm rot="10800000">
              <a:off x="-2417341" y="5524500"/>
              <a:ext cx="42710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>
                      <a:lumMod val="95000"/>
                    </a:schemeClr>
                  </a:solidFill>
                  <a:latin typeface="Bell MT" panose="02020503060305020303" pitchFamily="18" charset="0"/>
                </a:rPr>
                <a:t>Delete Contacts</a:t>
              </a:r>
              <a:endParaRPr lang="en-IN" sz="4400" dirty="0">
                <a:solidFill>
                  <a:schemeClr val="bg1">
                    <a:lumMod val="95000"/>
                  </a:schemeClr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EF9EF1-E79A-78B1-ED39-044D724E4696}"/>
                </a:ext>
              </a:extLst>
            </p:cNvPr>
            <p:cNvSpPr txBox="1"/>
            <p:nvPr/>
          </p:nvSpPr>
          <p:spPr>
            <a:xfrm>
              <a:off x="-1611959" y="293457"/>
              <a:ext cx="3733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n w="12700">
                    <a:solidFill>
                      <a:srgbClr val="0D0D0D"/>
                    </a:solidFill>
                  </a:ln>
                  <a:solidFill>
                    <a:srgbClr val="2B576D"/>
                  </a:solidFill>
                  <a:latin typeface="Bell MT" panose="02020503060305020303" pitchFamily="18" charset="0"/>
                </a:rPr>
                <a:t>Edit Contacts</a:t>
              </a:r>
              <a:endParaRPr lang="en-IN" sz="4400" dirty="0">
                <a:ln w="12700">
                  <a:solidFill>
                    <a:srgbClr val="0D0D0D"/>
                  </a:solidFill>
                </a:ln>
                <a:solidFill>
                  <a:srgbClr val="2B576D"/>
                </a:solidFill>
                <a:latin typeface="Bell MT" panose="02020503060305020303" pitchFamily="18" charset="0"/>
              </a:endParaRPr>
            </a:p>
          </p:txBody>
        </p:sp>
      </p:grpSp>
      <p:sp useBgFill="1">
        <p:nvSpPr>
          <p:cNvPr id="27" name="Oval 26">
            <a:extLst>
              <a:ext uri="{FF2B5EF4-FFF2-40B4-BE49-F238E27FC236}">
                <a16:creationId xmlns:a16="http://schemas.microsoft.com/office/drawing/2014/main" id="{7346959F-01D3-8CEC-E951-C1777A1D03C4}"/>
              </a:ext>
            </a:extLst>
          </p:cNvPr>
          <p:cNvSpPr/>
          <p:nvPr/>
        </p:nvSpPr>
        <p:spPr>
          <a:xfrm rot="16200000">
            <a:off x="-1893728" y="1697399"/>
            <a:ext cx="3505890" cy="3463201"/>
          </a:xfrm>
          <a:prstGeom prst="ellipse">
            <a:avLst/>
          </a:prstGeom>
          <a:ln>
            <a:noFill/>
          </a:ln>
          <a:effectLst>
            <a:outerShdw blurRad="152400" dist="38100" sx="103000" sy="103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517612-52C2-D79A-0305-E16794801BE8}"/>
              </a:ext>
            </a:extLst>
          </p:cNvPr>
          <p:cNvSpPr txBox="1"/>
          <p:nvPr/>
        </p:nvSpPr>
        <p:spPr>
          <a:xfrm>
            <a:off x="4334806" y="2252781"/>
            <a:ext cx="80314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Bell MT" panose="02020503060305020303" pitchFamily="18" charset="0"/>
              </a:rPr>
              <a:t>Modify existing details of a saved contact.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Bell MT" panose="02020503060305020303" pitchFamily="18" charset="0"/>
              </a:rPr>
              <a:t>Update phone numbers, addresses, or additional notes.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Bell MT" panose="02020503060305020303" pitchFamily="18" charset="0"/>
              </a:rPr>
              <a:t>Ensures data accuracy and relevance. </a:t>
            </a:r>
          </a:p>
        </p:txBody>
      </p:sp>
    </p:spTree>
    <p:extLst>
      <p:ext uri="{BB962C8B-B14F-4D97-AF65-F5344CB8AC3E}">
        <p14:creationId xmlns:p14="http://schemas.microsoft.com/office/powerpoint/2010/main" val="2010500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67A675-86A9-F052-0936-6D64C7CEF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3E4254C-30A6-9BAF-98F6-1D2F0623FE64}"/>
              </a:ext>
            </a:extLst>
          </p:cNvPr>
          <p:cNvSpPr/>
          <p:nvPr/>
        </p:nvSpPr>
        <p:spPr>
          <a:xfrm>
            <a:off x="0" y="47506"/>
            <a:ext cx="12192000" cy="6858000"/>
          </a:xfrm>
          <a:prstGeom prst="rect">
            <a:avLst/>
          </a:prstGeom>
          <a:gradFill>
            <a:gsLst>
              <a:gs pos="0">
                <a:srgbClr val="0D0D0D">
                  <a:alpha val="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1EF5B9A-CE9B-EBD7-2014-EADFBF0AD599}"/>
              </a:ext>
            </a:extLst>
          </p:cNvPr>
          <p:cNvGrpSpPr/>
          <p:nvPr/>
        </p:nvGrpSpPr>
        <p:grpSpPr>
          <a:xfrm rot="10800000">
            <a:off x="-4139307" y="-852224"/>
            <a:ext cx="8278614" cy="8562450"/>
            <a:chOff x="-4139307" y="-852224"/>
            <a:chExt cx="8278614" cy="856245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BAC1BEB-8B25-6DFA-850A-7874A5BB2C0E}"/>
                </a:ext>
              </a:extLst>
            </p:cNvPr>
            <p:cNvSpPr/>
            <p:nvPr/>
          </p:nvSpPr>
          <p:spPr>
            <a:xfrm rot="2669028">
              <a:off x="-4139307" y="-852224"/>
              <a:ext cx="8278614" cy="8562450"/>
            </a:xfrm>
            <a:custGeom>
              <a:avLst/>
              <a:gdLst>
                <a:gd name="connsiteX0" fmla="*/ 2147622 w 4249521"/>
                <a:gd name="connsiteY0" fmla="*/ 1987728 h 4021176"/>
                <a:gd name="connsiteX1" fmla="*/ 2147622 w 4249521"/>
                <a:gd name="connsiteY1" fmla="*/ 0 h 4021176"/>
                <a:gd name="connsiteX2" fmla="*/ 2342131 w 4249521"/>
                <a:gd name="connsiteY2" fmla="*/ 9294 h 4021176"/>
                <a:gd name="connsiteX3" fmla="*/ 4239765 w 4249521"/>
                <a:gd name="connsiteY3" fmla="*/ 1804905 h 4021176"/>
                <a:gd name="connsiteX4" fmla="*/ 4249521 w 4249521"/>
                <a:gd name="connsiteY4" fmla="*/ 1987728 h 4021176"/>
                <a:gd name="connsiteX5" fmla="*/ 2147622 w 4249521"/>
                <a:gd name="connsiteY5" fmla="*/ 4021175 h 4021176"/>
                <a:gd name="connsiteX6" fmla="*/ 2147622 w 4249521"/>
                <a:gd name="connsiteY6" fmla="*/ 2033447 h 4021176"/>
                <a:gd name="connsiteX7" fmla="*/ 4249521 w 4249521"/>
                <a:gd name="connsiteY7" fmla="*/ 2033447 h 4021176"/>
                <a:gd name="connsiteX8" fmla="*/ 4239765 w 4249521"/>
                <a:gd name="connsiteY8" fmla="*/ 2216271 h 4021176"/>
                <a:gd name="connsiteX9" fmla="*/ 2342131 w 4249521"/>
                <a:gd name="connsiteY9" fmla="*/ 4011882 h 4021176"/>
                <a:gd name="connsiteX10" fmla="*/ 0 w 4249521"/>
                <a:gd name="connsiteY10" fmla="*/ 2033448 h 4021176"/>
                <a:gd name="connsiteX11" fmla="*/ 2101902 w 4249521"/>
                <a:gd name="connsiteY11" fmla="*/ 2033448 h 4021176"/>
                <a:gd name="connsiteX12" fmla="*/ 2101902 w 4249521"/>
                <a:gd name="connsiteY12" fmla="*/ 4021176 h 4021176"/>
                <a:gd name="connsiteX13" fmla="*/ 1907391 w 4249521"/>
                <a:gd name="connsiteY13" fmla="*/ 4011883 h 4021176"/>
                <a:gd name="connsiteX14" fmla="*/ 9757 w 4249521"/>
                <a:gd name="connsiteY14" fmla="*/ 2216272 h 4021176"/>
                <a:gd name="connsiteX15" fmla="*/ 0 w 4249521"/>
                <a:gd name="connsiteY15" fmla="*/ 1987729 h 4021176"/>
                <a:gd name="connsiteX16" fmla="*/ 9756 w 4249521"/>
                <a:gd name="connsiteY16" fmla="*/ 1804906 h 4021176"/>
                <a:gd name="connsiteX17" fmla="*/ 1907390 w 4249521"/>
                <a:gd name="connsiteY17" fmla="*/ 9295 h 4021176"/>
                <a:gd name="connsiteX18" fmla="*/ 2101901 w 4249521"/>
                <a:gd name="connsiteY18" fmla="*/ 1 h 4021176"/>
                <a:gd name="connsiteX19" fmla="*/ 2101901 w 4249521"/>
                <a:gd name="connsiteY19" fmla="*/ 1987729 h 402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49521" h="4021176">
                  <a:moveTo>
                    <a:pt x="2147622" y="1987728"/>
                  </a:moveTo>
                  <a:lnTo>
                    <a:pt x="2147622" y="0"/>
                  </a:lnTo>
                  <a:lnTo>
                    <a:pt x="2342131" y="9294"/>
                  </a:lnTo>
                  <a:cubicBezTo>
                    <a:pt x="3342700" y="105444"/>
                    <a:pt x="4138152" y="858130"/>
                    <a:pt x="4239765" y="1804905"/>
                  </a:cubicBezTo>
                  <a:lnTo>
                    <a:pt x="4249521" y="1987728"/>
                  </a:lnTo>
                  <a:close/>
                  <a:moveTo>
                    <a:pt x="2147622" y="4021175"/>
                  </a:moveTo>
                  <a:lnTo>
                    <a:pt x="2147622" y="2033447"/>
                  </a:lnTo>
                  <a:lnTo>
                    <a:pt x="4249521" y="2033447"/>
                  </a:lnTo>
                  <a:lnTo>
                    <a:pt x="4239765" y="2216271"/>
                  </a:lnTo>
                  <a:cubicBezTo>
                    <a:pt x="4138152" y="3163045"/>
                    <a:pt x="3342699" y="3915731"/>
                    <a:pt x="2342131" y="4011882"/>
                  </a:cubicBezTo>
                  <a:close/>
                  <a:moveTo>
                    <a:pt x="0" y="2033448"/>
                  </a:moveTo>
                  <a:lnTo>
                    <a:pt x="2101902" y="2033448"/>
                  </a:lnTo>
                  <a:lnTo>
                    <a:pt x="2101902" y="4021176"/>
                  </a:lnTo>
                  <a:lnTo>
                    <a:pt x="1907391" y="4011883"/>
                  </a:lnTo>
                  <a:cubicBezTo>
                    <a:pt x="906822" y="3915732"/>
                    <a:pt x="111371" y="3163046"/>
                    <a:pt x="9757" y="2216272"/>
                  </a:cubicBezTo>
                  <a:close/>
                  <a:moveTo>
                    <a:pt x="0" y="1987729"/>
                  </a:moveTo>
                  <a:lnTo>
                    <a:pt x="9756" y="1804906"/>
                  </a:lnTo>
                  <a:cubicBezTo>
                    <a:pt x="111370" y="858131"/>
                    <a:pt x="906821" y="105445"/>
                    <a:pt x="1907390" y="9295"/>
                  </a:cubicBezTo>
                  <a:lnTo>
                    <a:pt x="2101901" y="1"/>
                  </a:lnTo>
                  <a:lnTo>
                    <a:pt x="2101901" y="1987729"/>
                  </a:lnTo>
                  <a:close/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  <a:effectLst>
              <a:outerShdw blurRad="152400" dist="38100" sx="103000" sy="103000" algn="l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A517FD-33A4-33F0-FCAF-AC7519EB6AD5}"/>
                </a:ext>
              </a:extLst>
            </p:cNvPr>
            <p:cNvSpPr txBox="1"/>
            <p:nvPr/>
          </p:nvSpPr>
          <p:spPr>
            <a:xfrm rot="5400000">
              <a:off x="968724" y="3272879"/>
              <a:ext cx="3733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>
                      <a:lumMod val="95000"/>
                    </a:schemeClr>
                  </a:solidFill>
                  <a:latin typeface="Bell MT" panose="02020503060305020303" pitchFamily="18" charset="0"/>
                </a:rPr>
                <a:t>Add Contacts</a:t>
              </a:r>
              <a:endParaRPr lang="en-IN" sz="4400" dirty="0">
                <a:solidFill>
                  <a:schemeClr val="bg1">
                    <a:lumMod val="95000"/>
                  </a:schemeClr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6A4250-62AE-9285-9DCE-1B489E8B19DC}"/>
                </a:ext>
              </a:extLst>
            </p:cNvPr>
            <p:cNvSpPr txBox="1"/>
            <p:nvPr/>
          </p:nvSpPr>
          <p:spPr>
            <a:xfrm rot="16200000">
              <a:off x="-4931196" y="2733718"/>
              <a:ext cx="41110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n w="12700">
                    <a:solidFill>
                      <a:srgbClr val="0D0D0D"/>
                    </a:solidFill>
                  </a:ln>
                  <a:solidFill>
                    <a:srgbClr val="2B576D"/>
                  </a:solidFill>
                  <a:latin typeface="Bell MT" panose="02020503060305020303" pitchFamily="18" charset="0"/>
                </a:rPr>
                <a:t>Search Contacts</a:t>
              </a:r>
              <a:endParaRPr lang="en-IN" sz="4400" dirty="0">
                <a:ln w="12700">
                  <a:solidFill>
                    <a:srgbClr val="0D0D0D"/>
                  </a:solidFill>
                </a:ln>
                <a:solidFill>
                  <a:srgbClr val="2B576D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6B59DEC-F3D0-E473-A6AA-74AC468A181B}"/>
                </a:ext>
              </a:extLst>
            </p:cNvPr>
            <p:cNvSpPr txBox="1"/>
            <p:nvPr/>
          </p:nvSpPr>
          <p:spPr>
            <a:xfrm rot="10800000">
              <a:off x="-2417341" y="5524500"/>
              <a:ext cx="42710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>
                      <a:lumMod val="95000"/>
                    </a:schemeClr>
                  </a:solidFill>
                  <a:latin typeface="Bell MT" panose="02020503060305020303" pitchFamily="18" charset="0"/>
                </a:rPr>
                <a:t>Delete Contacts</a:t>
              </a:r>
              <a:endParaRPr lang="en-IN" sz="4400" dirty="0">
                <a:solidFill>
                  <a:schemeClr val="bg1">
                    <a:lumMod val="95000"/>
                  </a:schemeClr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2DB7DAE-1D85-E027-C539-355FF7D92D03}"/>
                </a:ext>
              </a:extLst>
            </p:cNvPr>
            <p:cNvSpPr txBox="1"/>
            <p:nvPr/>
          </p:nvSpPr>
          <p:spPr>
            <a:xfrm>
              <a:off x="-1611959" y="293457"/>
              <a:ext cx="3733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>
                      <a:lumMod val="95000"/>
                    </a:schemeClr>
                  </a:solidFill>
                  <a:latin typeface="Bell MT" panose="02020503060305020303" pitchFamily="18" charset="0"/>
                </a:rPr>
                <a:t>Edit Contacts</a:t>
              </a:r>
              <a:endParaRPr lang="en-IN" sz="4400" dirty="0">
                <a:solidFill>
                  <a:schemeClr val="bg1">
                    <a:lumMod val="95000"/>
                  </a:schemeClr>
                </a:solidFill>
                <a:latin typeface="Bell MT" panose="02020503060305020303" pitchFamily="18" charset="0"/>
              </a:endParaRPr>
            </a:p>
          </p:txBody>
        </p:sp>
      </p:grpSp>
      <p:sp useBgFill="1">
        <p:nvSpPr>
          <p:cNvPr id="27" name="Oval 26">
            <a:extLst>
              <a:ext uri="{FF2B5EF4-FFF2-40B4-BE49-F238E27FC236}">
                <a16:creationId xmlns:a16="http://schemas.microsoft.com/office/drawing/2014/main" id="{8A54BFED-A679-412A-95E5-02CCE93F7303}"/>
              </a:ext>
            </a:extLst>
          </p:cNvPr>
          <p:cNvSpPr/>
          <p:nvPr/>
        </p:nvSpPr>
        <p:spPr>
          <a:xfrm rot="10632733">
            <a:off x="-1893728" y="1697399"/>
            <a:ext cx="3505890" cy="3463201"/>
          </a:xfrm>
          <a:prstGeom prst="ellipse">
            <a:avLst/>
          </a:prstGeom>
          <a:ln>
            <a:noFill/>
          </a:ln>
          <a:effectLst>
            <a:outerShdw blurRad="152400" dist="38100" sx="103000" sy="103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029C14-96E4-0B88-BED8-8E0D0D6B6460}"/>
              </a:ext>
            </a:extLst>
          </p:cNvPr>
          <p:cNvSpPr txBox="1"/>
          <p:nvPr/>
        </p:nvSpPr>
        <p:spPr>
          <a:xfrm>
            <a:off x="4310154" y="467990"/>
            <a:ext cx="8267700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Locate contacts quickly by name or phone number.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Implements efficient search algorithms for instant retrieval.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Can include filters like "Recently Added" or "Frequently Contacted."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Would you like me to structure this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into a PowerPoint slide format for your presentation? I can also generate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 relevant images to visualize these processes!</a:t>
            </a:r>
          </a:p>
        </p:txBody>
      </p:sp>
    </p:spTree>
    <p:extLst>
      <p:ext uri="{BB962C8B-B14F-4D97-AF65-F5344CB8AC3E}">
        <p14:creationId xmlns:p14="http://schemas.microsoft.com/office/powerpoint/2010/main" val="1387661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E62510-FA1E-C62B-7712-E042238DF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0C0BEA8-54D4-038A-1184-A79A68196DB4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gradFill>
            <a:gsLst>
              <a:gs pos="0">
                <a:srgbClr val="0D0D0D">
                  <a:alpha val="0"/>
                </a:srgb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08FB28D-7519-52DB-3957-70DA8B256361}"/>
              </a:ext>
            </a:extLst>
          </p:cNvPr>
          <p:cNvGrpSpPr/>
          <p:nvPr/>
        </p:nvGrpSpPr>
        <p:grpSpPr>
          <a:xfrm rot="16200000">
            <a:off x="-4139307" y="-852224"/>
            <a:ext cx="8278614" cy="8562450"/>
            <a:chOff x="-4139307" y="-852224"/>
            <a:chExt cx="8278614" cy="856245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6848687-1FBA-547A-1127-30C42E63981F}"/>
                </a:ext>
              </a:extLst>
            </p:cNvPr>
            <p:cNvSpPr/>
            <p:nvPr/>
          </p:nvSpPr>
          <p:spPr>
            <a:xfrm rot="2669028">
              <a:off x="-4139307" y="-852224"/>
              <a:ext cx="8278614" cy="8562450"/>
            </a:xfrm>
            <a:custGeom>
              <a:avLst/>
              <a:gdLst>
                <a:gd name="connsiteX0" fmla="*/ 2147622 w 4249521"/>
                <a:gd name="connsiteY0" fmla="*/ 1987728 h 4021176"/>
                <a:gd name="connsiteX1" fmla="*/ 2147622 w 4249521"/>
                <a:gd name="connsiteY1" fmla="*/ 0 h 4021176"/>
                <a:gd name="connsiteX2" fmla="*/ 2342131 w 4249521"/>
                <a:gd name="connsiteY2" fmla="*/ 9294 h 4021176"/>
                <a:gd name="connsiteX3" fmla="*/ 4239765 w 4249521"/>
                <a:gd name="connsiteY3" fmla="*/ 1804905 h 4021176"/>
                <a:gd name="connsiteX4" fmla="*/ 4249521 w 4249521"/>
                <a:gd name="connsiteY4" fmla="*/ 1987728 h 4021176"/>
                <a:gd name="connsiteX5" fmla="*/ 2147622 w 4249521"/>
                <a:gd name="connsiteY5" fmla="*/ 4021175 h 4021176"/>
                <a:gd name="connsiteX6" fmla="*/ 2147622 w 4249521"/>
                <a:gd name="connsiteY6" fmla="*/ 2033447 h 4021176"/>
                <a:gd name="connsiteX7" fmla="*/ 4249521 w 4249521"/>
                <a:gd name="connsiteY7" fmla="*/ 2033447 h 4021176"/>
                <a:gd name="connsiteX8" fmla="*/ 4239765 w 4249521"/>
                <a:gd name="connsiteY8" fmla="*/ 2216271 h 4021176"/>
                <a:gd name="connsiteX9" fmla="*/ 2342131 w 4249521"/>
                <a:gd name="connsiteY9" fmla="*/ 4011882 h 4021176"/>
                <a:gd name="connsiteX10" fmla="*/ 0 w 4249521"/>
                <a:gd name="connsiteY10" fmla="*/ 2033448 h 4021176"/>
                <a:gd name="connsiteX11" fmla="*/ 2101902 w 4249521"/>
                <a:gd name="connsiteY11" fmla="*/ 2033448 h 4021176"/>
                <a:gd name="connsiteX12" fmla="*/ 2101902 w 4249521"/>
                <a:gd name="connsiteY12" fmla="*/ 4021176 h 4021176"/>
                <a:gd name="connsiteX13" fmla="*/ 1907391 w 4249521"/>
                <a:gd name="connsiteY13" fmla="*/ 4011883 h 4021176"/>
                <a:gd name="connsiteX14" fmla="*/ 9757 w 4249521"/>
                <a:gd name="connsiteY14" fmla="*/ 2216272 h 4021176"/>
                <a:gd name="connsiteX15" fmla="*/ 0 w 4249521"/>
                <a:gd name="connsiteY15" fmla="*/ 1987729 h 4021176"/>
                <a:gd name="connsiteX16" fmla="*/ 9756 w 4249521"/>
                <a:gd name="connsiteY16" fmla="*/ 1804906 h 4021176"/>
                <a:gd name="connsiteX17" fmla="*/ 1907390 w 4249521"/>
                <a:gd name="connsiteY17" fmla="*/ 9295 h 4021176"/>
                <a:gd name="connsiteX18" fmla="*/ 2101901 w 4249521"/>
                <a:gd name="connsiteY18" fmla="*/ 1 h 4021176"/>
                <a:gd name="connsiteX19" fmla="*/ 2101901 w 4249521"/>
                <a:gd name="connsiteY19" fmla="*/ 1987729 h 402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49521" h="4021176">
                  <a:moveTo>
                    <a:pt x="2147622" y="1987728"/>
                  </a:moveTo>
                  <a:lnTo>
                    <a:pt x="2147622" y="0"/>
                  </a:lnTo>
                  <a:lnTo>
                    <a:pt x="2342131" y="9294"/>
                  </a:lnTo>
                  <a:cubicBezTo>
                    <a:pt x="3342700" y="105444"/>
                    <a:pt x="4138152" y="858130"/>
                    <a:pt x="4239765" y="1804905"/>
                  </a:cubicBezTo>
                  <a:lnTo>
                    <a:pt x="4249521" y="1987728"/>
                  </a:lnTo>
                  <a:close/>
                  <a:moveTo>
                    <a:pt x="2147622" y="4021175"/>
                  </a:moveTo>
                  <a:lnTo>
                    <a:pt x="2147622" y="2033447"/>
                  </a:lnTo>
                  <a:lnTo>
                    <a:pt x="4249521" y="2033447"/>
                  </a:lnTo>
                  <a:lnTo>
                    <a:pt x="4239765" y="2216271"/>
                  </a:lnTo>
                  <a:cubicBezTo>
                    <a:pt x="4138152" y="3163045"/>
                    <a:pt x="3342699" y="3915731"/>
                    <a:pt x="2342131" y="4011882"/>
                  </a:cubicBezTo>
                  <a:close/>
                  <a:moveTo>
                    <a:pt x="0" y="2033448"/>
                  </a:moveTo>
                  <a:lnTo>
                    <a:pt x="2101902" y="2033448"/>
                  </a:lnTo>
                  <a:lnTo>
                    <a:pt x="2101902" y="4021176"/>
                  </a:lnTo>
                  <a:lnTo>
                    <a:pt x="1907391" y="4011883"/>
                  </a:lnTo>
                  <a:cubicBezTo>
                    <a:pt x="906822" y="3915732"/>
                    <a:pt x="111371" y="3163046"/>
                    <a:pt x="9757" y="2216272"/>
                  </a:cubicBezTo>
                  <a:close/>
                  <a:moveTo>
                    <a:pt x="0" y="1987729"/>
                  </a:moveTo>
                  <a:lnTo>
                    <a:pt x="9756" y="1804906"/>
                  </a:lnTo>
                  <a:cubicBezTo>
                    <a:pt x="111370" y="858131"/>
                    <a:pt x="906821" y="105445"/>
                    <a:pt x="1907390" y="9295"/>
                  </a:cubicBezTo>
                  <a:lnTo>
                    <a:pt x="2101901" y="1"/>
                  </a:lnTo>
                  <a:lnTo>
                    <a:pt x="2101901" y="1987729"/>
                  </a:lnTo>
                  <a:close/>
                </a:path>
              </a:pathLst>
            </a:custGeom>
            <a:noFill/>
            <a:ln w="12700">
              <a:solidFill>
                <a:schemeClr val="bg1">
                  <a:lumMod val="95000"/>
                </a:schemeClr>
              </a:solidFill>
            </a:ln>
            <a:effectLst>
              <a:outerShdw blurRad="152400" dist="38100" sx="103000" sy="103000" algn="l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65CF2D1-5F62-914E-4F6A-286B467C3975}"/>
                </a:ext>
              </a:extLst>
            </p:cNvPr>
            <p:cNvSpPr txBox="1"/>
            <p:nvPr/>
          </p:nvSpPr>
          <p:spPr>
            <a:xfrm rot="5400000">
              <a:off x="968724" y="3272879"/>
              <a:ext cx="3733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>
                      <a:lumMod val="95000"/>
                    </a:schemeClr>
                  </a:solidFill>
                  <a:latin typeface="Bell MT" panose="02020503060305020303" pitchFamily="18" charset="0"/>
                </a:rPr>
                <a:t>Add Contacts</a:t>
              </a:r>
              <a:endParaRPr lang="en-IN" sz="4400" dirty="0">
                <a:solidFill>
                  <a:schemeClr val="bg1">
                    <a:lumMod val="95000"/>
                  </a:schemeClr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EAFADD3-8A7C-1460-3928-E90508614C14}"/>
                </a:ext>
              </a:extLst>
            </p:cNvPr>
            <p:cNvSpPr txBox="1"/>
            <p:nvPr/>
          </p:nvSpPr>
          <p:spPr>
            <a:xfrm rot="16200000">
              <a:off x="-4931196" y="2733718"/>
              <a:ext cx="41110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>
                      <a:lumMod val="95000"/>
                    </a:schemeClr>
                  </a:solidFill>
                  <a:latin typeface="Bell MT" panose="02020503060305020303" pitchFamily="18" charset="0"/>
                </a:rPr>
                <a:t>Search Contacts</a:t>
              </a:r>
              <a:endParaRPr lang="en-IN" sz="4400" dirty="0">
                <a:solidFill>
                  <a:schemeClr val="bg1">
                    <a:lumMod val="95000"/>
                  </a:schemeClr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BE51C25-556F-C18C-2191-730AC7E90F00}"/>
                </a:ext>
              </a:extLst>
            </p:cNvPr>
            <p:cNvSpPr txBox="1"/>
            <p:nvPr/>
          </p:nvSpPr>
          <p:spPr>
            <a:xfrm rot="10800000">
              <a:off x="-2417341" y="5524500"/>
              <a:ext cx="42710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n w="12700">
                    <a:solidFill>
                      <a:srgbClr val="0D0D0D"/>
                    </a:solidFill>
                  </a:ln>
                  <a:solidFill>
                    <a:srgbClr val="2B576D"/>
                  </a:solidFill>
                  <a:latin typeface="Bell MT" panose="02020503060305020303" pitchFamily="18" charset="0"/>
                </a:rPr>
                <a:t>Delete Contacts</a:t>
              </a:r>
              <a:endParaRPr lang="en-IN" sz="4400" dirty="0">
                <a:ln w="12700">
                  <a:solidFill>
                    <a:srgbClr val="0D0D0D"/>
                  </a:solidFill>
                </a:ln>
                <a:solidFill>
                  <a:srgbClr val="2B576D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A11A7C-4F7F-06F4-DA26-48624F77235B}"/>
                </a:ext>
              </a:extLst>
            </p:cNvPr>
            <p:cNvSpPr txBox="1"/>
            <p:nvPr/>
          </p:nvSpPr>
          <p:spPr>
            <a:xfrm>
              <a:off x="-1611959" y="293457"/>
              <a:ext cx="3733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>
                      <a:lumMod val="95000"/>
                    </a:schemeClr>
                  </a:solidFill>
                  <a:latin typeface="Bell MT" panose="02020503060305020303" pitchFamily="18" charset="0"/>
                </a:rPr>
                <a:t>Edit Contacts</a:t>
              </a:r>
              <a:endParaRPr lang="en-IN" sz="4400" dirty="0">
                <a:solidFill>
                  <a:schemeClr val="bg1">
                    <a:lumMod val="95000"/>
                  </a:schemeClr>
                </a:solidFill>
                <a:latin typeface="Bell MT" panose="02020503060305020303" pitchFamily="18" charset="0"/>
              </a:endParaRPr>
            </a:p>
          </p:txBody>
        </p:sp>
      </p:grpSp>
      <p:sp useBgFill="1">
        <p:nvSpPr>
          <p:cNvPr id="27" name="Oval 26">
            <a:extLst>
              <a:ext uri="{FF2B5EF4-FFF2-40B4-BE49-F238E27FC236}">
                <a16:creationId xmlns:a16="http://schemas.microsoft.com/office/drawing/2014/main" id="{E18795F1-6333-3456-EECA-4A7A8B276CF4}"/>
              </a:ext>
            </a:extLst>
          </p:cNvPr>
          <p:cNvSpPr/>
          <p:nvPr/>
        </p:nvSpPr>
        <p:spPr>
          <a:xfrm rot="5117135">
            <a:off x="-1893728" y="1697399"/>
            <a:ext cx="3505890" cy="3463201"/>
          </a:xfrm>
          <a:prstGeom prst="ellipse">
            <a:avLst/>
          </a:prstGeom>
          <a:ln>
            <a:noFill/>
          </a:ln>
          <a:effectLst>
            <a:outerShdw blurRad="152400" dist="38100" sx="103000" sy="103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A451F7-08A7-E224-5E01-5E527D659C90}"/>
              </a:ext>
            </a:extLst>
          </p:cNvPr>
          <p:cNvSpPr txBox="1"/>
          <p:nvPr/>
        </p:nvSpPr>
        <p:spPr>
          <a:xfrm>
            <a:off x="4187131" y="2690335"/>
            <a:ext cx="8267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602C35-F300-1F6D-D460-70FA7D75A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175" y="1351510"/>
            <a:ext cx="710922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Remove unwanted or outdated entries.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Maintain a clean and organized contact list.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May include a confirmation prompt to prevent accidental deletion. </a:t>
            </a:r>
          </a:p>
        </p:txBody>
      </p:sp>
    </p:spTree>
    <p:extLst>
      <p:ext uri="{BB962C8B-B14F-4D97-AF65-F5344CB8AC3E}">
        <p14:creationId xmlns:p14="http://schemas.microsoft.com/office/powerpoint/2010/main" val="5710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7D8F3ED-0F55-DF66-E19F-D0EEAC0692D5}"/>
              </a:ext>
            </a:extLst>
          </p:cNvPr>
          <p:cNvSpPr/>
          <p:nvPr/>
        </p:nvSpPr>
        <p:spPr>
          <a:xfrm>
            <a:off x="4358640" y="1767840"/>
            <a:ext cx="3474720" cy="3322320"/>
          </a:xfrm>
          <a:prstGeom prst="ellipse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 Persistence </a:t>
            </a:r>
          </a:p>
          <a:p>
            <a:pPr algn="ctr"/>
            <a:r>
              <a:rPr lang="en-US" sz="32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 a Phonebook Application</a:t>
            </a:r>
            <a:endParaRPr lang="en-IN" sz="32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B054914-1595-3CB0-4AE6-D1E1A775A071}"/>
              </a:ext>
            </a:extLst>
          </p:cNvPr>
          <p:cNvSpPr/>
          <p:nvPr/>
        </p:nvSpPr>
        <p:spPr>
          <a:xfrm>
            <a:off x="0" y="0"/>
            <a:ext cx="4358640" cy="6858000"/>
          </a:xfrm>
          <a:prstGeom prst="round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None/>
            </a:pPr>
            <a:r>
              <a:rPr lang="en-US" sz="2400" b="1" dirty="0">
                <a:solidFill>
                  <a:srgbClr val="0D0D0D"/>
                </a:solidFill>
                <a:latin typeface="Bell MT" panose="02020503060305020303" pitchFamily="18" charset="0"/>
              </a:rPr>
              <a:t>Storing Contacts in a File or Database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D0D0D"/>
                </a:solidFill>
                <a:latin typeface="Bell MT" panose="02020503060305020303" pitchFamily="18" charset="0"/>
              </a:rPr>
              <a:t>File-Based Storage:</a:t>
            </a:r>
          </a:p>
          <a:p>
            <a:pPr lvl="1" algn="just"/>
            <a:r>
              <a:rPr lang="en-US" sz="2400" b="1" dirty="0">
                <a:solidFill>
                  <a:srgbClr val="0D0D0D"/>
                </a:solidFill>
                <a:latin typeface="Bell MT" panose="02020503060305020303" pitchFamily="18" charset="0"/>
              </a:rPr>
              <a:t>Saves contacts in formats like CSV, JSON, or TXT.</a:t>
            </a:r>
          </a:p>
          <a:p>
            <a:pPr lvl="1" algn="just"/>
            <a:r>
              <a:rPr lang="en-US" sz="2400" b="1" dirty="0">
                <a:solidFill>
                  <a:srgbClr val="0D0D0D"/>
                </a:solidFill>
                <a:latin typeface="Bell MT" panose="02020503060305020303" pitchFamily="18" charset="0"/>
              </a:rPr>
              <a:t>Simple to implement, ideal for small applications.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D0D0D"/>
                </a:solidFill>
                <a:latin typeface="Bell MT" panose="02020503060305020303" pitchFamily="18" charset="0"/>
              </a:rPr>
              <a:t>Database Storage: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D0D0D"/>
                </a:solidFill>
                <a:latin typeface="Bell MT" panose="02020503060305020303" pitchFamily="18" charset="0"/>
              </a:rPr>
              <a:t>Uses MySQL, SQLite, or other relational databases.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D0D0D"/>
                </a:solidFill>
                <a:latin typeface="Bell MT" panose="02020503060305020303" pitchFamily="18" charset="0"/>
              </a:rPr>
              <a:t>Allows structured querying and scalable data management.</a:t>
            </a:r>
          </a:p>
          <a:p>
            <a:pPr algn="ctr"/>
            <a:endParaRPr lang="en-IN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134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3F9608-8BCA-2B1B-DCF7-42511E00F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77E9D9B-E9DE-DE88-92B6-234043DB8BA5}"/>
              </a:ext>
            </a:extLst>
          </p:cNvPr>
          <p:cNvSpPr/>
          <p:nvPr/>
        </p:nvSpPr>
        <p:spPr>
          <a:xfrm>
            <a:off x="4358640" y="1767840"/>
            <a:ext cx="3474720" cy="3322320"/>
          </a:xfrm>
          <a:prstGeom prst="ellipse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 Persistence </a:t>
            </a:r>
          </a:p>
          <a:p>
            <a:pPr algn="ctr"/>
            <a:r>
              <a:rPr lang="en-US" sz="32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 a Phonebook Application</a:t>
            </a:r>
            <a:endParaRPr lang="en-IN" sz="32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2EC848-10C8-4616-56B0-88199D9476BF}"/>
              </a:ext>
            </a:extLst>
          </p:cNvPr>
          <p:cNvSpPr/>
          <p:nvPr/>
        </p:nvSpPr>
        <p:spPr>
          <a:xfrm>
            <a:off x="7833360" y="0"/>
            <a:ext cx="4358640" cy="6858000"/>
          </a:xfrm>
          <a:prstGeom prst="round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3400" b="1" dirty="0">
                <a:solidFill>
                  <a:srgbClr val="0D0D0D"/>
                </a:solidFill>
                <a:latin typeface="Bell MT" panose="02020503060305020303" pitchFamily="18" charset="0"/>
              </a:rPr>
              <a:t>Loading Saved Contact Records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3400" b="1" dirty="0">
                <a:solidFill>
                  <a:srgbClr val="0D0D0D"/>
                </a:solidFill>
                <a:latin typeface="Bell MT" panose="02020503060305020303" pitchFamily="18" charset="0"/>
              </a:rPr>
              <a:t>Retrieve stored contacts when the application starts.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3400" b="1" dirty="0">
                <a:solidFill>
                  <a:srgbClr val="0D0D0D"/>
                </a:solidFill>
                <a:latin typeface="Bell MT" panose="02020503060305020303" pitchFamily="18" charset="0"/>
              </a:rPr>
              <a:t>Read data from the file or database and populate the contact list.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3400" b="1" dirty="0">
                <a:solidFill>
                  <a:srgbClr val="0D0D0D"/>
                </a:solidFill>
                <a:latin typeface="Bell MT" panose="02020503060305020303" pitchFamily="18" charset="0"/>
              </a:rPr>
              <a:t>Implement error handling to prevent data corruption.</a:t>
            </a:r>
          </a:p>
        </p:txBody>
      </p:sp>
    </p:spTree>
    <p:extLst>
      <p:ext uri="{BB962C8B-B14F-4D97-AF65-F5344CB8AC3E}">
        <p14:creationId xmlns:p14="http://schemas.microsoft.com/office/powerpoint/2010/main" val="2619813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7F65E7C5-FD0B-89A7-6E88-F9601644FBCC}"/>
              </a:ext>
            </a:extLst>
          </p:cNvPr>
          <p:cNvGrpSpPr/>
          <p:nvPr/>
        </p:nvGrpSpPr>
        <p:grpSpPr>
          <a:xfrm rot="19382070">
            <a:off x="9458338" y="761358"/>
            <a:ext cx="5467324" cy="5335284"/>
            <a:chOff x="3362044" y="1389981"/>
            <a:chExt cx="4215772" cy="4289433"/>
          </a:xfr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84618EA-53A2-70D2-CD47-BD76DA74BDF5}"/>
                </a:ext>
              </a:extLst>
            </p:cNvPr>
            <p:cNvSpPr/>
            <p:nvPr/>
          </p:nvSpPr>
          <p:spPr>
            <a:xfrm rot="5400000">
              <a:off x="5474374" y="1408396"/>
              <a:ext cx="2121857" cy="2085027"/>
            </a:xfrm>
            <a:custGeom>
              <a:avLst/>
              <a:gdLst>
                <a:gd name="connsiteX0" fmla="*/ 0 w 2121857"/>
                <a:gd name="connsiteY0" fmla="*/ 2085027 h 2085027"/>
                <a:gd name="connsiteX1" fmla="*/ 9904 w 2121857"/>
                <a:gd name="connsiteY1" fmla="*/ 1892251 h 2085027"/>
                <a:gd name="connsiteX2" fmla="*/ 1925311 w 2121857"/>
                <a:gd name="connsiteY2" fmla="*/ 9755 h 2085027"/>
                <a:gd name="connsiteX3" fmla="*/ 2121857 w 2121857"/>
                <a:gd name="connsiteY3" fmla="*/ 0 h 2085027"/>
                <a:gd name="connsiteX4" fmla="*/ 2121857 w 2121857"/>
                <a:gd name="connsiteY4" fmla="*/ 2085027 h 2085027"/>
                <a:gd name="connsiteX5" fmla="*/ 0 w 2121857"/>
                <a:gd name="connsiteY5" fmla="*/ 2085027 h 208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1857" h="2085027">
                  <a:moveTo>
                    <a:pt x="0" y="2085027"/>
                  </a:moveTo>
                  <a:lnTo>
                    <a:pt x="9904" y="1892251"/>
                  </a:lnTo>
                  <a:cubicBezTo>
                    <a:pt x="112469" y="899663"/>
                    <a:pt x="915371" y="110557"/>
                    <a:pt x="1925311" y="9755"/>
                  </a:cubicBezTo>
                  <a:lnTo>
                    <a:pt x="2121857" y="0"/>
                  </a:lnTo>
                  <a:lnTo>
                    <a:pt x="2121857" y="2085027"/>
                  </a:lnTo>
                  <a:lnTo>
                    <a:pt x="0" y="2085027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F9B481-0DC1-D76A-2625-7FDF5F0DC472}"/>
                </a:ext>
              </a:extLst>
            </p:cNvPr>
            <p:cNvSpPr/>
            <p:nvPr/>
          </p:nvSpPr>
          <p:spPr>
            <a:xfrm rot="5400000">
              <a:off x="3343629" y="1408397"/>
              <a:ext cx="2121857" cy="2085025"/>
            </a:xfrm>
            <a:custGeom>
              <a:avLst/>
              <a:gdLst>
                <a:gd name="connsiteX0" fmla="*/ 0 w 2121857"/>
                <a:gd name="connsiteY0" fmla="*/ 0 h 2085025"/>
                <a:gd name="connsiteX1" fmla="*/ 2121857 w 2121857"/>
                <a:gd name="connsiteY1" fmla="*/ 0 h 2085025"/>
                <a:gd name="connsiteX2" fmla="*/ 2121856 w 2121857"/>
                <a:gd name="connsiteY2" fmla="*/ 2085025 h 2085025"/>
                <a:gd name="connsiteX3" fmla="*/ 1925311 w 2121857"/>
                <a:gd name="connsiteY3" fmla="*/ 2075271 h 2085025"/>
                <a:gd name="connsiteX4" fmla="*/ 9904 w 2121857"/>
                <a:gd name="connsiteY4" fmla="*/ 192775 h 2085025"/>
                <a:gd name="connsiteX5" fmla="*/ 0 w 2121857"/>
                <a:gd name="connsiteY5" fmla="*/ 0 h 208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1857" h="2085025">
                  <a:moveTo>
                    <a:pt x="0" y="0"/>
                  </a:moveTo>
                  <a:lnTo>
                    <a:pt x="2121857" y="0"/>
                  </a:lnTo>
                  <a:lnTo>
                    <a:pt x="2121856" y="2085025"/>
                  </a:lnTo>
                  <a:lnTo>
                    <a:pt x="1925311" y="2075271"/>
                  </a:lnTo>
                  <a:cubicBezTo>
                    <a:pt x="915371" y="1974468"/>
                    <a:pt x="112469" y="1185362"/>
                    <a:pt x="9904" y="192775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1D4A7F8-2935-5C20-E166-D6990300E8F0}"/>
                </a:ext>
              </a:extLst>
            </p:cNvPr>
            <p:cNvSpPr/>
            <p:nvPr/>
          </p:nvSpPr>
          <p:spPr>
            <a:xfrm rot="5400000">
              <a:off x="3343628" y="3575972"/>
              <a:ext cx="2121858" cy="2085025"/>
            </a:xfrm>
            <a:custGeom>
              <a:avLst/>
              <a:gdLst>
                <a:gd name="connsiteX0" fmla="*/ 0 w 2121858"/>
                <a:gd name="connsiteY0" fmla="*/ 2085025 h 2085025"/>
                <a:gd name="connsiteX1" fmla="*/ 1 w 2121858"/>
                <a:gd name="connsiteY1" fmla="*/ 0 h 2085025"/>
                <a:gd name="connsiteX2" fmla="*/ 2121858 w 2121858"/>
                <a:gd name="connsiteY2" fmla="*/ 0 h 2085025"/>
                <a:gd name="connsiteX3" fmla="*/ 2111953 w 2121858"/>
                <a:gd name="connsiteY3" fmla="*/ 192775 h 2085025"/>
                <a:gd name="connsiteX4" fmla="*/ 196546 w 2121858"/>
                <a:gd name="connsiteY4" fmla="*/ 2075271 h 2085025"/>
                <a:gd name="connsiteX5" fmla="*/ 0 w 2121858"/>
                <a:gd name="connsiteY5" fmla="*/ 2085025 h 208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1858" h="2085025">
                  <a:moveTo>
                    <a:pt x="0" y="2085025"/>
                  </a:moveTo>
                  <a:lnTo>
                    <a:pt x="1" y="0"/>
                  </a:lnTo>
                  <a:lnTo>
                    <a:pt x="2121858" y="0"/>
                  </a:lnTo>
                  <a:lnTo>
                    <a:pt x="2111953" y="192775"/>
                  </a:lnTo>
                  <a:cubicBezTo>
                    <a:pt x="2009388" y="1185362"/>
                    <a:pt x="1206486" y="1974468"/>
                    <a:pt x="196546" y="2075271"/>
                  </a:cubicBezTo>
                  <a:lnTo>
                    <a:pt x="0" y="2085025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8DD9FFF-C2E0-7757-5DBE-77E18A859A32}"/>
                </a:ext>
              </a:extLst>
            </p:cNvPr>
            <p:cNvSpPr/>
            <p:nvPr/>
          </p:nvSpPr>
          <p:spPr>
            <a:xfrm rot="5400000">
              <a:off x="5474374" y="3575972"/>
              <a:ext cx="2121857" cy="2085027"/>
            </a:xfrm>
            <a:custGeom>
              <a:avLst/>
              <a:gdLst>
                <a:gd name="connsiteX0" fmla="*/ 0 w 2121857"/>
                <a:gd name="connsiteY0" fmla="*/ 2085027 h 2085027"/>
                <a:gd name="connsiteX1" fmla="*/ 0 w 2121857"/>
                <a:gd name="connsiteY1" fmla="*/ 0 h 2085027"/>
                <a:gd name="connsiteX2" fmla="*/ 196546 w 2121857"/>
                <a:gd name="connsiteY2" fmla="*/ 9755 h 2085027"/>
                <a:gd name="connsiteX3" fmla="*/ 2111952 w 2121857"/>
                <a:gd name="connsiteY3" fmla="*/ 1892251 h 2085027"/>
                <a:gd name="connsiteX4" fmla="*/ 2121857 w 2121857"/>
                <a:gd name="connsiteY4" fmla="*/ 2085027 h 2085027"/>
                <a:gd name="connsiteX5" fmla="*/ 0 w 2121857"/>
                <a:gd name="connsiteY5" fmla="*/ 2085027 h 208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1857" h="2085027">
                  <a:moveTo>
                    <a:pt x="0" y="2085027"/>
                  </a:moveTo>
                  <a:lnTo>
                    <a:pt x="0" y="0"/>
                  </a:lnTo>
                  <a:lnTo>
                    <a:pt x="196546" y="9755"/>
                  </a:lnTo>
                  <a:cubicBezTo>
                    <a:pt x="1206485" y="110557"/>
                    <a:pt x="2009387" y="899663"/>
                    <a:pt x="2111952" y="1892251"/>
                  </a:cubicBezTo>
                  <a:lnTo>
                    <a:pt x="2121857" y="2085027"/>
                  </a:lnTo>
                  <a:lnTo>
                    <a:pt x="0" y="2085027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3A394A1-FFEC-510D-99DC-459C4A13E35C}"/>
              </a:ext>
            </a:extLst>
          </p:cNvPr>
          <p:cNvSpPr txBox="1"/>
          <p:nvPr/>
        </p:nvSpPr>
        <p:spPr>
          <a:xfrm>
            <a:off x="9957620" y="2667001"/>
            <a:ext cx="7467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</a:t>
            </a:r>
            <a:endParaRPr lang="en-IN" sz="8800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38AF6A-C0C6-0BE1-9810-82AB1DB31E72}"/>
              </a:ext>
            </a:extLst>
          </p:cNvPr>
          <p:cNvSpPr/>
          <p:nvPr/>
        </p:nvSpPr>
        <p:spPr>
          <a:xfrm>
            <a:off x="11358302" y="2473554"/>
            <a:ext cx="1838633" cy="2025445"/>
          </a:xfrm>
          <a:prstGeom prst="ellipse">
            <a:avLst/>
          </a:prstGeom>
          <a:blipFill dpi="0" rotWithShape="1">
            <a:blip r:embed="rId3">
              <a:alphaModFix amt="9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0196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E32A01-9BBE-0ED0-DDC5-A0F86C407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32AEB15-C8C5-8B76-345C-8C489EAF6A9C}"/>
              </a:ext>
            </a:extLst>
          </p:cNvPr>
          <p:cNvGrpSpPr/>
          <p:nvPr/>
        </p:nvGrpSpPr>
        <p:grpSpPr>
          <a:xfrm>
            <a:off x="9458338" y="761358"/>
            <a:ext cx="5467324" cy="5335284"/>
            <a:chOff x="9458338" y="761358"/>
            <a:chExt cx="5467324" cy="533528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7BC2DE0-D724-9ABA-0E54-04DEE58D7E21}"/>
                </a:ext>
              </a:extLst>
            </p:cNvPr>
            <p:cNvGrpSpPr/>
            <p:nvPr/>
          </p:nvGrpSpPr>
          <p:grpSpPr>
            <a:xfrm rot="19382070">
              <a:off x="9458338" y="761358"/>
              <a:ext cx="5467324" cy="5335284"/>
              <a:chOff x="3362044" y="1389981"/>
              <a:chExt cx="4215772" cy="4289433"/>
            </a:xfr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4104F68-5831-214B-67DE-AF5C0CDCB724}"/>
                  </a:ext>
                </a:extLst>
              </p:cNvPr>
              <p:cNvSpPr/>
              <p:nvPr/>
            </p:nvSpPr>
            <p:spPr>
              <a:xfrm rot="5400000">
                <a:off x="5474374" y="1408396"/>
                <a:ext cx="2121857" cy="2085027"/>
              </a:xfrm>
              <a:custGeom>
                <a:avLst/>
                <a:gdLst>
                  <a:gd name="connsiteX0" fmla="*/ 0 w 2121857"/>
                  <a:gd name="connsiteY0" fmla="*/ 2085027 h 2085027"/>
                  <a:gd name="connsiteX1" fmla="*/ 9904 w 2121857"/>
                  <a:gd name="connsiteY1" fmla="*/ 1892251 h 2085027"/>
                  <a:gd name="connsiteX2" fmla="*/ 1925311 w 2121857"/>
                  <a:gd name="connsiteY2" fmla="*/ 9755 h 2085027"/>
                  <a:gd name="connsiteX3" fmla="*/ 2121857 w 2121857"/>
                  <a:gd name="connsiteY3" fmla="*/ 0 h 2085027"/>
                  <a:gd name="connsiteX4" fmla="*/ 2121857 w 2121857"/>
                  <a:gd name="connsiteY4" fmla="*/ 2085027 h 2085027"/>
                  <a:gd name="connsiteX5" fmla="*/ 0 w 2121857"/>
                  <a:gd name="connsiteY5" fmla="*/ 2085027 h 2085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1857" h="2085027">
                    <a:moveTo>
                      <a:pt x="0" y="2085027"/>
                    </a:moveTo>
                    <a:lnTo>
                      <a:pt x="9904" y="1892251"/>
                    </a:lnTo>
                    <a:cubicBezTo>
                      <a:pt x="112469" y="899663"/>
                      <a:pt x="915371" y="110557"/>
                      <a:pt x="1925311" y="9755"/>
                    </a:cubicBezTo>
                    <a:lnTo>
                      <a:pt x="2121857" y="0"/>
                    </a:lnTo>
                    <a:lnTo>
                      <a:pt x="2121857" y="2085027"/>
                    </a:lnTo>
                    <a:lnTo>
                      <a:pt x="0" y="208502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4815A6F-472E-0F06-66B3-36C197D6ED70}"/>
                  </a:ext>
                </a:extLst>
              </p:cNvPr>
              <p:cNvSpPr/>
              <p:nvPr/>
            </p:nvSpPr>
            <p:spPr>
              <a:xfrm rot="5400000">
                <a:off x="3343629" y="1408397"/>
                <a:ext cx="2121857" cy="2085025"/>
              </a:xfrm>
              <a:custGeom>
                <a:avLst/>
                <a:gdLst>
                  <a:gd name="connsiteX0" fmla="*/ 0 w 2121857"/>
                  <a:gd name="connsiteY0" fmla="*/ 0 h 2085025"/>
                  <a:gd name="connsiteX1" fmla="*/ 2121857 w 2121857"/>
                  <a:gd name="connsiteY1" fmla="*/ 0 h 2085025"/>
                  <a:gd name="connsiteX2" fmla="*/ 2121856 w 2121857"/>
                  <a:gd name="connsiteY2" fmla="*/ 2085025 h 2085025"/>
                  <a:gd name="connsiteX3" fmla="*/ 1925311 w 2121857"/>
                  <a:gd name="connsiteY3" fmla="*/ 2075271 h 2085025"/>
                  <a:gd name="connsiteX4" fmla="*/ 9904 w 2121857"/>
                  <a:gd name="connsiteY4" fmla="*/ 192775 h 2085025"/>
                  <a:gd name="connsiteX5" fmla="*/ 0 w 2121857"/>
                  <a:gd name="connsiteY5" fmla="*/ 0 h 2085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1857" h="2085025">
                    <a:moveTo>
                      <a:pt x="0" y="0"/>
                    </a:moveTo>
                    <a:lnTo>
                      <a:pt x="2121857" y="0"/>
                    </a:lnTo>
                    <a:lnTo>
                      <a:pt x="2121856" y="2085025"/>
                    </a:lnTo>
                    <a:lnTo>
                      <a:pt x="1925311" y="2075271"/>
                    </a:lnTo>
                    <a:cubicBezTo>
                      <a:pt x="915371" y="1974468"/>
                      <a:pt x="112469" y="1185362"/>
                      <a:pt x="9904" y="19277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67D825A-5CE9-6749-CAC8-F0AF767ACBB7}"/>
                  </a:ext>
                </a:extLst>
              </p:cNvPr>
              <p:cNvSpPr/>
              <p:nvPr/>
            </p:nvSpPr>
            <p:spPr>
              <a:xfrm rot="5400000">
                <a:off x="3343628" y="3575972"/>
                <a:ext cx="2121858" cy="2085025"/>
              </a:xfrm>
              <a:custGeom>
                <a:avLst/>
                <a:gdLst>
                  <a:gd name="connsiteX0" fmla="*/ 0 w 2121858"/>
                  <a:gd name="connsiteY0" fmla="*/ 2085025 h 2085025"/>
                  <a:gd name="connsiteX1" fmla="*/ 1 w 2121858"/>
                  <a:gd name="connsiteY1" fmla="*/ 0 h 2085025"/>
                  <a:gd name="connsiteX2" fmla="*/ 2121858 w 2121858"/>
                  <a:gd name="connsiteY2" fmla="*/ 0 h 2085025"/>
                  <a:gd name="connsiteX3" fmla="*/ 2111953 w 2121858"/>
                  <a:gd name="connsiteY3" fmla="*/ 192775 h 2085025"/>
                  <a:gd name="connsiteX4" fmla="*/ 196546 w 2121858"/>
                  <a:gd name="connsiteY4" fmla="*/ 2075271 h 2085025"/>
                  <a:gd name="connsiteX5" fmla="*/ 0 w 2121858"/>
                  <a:gd name="connsiteY5" fmla="*/ 2085025 h 2085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1858" h="2085025">
                    <a:moveTo>
                      <a:pt x="0" y="2085025"/>
                    </a:moveTo>
                    <a:lnTo>
                      <a:pt x="1" y="0"/>
                    </a:lnTo>
                    <a:lnTo>
                      <a:pt x="2121858" y="0"/>
                    </a:lnTo>
                    <a:lnTo>
                      <a:pt x="2111953" y="192775"/>
                    </a:lnTo>
                    <a:cubicBezTo>
                      <a:pt x="2009388" y="1185362"/>
                      <a:pt x="1206486" y="1974468"/>
                      <a:pt x="196546" y="2075271"/>
                    </a:cubicBezTo>
                    <a:lnTo>
                      <a:pt x="0" y="208502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11FB050-D63E-1453-2ACF-8043746B0EA5}"/>
                  </a:ext>
                </a:extLst>
              </p:cNvPr>
              <p:cNvSpPr/>
              <p:nvPr/>
            </p:nvSpPr>
            <p:spPr>
              <a:xfrm rot="5400000">
                <a:off x="5474374" y="3575972"/>
                <a:ext cx="2121857" cy="2085027"/>
              </a:xfrm>
              <a:custGeom>
                <a:avLst/>
                <a:gdLst>
                  <a:gd name="connsiteX0" fmla="*/ 0 w 2121857"/>
                  <a:gd name="connsiteY0" fmla="*/ 2085027 h 2085027"/>
                  <a:gd name="connsiteX1" fmla="*/ 0 w 2121857"/>
                  <a:gd name="connsiteY1" fmla="*/ 0 h 2085027"/>
                  <a:gd name="connsiteX2" fmla="*/ 196546 w 2121857"/>
                  <a:gd name="connsiteY2" fmla="*/ 9755 h 2085027"/>
                  <a:gd name="connsiteX3" fmla="*/ 2111952 w 2121857"/>
                  <a:gd name="connsiteY3" fmla="*/ 1892251 h 2085027"/>
                  <a:gd name="connsiteX4" fmla="*/ 2121857 w 2121857"/>
                  <a:gd name="connsiteY4" fmla="*/ 2085027 h 2085027"/>
                  <a:gd name="connsiteX5" fmla="*/ 0 w 2121857"/>
                  <a:gd name="connsiteY5" fmla="*/ 2085027 h 2085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1857" h="2085027">
                    <a:moveTo>
                      <a:pt x="0" y="2085027"/>
                    </a:moveTo>
                    <a:lnTo>
                      <a:pt x="0" y="0"/>
                    </a:lnTo>
                    <a:lnTo>
                      <a:pt x="196546" y="9755"/>
                    </a:lnTo>
                    <a:cubicBezTo>
                      <a:pt x="1206485" y="110557"/>
                      <a:pt x="2009387" y="899663"/>
                      <a:pt x="2111952" y="1892251"/>
                    </a:cubicBezTo>
                    <a:lnTo>
                      <a:pt x="2121857" y="2085027"/>
                    </a:lnTo>
                    <a:lnTo>
                      <a:pt x="0" y="208502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5CC8A2-3C5D-C382-B7BF-796D83A9E0E1}"/>
                </a:ext>
              </a:extLst>
            </p:cNvPr>
            <p:cNvSpPr txBox="1"/>
            <p:nvPr/>
          </p:nvSpPr>
          <p:spPr>
            <a:xfrm>
              <a:off x="9957620" y="2667001"/>
              <a:ext cx="74676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bg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2</a:t>
              </a:r>
              <a:endParaRPr lang="en-IN" sz="8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2CA08E3-5C2F-580E-A224-BB782FAADA21}"/>
                </a:ext>
              </a:extLst>
            </p:cNvPr>
            <p:cNvSpPr txBox="1"/>
            <p:nvPr/>
          </p:nvSpPr>
          <p:spPr>
            <a:xfrm>
              <a:off x="11868201" y="945916"/>
              <a:ext cx="74676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8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0B11E45-1C16-9E59-E52A-BFAFD4B98F18}"/>
                </a:ext>
              </a:extLst>
            </p:cNvPr>
            <p:cNvSpPr txBox="1"/>
            <p:nvPr/>
          </p:nvSpPr>
          <p:spPr>
            <a:xfrm>
              <a:off x="11621089" y="4613640"/>
              <a:ext cx="74676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8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FD15F4-94AD-AA8A-ED17-2CACF6A710A1}"/>
                </a:ext>
              </a:extLst>
            </p:cNvPr>
            <p:cNvSpPr txBox="1"/>
            <p:nvPr/>
          </p:nvSpPr>
          <p:spPr>
            <a:xfrm>
              <a:off x="13619103" y="2803865"/>
              <a:ext cx="74676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8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D93FC9F5-38E3-3527-5210-5A54927092FE}"/>
              </a:ext>
            </a:extLst>
          </p:cNvPr>
          <p:cNvSpPr/>
          <p:nvPr/>
        </p:nvSpPr>
        <p:spPr>
          <a:xfrm rot="16200000">
            <a:off x="11358302" y="2473554"/>
            <a:ext cx="1838633" cy="2025445"/>
          </a:xfrm>
          <a:prstGeom prst="ellipse">
            <a:avLst/>
          </a:prstGeom>
          <a:blipFill dpi="0" rotWithShape="1">
            <a:blip r:embed="rId3">
              <a:alphaModFix amt="9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158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15B116-F309-5996-FAEA-E4ACD41E5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FFB627-A9F7-CC56-0477-0022D54009A0}"/>
              </a:ext>
            </a:extLst>
          </p:cNvPr>
          <p:cNvGrpSpPr/>
          <p:nvPr/>
        </p:nvGrpSpPr>
        <p:grpSpPr>
          <a:xfrm>
            <a:off x="9458338" y="761358"/>
            <a:ext cx="5467324" cy="5335284"/>
            <a:chOff x="9458338" y="761358"/>
            <a:chExt cx="5467324" cy="533528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B911B27-FACD-7B74-C1FB-661ACBF101A1}"/>
                </a:ext>
              </a:extLst>
            </p:cNvPr>
            <p:cNvGrpSpPr/>
            <p:nvPr/>
          </p:nvGrpSpPr>
          <p:grpSpPr>
            <a:xfrm rot="19382070">
              <a:off x="9458338" y="761358"/>
              <a:ext cx="5467324" cy="5335284"/>
              <a:chOff x="3362044" y="1389981"/>
              <a:chExt cx="4215772" cy="4289433"/>
            </a:xfr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FEC0792-2F2A-A2FF-BF63-67BE3435DFDE}"/>
                  </a:ext>
                </a:extLst>
              </p:cNvPr>
              <p:cNvSpPr/>
              <p:nvPr/>
            </p:nvSpPr>
            <p:spPr>
              <a:xfrm rot="5400000">
                <a:off x="5474374" y="1408396"/>
                <a:ext cx="2121857" cy="2085027"/>
              </a:xfrm>
              <a:custGeom>
                <a:avLst/>
                <a:gdLst>
                  <a:gd name="connsiteX0" fmla="*/ 0 w 2121857"/>
                  <a:gd name="connsiteY0" fmla="*/ 2085027 h 2085027"/>
                  <a:gd name="connsiteX1" fmla="*/ 9904 w 2121857"/>
                  <a:gd name="connsiteY1" fmla="*/ 1892251 h 2085027"/>
                  <a:gd name="connsiteX2" fmla="*/ 1925311 w 2121857"/>
                  <a:gd name="connsiteY2" fmla="*/ 9755 h 2085027"/>
                  <a:gd name="connsiteX3" fmla="*/ 2121857 w 2121857"/>
                  <a:gd name="connsiteY3" fmla="*/ 0 h 2085027"/>
                  <a:gd name="connsiteX4" fmla="*/ 2121857 w 2121857"/>
                  <a:gd name="connsiteY4" fmla="*/ 2085027 h 2085027"/>
                  <a:gd name="connsiteX5" fmla="*/ 0 w 2121857"/>
                  <a:gd name="connsiteY5" fmla="*/ 2085027 h 2085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1857" h="2085027">
                    <a:moveTo>
                      <a:pt x="0" y="2085027"/>
                    </a:moveTo>
                    <a:lnTo>
                      <a:pt x="9904" y="1892251"/>
                    </a:lnTo>
                    <a:cubicBezTo>
                      <a:pt x="112469" y="899663"/>
                      <a:pt x="915371" y="110557"/>
                      <a:pt x="1925311" y="9755"/>
                    </a:cubicBezTo>
                    <a:lnTo>
                      <a:pt x="2121857" y="0"/>
                    </a:lnTo>
                    <a:lnTo>
                      <a:pt x="2121857" y="2085027"/>
                    </a:lnTo>
                    <a:lnTo>
                      <a:pt x="0" y="208502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ECAA61D-61F8-65C6-2378-7BAF592A5F56}"/>
                  </a:ext>
                </a:extLst>
              </p:cNvPr>
              <p:cNvSpPr/>
              <p:nvPr/>
            </p:nvSpPr>
            <p:spPr>
              <a:xfrm rot="5400000">
                <a:off x="3343629" y="1408397"/>
                <a:ext cx="2121857" cy="2085025"/>
              </a:xfrm>
              <a:custGeom>
                <a:avLst/>
                <a:gdLst>
                  <a:gd name="connsiteX0" fmla="*/ 0 w 2121857"/>
                  <a:gd name="connsiteY0" fmla="*/ 0 h 2085025"/>
                  <a:gd name="connsiteX1" fmla="*/ 2121857 w 2121857"/>
                  <a:gd name="connsiteY1" fmla="*/ 0 h 2085025"/>
                  <a:gd name="connsiteX2" fmla="*/ 2121856 w 2121857"/>
                  <a:gd name="connsiteY2" fmla="*/ 2085025 h 2085025"/>
                  <a:gd name="connsiteX3" fmla="*/ 1925311 w 2121857"/>
                  <a:gd name="connsiteY3" fmla="*/ 2075271 h 2085025"/>
                  <a:gd name="connsiteX4" fmla="*/ 9904 w 2121857"/>
                  <a:gd name="connsiteY4" fmla="*/ 192775 h 2085025"/>
                  <a:gd name="connsiteX5" fmla="*/ 0 w 2121857"/>
                  <a:gd name="connsiteY5" fmla="*/ 0 h 2085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1857" h="2085025">
                    <a:moveTo>
                      <a:pt x="0" y="0"/>
                    </a:moveTo>
                    <a:lnTo>
                      <a:pt x="2121857" y="0"/>
                    </a:lnTo>
                    <a:lnTo>
                      <a:pt x="2121856" y="2085025"/>
                    </a:lnTo>
                    <a:lnTo>
                      <a:pt x="1925311" y="2075271"/>
                    </a:lnTo>
                    <a:cubicBezTo>
                      <a:pt x="915371" y="1974468"/>
                      <a:pt x="112469" y="1185362"/>
                      <a:pt x="9904" y="19277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D2E059F-88DD-E3E7-1788-769C55453C6E}"/>
                  </a:ext>
                </a:extLst>
              </p:cNvPr>
              <p:cNvSpPr/>
              <p:nvPr/>
            </p:nvSpPr>
            <p:spPr>
              <a:xfrm rot="5400000">
                <a:off x="3343628" y="3575972"/>
                <a:ext cx="2121858" cy="2085025"/>
              </a:xfrm>
              <a:custGeom>
                <a:avLst/>
                <a:gdLst>
                  <a:gd name="connsiteX0" fmla="*/ 0 w 2121858"/>
                  <a:gd name="connsiteY0" fmla="*/ 2085025 h 2085025"/>
                  <a:gd name="connsiteX1" fmla="*/ 1 w 2121858"/>
                  <a:gd name="connsiteY1" fmla="*/ 0 h 2085025"/>
                  <a:gd name="connsiteX2" fmla="*/ 2121858 w 2121858"/>
                  <a:gd name="connsiteY2" fmla="*/ 0 h 2085025"/>
                  <a:gd name="connsiteX3" fmla="*/ 2111953 w 2121858"/>
                  <a:gd name="connsiteY3" fmla="*/ 192775 h 2085025"/>
                  <a:gd name="connsiteX4" fmla="*/ 196546 w 2121858"/>
                  <a:gd name="connsiteY4" fmla="*/ 2075271 h 2085025"/>
                  <a:gd name="connsiteX5" fmla="*/ 0 w 2121858"/>
                  <a:gd name="connsiteY5" fmla="*/ 2085025 h 2085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1858" h="2085025">
                    <a:moveTo>
                      <a:pt x="0" y="2085025"/>
                    </a:moveTo>
                    <a:lnTo>
                      <a:pt x="1" y="0"/>
                    </a:lnTo>
                    <a:lnTo>
                      <a:pt x="2121858" y="0"/>
                    </a:lnTo>
                    <a:lnTo>
                      <a:pt x="2111953" y="192775"/>
                    </a:lnTo>
                    <a:cubicBezTo>
                      <a:pt x="2009388" y="1185362"/>
                      <a:pt x="1206486" y="1974468"/>
                      <a:pt x="196546" y="2075271"/>
                    </a:cubicBezTo>
                    <a:lnTo>
                      <a:pt x="0" y="208502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C636CD2-F844-8C91-5B3F-D29E6108E840}"/>
                  </a:ext>
                </a:extLst>
              </p:cNvPr>
              <p:cNvSpPr/>
              <p:nvPr/>
            </p:nvSpPr>
            <p:spPr>
              <a:xfrm rot="5400000">
                <a:off x="5474374" y="3575972"/>
                <a:ext cx="2121857" cy="2085027"/>
              </a:xfrm>
              <a:custGeom>
                <a:avLst/>
                <a:gdLst>
                  <a:gd name="connsiteX0" fmla="*/ 0 w 2121857"/>
                  <a:gd name="connsiteY0" fmla="*/ 2085027 h 2085027"/>
                  <a:gd name="connsiteX1" fmla="*/ 0 w 2121857"/>
                  <a:gd name="connsiteY1" fmla="*/ 0 h 2085027"/>
                  <a:gd name="connsiteX2" fmla="*/ 196546 w 2121857"/>
                  <a:gd name="connsiteY2" fmla="*/ 9755 h 2085027"/>
                  <a:gd name="connsiteX3" fmla="*/ 2111952 w 2121857"/>
                  <a:gd name="connsiteY3" fmla="*/ 1892251 h 2085027"/>
                  <a:gd name="connsiteX4" fmla="*/ 2121857 w 2121857"/>
                  <a:gd name="connsiteY4" fmla="*/ 2085027 h 2085027"/>
                  <a:gd name="connsiteX5" fmla="*/ 0 w 2121857"/>
                  <a:gd name="connsiteY5" fmla="*/ 2085027 h 2085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1857" h="2085027">
                    <a:moveTo>
                      <a:pt x="0" y="2085027"/>
                    </a:moveTo>
                    <a:lnTo>
                      <a:pt x="0" y="0"/>
                    </a:lnTo>
                    <a:lnTo>
                      <a:pt x="196546" y="9755"/>
                    </a:lnTo>
                    <a:cubicBezTo>
                      <a:pt x="1206485" y="110557"/>
                      <a:pt x="2009387" y="899663"/>
                      <a:pt x="2111952" y="1892251"/>
                    </a:cubicBezTo>
                    <a:lnTo>
                      <a:pt x="2121857" y="2085027"/>
                    </a:lnTo>
                    <a:lnTo>
                      <a:pt x="0" y="208502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5A6F041-FD6C-08C6-7AD2-A2D489F58FCC}"/>
                </a:ext>
              </a:extLst>
            </p:cNvPr>
            <p:cNvSpPr txBox="1"/>
            <p:nvPr/>
          </p:nvSpPr>
          <p:spPr>
            <a:xfrm>
              <a:off x="9957620" y="2667001"/>
              <a:ext cx="74676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bg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3</a:t>
              </a:r>
              <a:endParaRPr lang="en-IN" sz="8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E07B8F-31F6-08C2-E9CE-95644D765F66}"/>
                </a:ext>
              </a:extLst>
            </p:cNvPr>
            <p:cNvSpPr txBox="1"/>
            <p:nvPr/>
          </p:nvSpPr>
          <p:spPr>
            <a:xfrm>
              <a:off x="11868201" y="945916"/>
              <a:ext cx="74676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8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1BA9514-FDDF-591C-8BC6-78534F01195A}"/>
                </a:ext>
              </a:extLst>
            </p:cNvPr>
            <p:cNvSpPr txBox="1"/>
            <p:nvPr/>
          </p:nvSpPr>
          <p:spPr>
            <a:xfrm>
              <a:off x="11621089" y="4613640"/>
              <a:ext cx="74676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8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90B8AFC-FA4A-BC20-F5CA-5C0B08200F8B}"/>
                </a:ext>
              </a:extLst>
            </p:cNvPr>
            <p:cNvSpPr txBox="1"/>
            <p:nvPr/>
          </p:nvSpPr>
          <p:spPr>
            <a:xfrm>
              <a:off x="13619103" y="2803865"/>
              <a:ext cx="74676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8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848B7CA8-803F-5944-3B7C-E7F914388F9E}"/>
              </a:ext>
            </a:extLst>
          </p:cNvPr>
          <p:cNvSpPr/>
          <p:nvPr/>
        </p:nvSpPr>
        <p:spPr>
          <a:xfrm rot="10974406">
            <a:off x="11358302" y="2473554"/>
            <a:ext cx="1838633" cy="2025445"/>
          </a:xfrm>
          <a:prstGeom prst="ellipse">
            <a:avLst/>
          </a:prstGeom>
          <a:blipFill dpi="0" rotWithShape="1">
            <a:blip r:embed="rId3">
              <a:alphaModFix amt="9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278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B907CD-B7BE-3C24-9F0B-7DDDFF1FE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32CBBC-3EB6-B21B-3E87-214F85AF114E}"/>
              </a:ext>
            </a:extLst>
          </p:cNvPr>
          <p:cNvGrpSpPr/>
          <p:nvPr/>
        </p:nvGrpSpPr>
        <p:grpSpPr>
          <a:xfrm>
            <a:off x="9458337" y="761358"/>
            <a:ext cx="5467324" cy="5335284"/>
            <a:chOff x="9458337" y="761358"/>
            <a:chExt cx="5467324" cy="533528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9FC2E98-8E93-C7DB-CA84-6F2D7641AEAE}"/>
                </a:ext>
              </a:extLst>
            </p:cNvPr>
            <p:cNvGrpSpPr/>
            <p:nvPr/>
          </p:nvGrpSpPr>
          <p:grpSpPr>
            <a:xfrm rot="19382070">
              <a:off x="9458337" y="761358"/>
              <a:ext cx="5467324" cy="5335284"/>
              <a:chOff x="3362044" y="1389981"/>
              <a:chExt cx="4215772" cy="4289433"/>
            </a:xfr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1304DE2-40EF-C163-639F-9C69CE403569}"/>
                  </a:ext>
                </a:extLst>
              </p:cNvPr>
              <p:cNvSpPr/>
              <p:nvPr/>
            </p:nvSpPr>
            <p:spPr>
              <a:xfrm rot="5400000">
                <a:off x="5474374" y="1408396"/>
                <a:ext cx="2121857" cy="2085027"/>
              </a:xfrm>
              <a:custGeom>
                <a:avLst/>
                <a:gdLst>
                  <a:gd name="connsiteX0" fmla="*/ 0 w 2121857"/>
                  <a:gd name="connsiteY0" fmla="*/ 2085027 h 2085027"/>
                  <a:gd name="connsiteX1" fmla="*/ 9904 w 2121857"/>
                  <a:gd name="connsiteY1" fmla="*/ 1892251 h 2085027"/>
                  <a:gd name="connsiteX2" fmla="*/ 1925311 w 2121857"/>
                  <a:gd name="connsiteY2" fmla="*/ 9755 h 2085027"/>
                  <a:gd name="connsiteX3" fmla="*/ 2121857 w 2121857"/>
                  <a:gd name="connsiteY3" fmla="*/ 0 h 2085027"/>
                  <a:gd name="connsiteX4" fmla="*/ 2121857 w 2121857"/>
                  <a:gd name="connsiteY4" fmla="*/ 2085027 h 2085027"/>
                  <a:gd name="connsiteX5" fmla="*/ 0 w 2121857"/>
                  <a:gd name="connsiteY5" fmla="*/ 2085027 h 2085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1857" h="2085027">
                    <a:moveTo>
                      <a:pt x="0" y="2085027"/>
                    </a:moveTo>
                    <a:lnTo>
                      <a:pt x="9904" y="1892251"/>
                    </a:lnTo>
                    <a:cubicBezTo>
                      <a:pt x="112469" y="899663"/>
                      <a:pt x="915371" y="110557"/>
                      <a:pt x="1925311" y="9755"/>
                    </a:cubicBezTo>
                    <a:lnTo>
                      <a:pt x="2121857" y="0"/>
                    </a:lnTo>
                    <a:lnTo>
                      <a:pt x="2121857" y="2085027"/>
                    </a:lnTo>
                    <a:lnTo>
                      <a:pt x="0" y="208502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81E11F9-9593-37AC-9BD4-D5A9DD40E3B8}"/>
                  </a:ext>
                </a:extLst>
              </p:cNvPr>
              <p:cNvSpPr/>
              <p:nvPr/>
            </p:nvSpPr>
            <p:spPr>
              <a:xfrm rot="5400000">
                <a:off x="3343629" y="1408397"/>
                <a:ext cx="2121857" cy="2085025"/>
              </a:xfrm>
              <a:custGeom>
                <a:avLst/>
                <a:gdLst>
                  <a:gd name="connsiteX0" fmla="*/ 0 w 2121857"/>
                  <a:gd name="connsiteY0" fmla="*/ 0 h 2085025"/>
                  <a:gd name="connsiteX1" fmla="*/ 2121857 w 2121857"/>
                  <a:gd name="connsiteY1" fmla="*/ 0 h 2085025"/>
                  <a:gd name="connsiteX2" fmla="*/ 2121856 w 2121857"/>
                  <a:gd name="connsiteY2" fmla="*/ 2085025 h 2085025"/>
                  <a:gd name="connsiteX3" fmla="*/ 1925311 w 2121857"/>
                  <a:gd name="connsiteY3" fmla="*/ 2075271 h 2085025"/>
                  <a:gd name="connsiteX4" fmla="*/ 9904 w 2121857"/>
                  <a:gd name="connsiteY4" fmla="*/ 192775 h 2085025"/>
                  <a:gd name="connsiteX5" fmla="*/ 0 w 2121857"/>
                  <a:gd name="connsiteY5" fmla="*/ 0 h 2085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1857" h="2085025">
                    <a:moveTo>
                      <a:pt x="0" y="0"/>
                    </a:moveTo>
                    <a:lnTo>
                      <a:pt x="2121857" y="0"/>
                    </a:lnTo>
                    <a:lnTo>
                      <a:pt x="2121856" y="2085025"/>
                    </a:lnTo>
                    <a:lnTo>
                      <a:pt x="1925311" y="2075271"/>
                    </a:lnTo>
                    <a:cubicBezTo>
                      <a:pt x="915371" y="1974468"/>
                      <a:pt x="112469" y="1185362"/>
                      <a:pt x="9904" y="19277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628D652-836C-442A-55BC-D23FD26CB02D}"/>
                  </a:ext>
                </a:extLst>
              </p:cNvPr>
              <p:cNvSpPr/>
              <p:nvPr/>
            </p:nvSpPr>
            <p:spPr>
              <a:xfrm rot="5400000">
                <a:off x="3343628" y="3575972"/>
                <a:ext cx="2121858" cy="2085025"/>
              </a:xfrm>
              <a:custGeom>
                <a:avLst/>
                <a:gdLst>
                  <a:gd name="connsiteX0" fmla="*/ 0 w 2121858"/>
                  <a:gd name="connsiteY0" fmla="*/ 2085025 h 2085025"/>
                  <a:gd name="connsiteX1" fmla="*/ 1 w 2121858"/>
                  <a:gd name="connsiteY1" fmla="*/ 0 h 2085025"/>
                  <a:gd name="connsiteX2" fmla="*/ 2121858 w 2121858"/>
                  <a:gd name="connsiteY2" fmla="*/ 0 h 2085025"/>
                  <a:gd name="connsiteX3" fmla="*/ 2111953 w 2121858"/>
                  <a:gd name="connsiteY3" fmla="*/ 192775 h 2085025"/>
                  <a:gd name="connsiteX4" fmla="*/ 196546 w 2121858"/>
                  <a:gd name="connsiteY4" fmla="*/ 2075271 h 2085025"/>
                  <a:gd name="connsiteX5" fmla="*/ 0 w 2121858"/>
                  <a:gd name="connsiteY5" fmla="*/ 2085025 h 2085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1858" h="2085025">
                    <a:moveTo>
                      <a:pt x="0" y="2085025"/>
                    </a:moveTo>
                    <a:lnTo>
                      <a:pt x="1" y="0"/>
                    </a:lnTo>
                    <a:lnTo>
                      <a:pt x="2121858" y="0"/>
                    </a:lnTo>
                    <a:lnTo>
                      <a:pt x="2111953" y="192775"/>
                    </a:lnTo>
                    <a:cubicBezTo>
                      <a:pt x="2009388" y="1185362"/>
                      <a:pt x="1206486" y="1974468"/>
                      <a:pt x="196546" y="2075271"/>
                    </a:cubicBezTo>
                    <a:lnTo>
                      <a:pt x="0" y="208502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4C1835F-3DF1-D0D1-B78A-153B1E1D8D25}"/>
                  </a:ext>
                </a:extLst>
              </p:cNvPr>
              <p:cNvSpPr/>
              <p:nvPr/>
            </p:nvSpPr>
            <p:spPr>
              <a:xfrm rot="5400000">
                <a:off x="5474374" y="3575972"/>
                <a:ext cx="2121857" cy="2085027"/>
              </a:xfrm>
              <a:custGeom>
                <a:avLst/>
                <a:gdLst>
                  <a:gd name="connsiteX0" fmla="*/ 0 w 2121857"/>
                  <a:gd name="connsiteY0" fmla="*/ 2085027 h 2085027"/>
                  <a:gd name="connsiteX1" fmla="*/ 0 w 2121857"/>
                  <a:gd name="connsiteY1" fmla="*/ 0 h 2085027"/>
                  <a:gd name="connsiteX2" fmla="*/ 196546 w 2121857"/>
                  <a:gd name="connsiteY2" fmla="*/ 9755 h 2085027"/>
                  <a:gd name="connsiteX3" fmla="*/ 2111952 w 2121857"/>
                  <a:gd name="connsiteY3" fmla="*/ 1892251 h 2085027"/>
                  <a:gd name="connsiteX4" fmla="*/ 2121857 w 2121857"/>
                  <a:gd name="connsiteY4" fmla="*/ 2085027 h 2085027"/>
                  <a:gd name="connsiteX5" fmla="*/ 0 w 2121857"/>
                  <a:gd name="connsiteY5" fmla="*/ 2085027 h 2085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1857" h="2085027">
                    <a:moveTo>
                      <a:pt x="0" y="2085027"/>
                    </a:moveTo>
                    <a:lnTo>
                      <a:pt x="0" y="0"/>
                    </a:lnTo>
                    <a:lnTo>
                      <a:pt x="196546" y="9755"/>
                    </a:lnTo>
                    <a:cubicBezTo>
                      <a:pt x="1206485" y="110557"/>
                      <a:pt x="2009387" y="899663"/>
                      <a:pt x="2111952" y="1892251"/>
                    </a:cubicBezTo>
                    <a:lnTo>
                      <a:pt x="2121857" y="2085027"/>
                    </a:lnTo>
                    <a:lnTo>
                      <a:pt x="0" y="208502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83231B-D327-29F5-22A9-B02C6D2DD683}"/>
                </a:ext>
              </a:extLst>
            </p:cNvPr>
            <p:cNvSpPr txBox="1"/>
            <p:nvPr/>
          </p:nvSpPr>
          <p:spPr>
            <a:xfrm>
              <a:off x="9957620" y="2667001"/>
              <a:ext cx="74676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bg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4</a:t>
              </a:r>
              <a:endParaRPr lang="en-IN" sz="8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17AA846-D873-D906-3DA7-57C32DE1EDC1}"/>
                </a:ext>
              </a:extLst>
            </p:cNvPr>
            <p:cNvSpPr txBox="1"/>
            <p:nvPr/>
          </p:nvSpPr>
          <p:spPr>
            <a:xfrm>
              <a:off x="11868201" y="945916"/>
              <a:ext cx="74676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8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01069C5-5B60-78EF-86F5-71EC5183706F}"/>
                </a:ext>
              </a:extLst>
            </p:cNvPr>
            <p:cNvSpPr txBox="1"/>
            <p:nvPr/>
          </p:nvSpPr>
          <p:spPr>
            <a:xfrm>
              <a:off x="11621089" y="4613640"/>
              <a:ext cx="74676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8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CF1C704-B1C2-4A37-6FB3-EBA1A07AA1F8}"/>
                </a:ext>
              </a:extLst>
            </p:cNvPr>
            <p:cNvSpPr txBox="1"/>
            <p:nvPr/>
          </p:nvSpPr>
          <p:spPr>
            <a:xfrm>
              <a:off x="13619103" y="2803865"/>
              <a:ext cx="74676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8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08EA5CF2-39CE-8D32-71F4-530CA7983E45}"/>
              </a:ext>
            </a:extLst>
          </p:cNvPr>
          <p:cNvSpPr/>
          <p:nvPr/>
        </p:nvSpPr>
        <p:spPr>
          <a:xfrm rot="5242365">
            <a:off x="11358302" y="2473554"/>
            <a:ext cx="1838633" cy="2025445"/>
          </a:xfrm>
          <a:prstGeom prst="ellipse">
            <a:avLst/>
          </a:prstGeom>
          <a:blipFill dpi="0" rotWithShape="1">
            <a:blip r:embed="rId3">
              <a:alphaModFix amt="9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875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237D10-95BB-9B7A-FD16-714FF6806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452C74C-79A9-E2EB-8385-C36072FE2C62}"/>
              </a:ext>
            </a:extLst>
          </p:cNvPr>
          <p:cNvSpPr/>
          <p:nvPr/>
        </p:nvSpPr>
        <p:spPr>
          <a:xfrm rot="2339819">
            <a:off x="11927625" y="-1806932"/>
            <a:ext cx="8990830" cy="9075961"/>
          </a:xfrm>
          <a:custGeom>
            <a:avLst/>
            <a:gdLst>
              <a:gd name="connsiteX0" fmla="*/ 4306552 w 10100783"/>
              <a:gd name="connsiteY0" fmla="*/ 8278064 h 10280484"/>
              <a:gd name="connsiteX1" fmla="*/ 5628732 w 10100783"/>
              <a:gd name="connsiteY1" fmla="*/ 8278064 h 10280484"/>
              <a:gd name="connsiteX2" fmla="*/ 6129337 w 10100783"/>
              <a:gd name="connsiteY2" fmla="*/ 9279274 h 10280484"/>
              <a:gd name="connsiteX3" fmla="*/ 5628732 w 10100783"/>
              <a:gd name="connsiteY3" fmla="*/ 10280484 h 10280484"/>
              <a:gd name="connsiteX4" fmla="*/ 4306552 w 10100783"/>
              <a:gd name="connsiteY4" fmla="*/ 10280484 h 10280484"/>
              <a:gd name="connsiteX5" fmla="*/ 3805947 w 10100783"/>
              <a:gd name="connsiteY5" fmla="*/ 9279274 h 10280484"/>
              <a:gd name="connsiteX6" fmla="*/ 6242745 w 10100783"/>
              <a:gd name="connsiteY6" fmla="*/ 7238705 h 10280484"/>
              <a:gd name="connsiteX7" fmla="*/ 7564924 w 10100783"/>
              <a:gd name="connsiteY7" fmla="*/ 7238705 h 10280484"/>
              <a:gd name="connsiteX8" fmla="*/ 8065530 w 10100783"/>
              <a:gd name="connsiteY8" fmla="*/ 8239915 h 10280484"/>
              <a:gd name="connsiteX9" fmla="*/ 7564924 w 10100783"/>
              <a:gd name="connsiteY9" fmla="*/ 9241125 h 10280484"/>
              <a:gd name="connsiteX10" fmla="*/ 6242744 w 10100783"/>
              <a:gd name="connsiteY10" fmla="*/ 9241125 h 10280484"/>
              <a:gd name="connsiteX11" fmla="*/ 5742139 w 10100783"/>
              <a:gd name="connsiteY11" fmla="*/ 8239915 h 10280484"/>
              <a:gd name="connsiteX12" fmla="*/ 8204181 w 10100783"/>
              <a:gd name="connsiteY12" fmla="*/ 6243782 h 10280484"/>
              <a:gd name="connsiteX13" fmla="*/ 9526360 w 10100783"/>
              <a:gd name="connsiteY13" fmla="*/ 6243782 h 10280484"/>
              <a:gd name="connsiteX14" fmla="*/ 10026965 w 10100783"/>
              <a:gd name="connsiteY14" fmla="*/ 7244992 h 10280484"/>
              <a:gd name="connsiteX15" fmla="*/ 9526360 w 10100783"/>
              <a:gd name="connsiteY15" fmla="*/ 8246202 h 10280484"/>
              <a:gd name="connsiteX16" fmla="*/ 8204181 w 10100783"/>
              <a:gd name="connsiteY16" fmla="*/ 8246202 h 10280484"/>
              <a:gd name="connsiteX17" fmla="*/ 7703575 w 10100783"/>
              <a:gd name="connsiteY17" fmla="*/ 7244992 h 10280484"/>
              <a:gd name="connsiteX18" fmla="*/ 2441173 w 10100783"/>
              <a:gd name="connsiteY18" fmla="*/ 7257615 h 10280484"/>
              <a:gd name="connsiteX19" fmla="*/ 3763353 w 10100783"/>
              <a:gd name="connsiteY19" fmla="*/ 7257615 h 10280484"/>
              <a:gd name="connsiteX20" fmla="*/ 4263958 w 10100783"/>
              <a:gd name="connsiteY20" fmla="*/ 8258825 h 10280484"/>
              <a:gd name="connsiteX21" fmla="*/ 3763353 w 10100783"/>
              <a:gd name="connsiteY21" fmla="*/ 9260035 h 10280484"/>
              <a:gd name="connsiteX22" fmla="*/ 2441172 w 10100783"/>
              <a:gd name="connsiteY22" fmla="*/ 9260035 h 10280484"/>
              <a:gd name="connsiteX23" fmla="*/ 1940567 w 10100783"/>
              <a:gd name="connsiteY23" fmla="*/ 8258825 h 10280484"/>
              <a:gd name="connsiteX24" fmla="*/ 4331678 w 10100783"/>
              <a:gd name="connsiteY24" fmla="*/ 6171744 h 10280484"/>
              <a:gd name="connsiteX25" fmla="*/ 5653858 w 10100783"/>
              <a:gd name="connsiteY25" fmla="*/ 6171744 h 10280484"/>
              <a:gd name="connsiteX26" fmla="*/ 6154463 w 10100783"/>
              <a:gd name="connsiteY26" fmla="*/ 7172954 h 10280484"/>
              <a:gd name="connsiteX27" fmla="*/ 5653858 w 10100783"/>
              <a:gd name="connsiteY27" fmla="*/ 8174164 h 10280484"/>
              <a:gd name="connsiteX28" fmla="*/ 4331678 w 10100783"/>
              <a:gd name="connsiteY28" fmla="*/ 8174164 h 10280484"/>
              <a:gd name="connsiteX29" fmla="*/ 3831073 w 10100783"/>
              <a:gd name="connsiteY29" fmla="*/ 7172954 h 10280484"/>
              <a:gd name="connsiteX30" fmla="*/ 8194402 w 10100783"/>
              <a:gd name="connsiteY30" fmla="*/ 4226144 h 10280484"/>
              <a:gd name="connsiteX31" fmla="*/ 9516582 w 10100783"/>
              <a:gd name="connsiteY31" fmla="*/ 4226144 h 10280484"/>
              <a:gd name="connsiteX32" fmla="*/ 10017187 w 10100783"/>
              <a:gd name="connsiteY32" fmla="*/ 5227354 h 10280484"/>
              <a:gd name="connsiteX33" fmla="*/ 9516582 w 10100783"/>
              <a:gd name="connsiteY33" fmla="*/ 6228564 h 10280484"/>
              <a:gd name="connsiteX34" fmla="*/ 8194402 w 10100783"/>
              <a:gd name="connsiteY34" fmla="*/ 6228564 h 10280484"/>
              <a:gd name="connsiteX35" fmla="*/ 7693797 w 10100783"/>
              <a:gd name="connsiteY35" fmla="*/ 5227354 h 10280484"/>
              <a:gd name="connsiteX36" fmla="*/ 6265755 w 10100783"/>
              <a:gd name="connsiteY36" fmla="*/ 5172830 h 10280484"/>
              <a:gd name="connsiteX37" fmla="*/ 7587934 w 10100783"/>
              <a:gd name="connsiteY37" fmla="*/ 5172830 h 10280484"/>
              <a:gd name="connsiteX38" fmla="*/ 8088539 w 10100783"/>
              <a:gd name="connsiteY38" fmla="*/ 6174040 h 10280484"/>
              <a:gd name="connsiteX39" fmla="*/ 7587934 w 10100783"/>
              <a:gd name="connsiteY39" fmla="*/ 7175250 h 10280484"/>
              <a:gd name="connsiteX40" fmla="*/ 6265754 w 10100783"/>
              <a:gd name="connsiteY40" fmla="*/ 7175250 h 10280484"/>
              <a:gd name="connsiteX41" fmla="*/ 5765149 w 10100783"/>
              <a:gd name="connsiteY41" fmla="*/ 6174040 h 10280484"/>
              <a:gd name="connsiteX42" fmla="*/ 2386505 w 10100783"/>
              <a:gd name="connsiteY42" fmla="*/ 5191736 h 10280484"/>
              <a:gd name="connsiteX43" fmla="*/ 3708685 w 10100783"/>
              <a:gd name="connsiteY43" fmla="*/ 5191736 h 10280484"/>
              <a:gd name="connsiteX44" fmla="*/ 4209289 w 10100783"/>
              <a:gd name="connsiteY44" fmla="*/ 6192945 h 10280484"/>
              <a:gd name="connsiteX45" fmla="*/ 3708684 w 10100783"/>
              <a:gd name="connsiteY45" fmla="*/ 7194155 h 10280484"/>
              <a:gd name="connsiteX46" fmla="*/ 2386504 w 10100783"/>
              <a:gd name="connsiteY46" fmla="*/ 7194155 h 10280484"/>
              <a:gd name="connsiteX47" fmla="*/ 1885900 w 10100783"/>
              <a:gd name="connsiteY47" fmla="*/ 6192946 h 10280484"/>
              <a:gd name="connsiteX48" fmla="*/ 4395355 w 10100783"/>
              <a:gd name="connsiteY48" fmla="*/ 4116591 h 10280484"/>
              <a:gd name="connsiteX49" fmla="*/ 5717534 w 10100783"/>
              <a:gd name="connsiteY49" fmla="*/ 4116591 h 10280484"/>
              <a:gd name="connsiteX50" fmla="*/ 6218139 w 10100783"/>
              <a:gd name="connsiteY50" fmla="*/ 5117800 h 10280484"/>
              <a:gd name="connsiteX51" fmla="*/ 5717533 w 10100783"/>
              <a:gd name="connsiteY51" fmla="*/ 6119010 h 10280484"/>
              <a:gd name="connsiteX52" fmla="*/ 4395354 w 10100783"/>
              <a:gd name="connsiteY52" fmla="*/ 6119010 h 10280484"/>
              <a:gd name="connsiteX53" fmla="*/ 3894749 w 10100783"/>
              <a:gd name="connsiteY53" fmla="*/ 5117801 h 10280484"/>
              <a:gd name="connsiteX54" fmla="*/ 6356790 w 10100783"/>
              <a:gd name="connsiteY54" fmla="*/ 3121667 h 10280484"/>
              <a:gd name="connsiteX55" fmla="*/ 7678970 w 10100783"/>
              <a:gd name="connsiteY55" fmla="*/ 3121668 h 10280484"/>
              <a:gd name="connsiteX56" fmla="*/ 8179575 w 10100783"/>
              <a:gd name="connsiteY56" fmla="*/ 4122877 h 10280484"/>
              <a:gd name="connsiteX57" fmla="*/ 7678969 w 10100783"/>
              <a:gd name="connsiteY57" fmla="*/ 5124087 h 10280484"/>
              <a:gd name="connsiteX58" fmla="*/ 6356790 w 10100783"/>
              <a:gd name="connsiteY58" fmla="*/ 5124086 h 10280484"/>
              <a:gd name="connsiteX59" fmla="*/ 5856185 w 10100783"/>
              <a:gd name="connsiteY59" fmla="*/ 4122878 h 10280484"/>
              <a:gd name="connsiteX60" fmla="*/ 2478091 w 10100783"/>
              <a:gd name="connsiteY60" fmla="*/ 3088611 h 10280484"/>
              <a:gd name="connsiteX61" fmla="*/ 3800271 w 10100783"/>
              <a:gd name="connsiteY61" fmla="*/ 3088612 h 10280484"/>
              <a:gd name="connsiteX62" fmla="*/ 4300876 w 10100783"/>
              <a:gd name="connsiteY62" fmla="*/ 4089821 h 10280484"/>
              <a:gd name="connsiteX63" fmla="*/ 3800271 w 10100783"/>
              <a:gd name="connsiteY63" fmla="*/ 5091031 h 10280484"/>
              <a:gd name="connsiteX64" fmla="*/ 2478091 w 10100783"/>
              <a:gd name="connsiteY64" fmla="*/ 5091031 h 10280484"/>
              <a:gd name="connsiteX65" fmla="*/ 1977486 w 10100783"/>
              <a:gd name="connsiteY65" fmla="*/ 4089821 h 10280484"/>
              <a:gd name="connsiteX66" fmla="*/ 500605 w 10100783"/>
              <a:gd name="connsiteY66" fmla="*/ 4050947 h 10280484"/>
              <a:gd name="connsiteX67" fmla="*/ 1822785 w 10100783"/>
              <a:gd name="connsiteY67" fmla="*/ 4050947 h 10280484"/>
              <a:gd name="connsiteX68" fmla="*/ 2323390 w 10100783"/>
              <a:gd name="connsiteY68" fmla="*/ 5052156 h 10280484"/>
              <a:gd name="connsiteX69" fmla="*/ 1822785 w 10100783"/>
              <a:gd name="connsiteY69" fmla="*/ 6053367 h 10280484"/>
              <a:gd name="connsiteX70" fmla="*/ 500605 w 10100783"/>
              <a:gd name="connsiteY70" fmla="*/ 6053367 h 10280484"/>
              <a:gd name="connsiteX71" fmla="*/ 0 w 10100783"/>
              <a:gd name="connsiteY71" fmla="*/ 5052157 h 10280484"/>
              <a:gd name="connsiteX72" fmla="*/ 4418364 w 10100783"/>
              <a:gd name="connsiteY72" fmla="*/ 2050715 h 10280484"/>
              <a:gd name="connsiteX73" fmla="*/ 5740544 w 10100783"/>
              <a:gd name="connsiteY73" fmla="*/ 2050716 h 10280484"/>
              <a:gd name="connsiteX74" fmla="*/ 6241149 w 10100783"/>
              <a:gd name="connsiteY74" fmla="*/ 3051926 h 10280484"/>
              <a:gd name="connsiteX75" fmla="*/ 5740543 w 10100783"/>
              <a:gd name="connsiteY75" fmla="*/ 4053136 h 10280484"/>
              <a:gd name="connsiteX76" fmla="*/ 4418364 w 10100783"/>
              <a:gd name="connsiteY76" fmla="*/ 4053136 h 10280484"/>
              <a:gd name="connsiteX77" fmla="*/ 3917759 w 10100783"/>
              <a:gd name="connsiteY77" fmla="*/ 3051926 h 10280484"/>
              <a:gd name="connsiteX78" fmla="*/ 8277998 w 10100783"/>
              <a:gd name="connsiteY78" fmla="*/ 111201 h 10280484"/>
              <a:gd name="connsiteX79" fmla="*/ 9600177 w 10100783"/>
              <a:gd name="connsiteY79" fmla="*/ 111201 h 10280484"/>
              <a:gd name="connsiteX80" fmla="*/ 10100783 w 10100783"/>
              <a:gd name="connsiteY80" fmla="*/ 1112412 h 10280484"/>
              <a:gd name="connsiteX81" fmla="*/ 9600177 w 10100783"/>
              <a:gd name="connsiteY81" fmla="*/ 2113621 h 10280484"/>
              <a:gd name="connsiteX82" fmla="*/ 8277998 w 10100783"/>
              <a:gd name="connsiteY82" fmla="*/ 2113621 h 10280484"/>
              <a:gd name="connsiteX83" fmla="*/ 7777393 w 10100783"/>
              <a:gd name="connsiteY83" fmla="*/ 1112412 h 10280484"/>
              <a:gd name="connsiteX84" fmla="*/ 6349350 w 10100783"/>
              <a:gd name="connsiteY84" fmla="*/ 1057886 h 10280484"/>
              <a:gd name="connsiteX85" fmla="*/ 7671529 w 10100783"/>
              <a:gd name="connsiteY85" fmla="*/ 1057886 h 10280484"/>
              <a:gd name="connsiteX86" fmla="*/ 8172134 w 10100783"/>
              <a:gd name="connsiteY86" fmla="*/ 2059096 h 10280484"/>
              <a:gd name="connsiteX87" fmla="*/ 7671529 w 10100783"/>
              <a:gd name="connsiteY87" fmla="*/ 3060307 h 10280484"/>
              <a:gd name="connsiteX88" fmla="*/ 6349349 w 10100783"/>
              <a:gd name="connsiteY88" fmla="*/ 3060306 h 10280484"/>
              <a:gd name="connsiteX89" fmla="*/ 5848744 w 10100783"/>
              <a:gd name="connsiteY89" fmla="*/ 2059096 h 10280484"/>
              <a:gd name="connsiteX90" fmla="*/ 587275 w 10100783"/>
              <a:gd name="connsiteY90" fmla="*/ 2000231 h 10280484"/>
              <a:gd name="connsiteX91" fmla="*/ 1909455 w 10100783"/>
              <a:gd name="connsiteY91" fmla="*/ 2000231 h 10280484"/>
              <a:gd name="connsiteX92" fmla="*/ 2410060 w 10100783"/>
              <a:gd name="connsiteY92" fmla="*/ 3001441 h 10280484"/>
              <a:gd name="connsiteX93" fmla="*/ 1909455 w 10100783"/>
              <a:gd name="connsiteY93" fmla="*/ 4002651 h 10280484"/>
              <a:gd name="connsiteX94" fmla="*/ 587275 w 10100783"/>
              <a:gd name="connsiteY94" fmla="*/ 4002651 h 10280484"/>
              <a:gd name="connsiteX95" fmla="*/ 86670 w 10100783"/>
              <a:gd name="connsiteY95" fmla="*/ 3001441 h 10280484"/>
              <a:gd name="connsiteX96" fmla="*/ 2543599 w 10100783"/>
              <a:gd name="connsiteY96" fmla="*/ 994924 h 10280484"/>
              <a:gd name="connsiteX97" fmla="*/ 3865778 w 10100783"/>
              <a:gd name="connsiteY97" fmla="*/ 994924 h 10280484"/>
              <a:gd name="connsiteX98" fmla="*/ 4366383 w 10100783"/>
              <a:gd name="connsiteY98" fmla="*/ 1996134 h 10280484"/>
              <a:gd name="connsiteX99" fmla="*/ 3865778 w 10100783"/>
              <a:gd name="connsiteY99" fmla="*/ 2997344 h 10280484"/>
              <a:gd name="connsiteX100" fmla="*/ 2543598 w 10100783"/>
              <a:gd name="connsiteY100" fmla="*/ 2997344 h 10280484"/>
              <a:gd name="connsiteX101" fmla="*/ 2042993 w 10100783"/>
              <a:gd name="connsiteY101" fmla="*/ 1996134 h 10280484"/>
              <a:gd name="connsiteX102" fmla="*/ 4505034 w 10100783"/>
              <a:gd name="connsiteY102" fmla="*/ 0 h 10280484"/>
              <a:gd name="connsiteX103" fmla="*/ 5827214 w 10100783"/>
              <a:gd name="connsiteY103" fmla="*/ 1 h 10280484"/>
              <a:gd name="connsiteX104" fmla="*/ 6327819 w 10100783"/>
              <a:gd name="connsiteY104" fmla="*/ 1001211 h 10280484"/>
              <a:gd name="connsiteX105" fmla="*/ 5827214 w 10100783"/>
              <a:gd name="connsiteY105" fmla="*/ 2002421 h 10280484"/>
              <a:gd name="connsiteX106" fmla="*/ 4505034 w 10100783"/>
              <a:gd name="connsiteY106" fmla="*/ 2002420 h 10280484"/>
              <a:gd name="connsiteX107" fmla="*/ 4004429 w 10100783"/>
              <a:gd name="connsiteY107" fmla="*/ 1001211 h 1028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10100783" h="10280484">
                <a:moveTo>
                  <a:pt x="4306552" y="8278064"/>
                </a:moveTo>
                <a:lnTo>
                  <a:pt x="5628732" y="8278064"/>
                </a:lnTo>
                <a:lnTo>
                  <a:pt x="6129337" y="9279274"/>
                </a:lnTo>
                <a:lnTo>
                  <a:pt x="5628732" y="10280484"/>
                </a:lnTo>
                <a:lnTo>
                  <a:pt x="4306552" y="10280484"/>
                </a:lnTo>
                <a:lnTo>
                  <a:pt x="3805947" y="9279274"/>
                </a:lnTo>
                <a:close/>
                <a:moveTo>
                  <a:pt x="6242745" y="7238705"/>
                </a:moveTo>
                <a:lnTo>
                  <a:pt x="7564924" y="7238705"/>
                </a:lnTo>
                <a:lnTo>
                  <a:pt x="8065530" y="8239915"/>
                </a:lnTo>
                <a:lnTo>
                  <a:pt x="7564924" y="9241125"/>
                </a:lnTo>
                <a:lnTo>
                  <a:pt x="6242744" y="9241125"/>
                </a:lnTo>
                <a:lnTo>
                  <a:pt x="5742139" y="8239915"/>
                </a:lnTo>
                <a:close/>
                <a:moveTo>
                  <a:pt x="8204181" y="6243782"/>
                </a:moveTo>
                <a:lnTo>
                  <a:pt x="9526360" y="6243782"/>
                </a:lnTo>
                <a:lnTo>
                  <a:pt x="10026965" y="7244992"/>
                </a:lnTo>
                <a:lnTo>
                  <a:pt x="9526360" y="8246202"/>
                </a:lnTo>
                <a:lnTo>
                  <a:pt x="8204181" y="8246202"/>
                </a:lnTo>
                <a:lnTo>
                  <a:pt x="7703575" y="7244992"/>
                </a:lnTo>
                <a:close/>
                <a:moveTo>
                  <a:pt x="2441173" y="7257615"/>
                </a:moveTo>
                <a:lnTo>
                  <a:pt x="3763353" y="7257615"/>
                </a:lnTo>
                <a:lnTo>
                  <a:pt x="4263958" y="8258825"/>
                </a:lnTo>
                <a:lnTo>
                  <a:pt x="3763353" y="9260035"/>
                </a:lnTo>
                <a:lnTo>
                  <a:pt x="2441172" y="9260035"/>
                </a:lnTo>
                <a:lnTo>
                  <a:pt x="1940567" y="8258825"/>
                </a:lnTo>
                <a:close/>
                <a:moveTo>
                  <a:pt x="4331678" y="6171744"/>
                </a:moveTo>
                <a:lnTo>
                  <a:pt x="5653858" y="6171744"/>
                </a:lnTo>
                <a:lnTo>
                  <a:pt x="6154463" y="7172954"/>
                </a:lnTo>
                <a:lnTo>
                  <a:pt x="5653858" y="8174164"/>
                </a:lnTo>
                <a:lnTo>
                  <a:pt x="4331678" y="8174164"/>
                </a:lnTo>
                <a:lnTo>
                  <a:pt x="3831073" y="7172954"/>
                </a:lnTo>
                <a:close/>
                <a:moveTo>
                  <a:pt x="8194402" y="4226144"/>
                </a:moveTo>
                <a:lnTo>
                  <a:pt x="9516582" y="4226144"/>
                </a:lnTo>
                <a:lnTo>
                  <a:pt x="10017187" y="5227354"/>
                </a:lnTo>
                <a:lnTo>
                  <a:pt x="9516582" y="6228564"/>
                </a:lnTo>
                <a:lnTo>
                  <a:pt x="8194402" y="6228564"/>
                </a:lnTo>
                <a:lnTo>
                  <a:pt x="7693797" y="5227354"/>
                </a:lnTo>
                <a:close/>
                <a:moveTo>
                  <a:pt x="6265755" y="5172830"/>
                </a:moveTo>
                <a:lnTo>
                  <a:pt x="7587934" y="5172830"/>
                </a:lnTo>
                <a:lnTo>
                  <a:pt x="8088539" y="6174040"/>
                </a:lnTo>
                <a:lnTo>
                  <a:pt x="7587934" y="7175250"/>
                </a:lnTo>
                <a:lnTo>
                  <a:pt x="6265754" y="7175250"/>
                </a:lnTo>
                <a:lnTo>
                  <a:pt x="5765149" y="6174040"/>
                </a:lnTo>
                <a:close/>
                <a:moveTo>
                  <a:pt x="2386505" y="5191736"/>
                </a:moveTo>
                <a:lnTo>
                  <a:pt x="3708685" y="5191736"/>
                </a:lnTo>
                <a:lnTo>
                  <a:pt x="4209289" y="6192945"/>
                </a:lnTo>
                <a:lnTo>
                  <a:pt x="3708684" y="7194155"/>
                </a:lnTo>
                <a:lnTo>
                  <a:pt x="2386504" y="7194155"/>
                </a:lnTo>
                <a:lnTo>
                  <a:pt x="1885900" y="6192946"/>
                </a:lnTo>
                <a:close/>
                <a:moveTo>
                  <a:pt x="4395355" y="4116591"/>
                </a:moveTo>
                <a:lnTo>
                  <a:pt x="5717534" y="4116591"/>
                </a:lnTo>
                <a:lnTo>
                  <a:pt x="6218139" y="5117800"/>
                </a:lnTo>
                <a:lnTo>
                  <a:pt x="5717533" y="6119010"/>
                </a:lnTo>
                <a:lnTo>
                  <a:pt x="4395354" y="6119010"/>
                </a:lnTo>
                <a:lnTo>
                  <a:pt x="3894749" y="5117801"/>
                </a:lnTo>
                <a:close/>
                <a:moveTo>
                  <a:pt x="6356790" y="3121667"/>
                </a:moveTo>
                <a:lnTo>
                  <a:pt x="7678970" y="3121668"/>
                </a:lnTo>
                <a:lnTo>
                  <a:pt x="8179575" y="4122877"/>
                </a:lnTo>
                <a:lnTo>
                  <a:pt x="7678969" y="5124087"/>
                </a:lnTo>
                <a:lnTo>
                  <a:pt x="6356790" y="5124086"/>
                </a:lnTo>
                <a:lnTo>
                  <a:pt x="5856185" y="4122878"/>
                </a:lnTo>
                <a:close/>
                <a:moveTo>
                  <a:pt x="2478091" y="3088611"/>
                </a:moveTo>
                <a:lnTo>
                  <a:pt x="3800271" y="3088612"/>
                </a:lnTo>
                <a:lnTo>
                  <a:pt x="4300876" y="4089821"/>
                </a:lnTo>
                <a:lnTo>
                  <a:pt x="3800271" y="5091031"/>
                </a:lnTo>
                <a:lnTo>
                  <a:pt x="2478091" y="5091031"/>
                </a:lnTo>
                <a:lnTo>
                  <a:pt x="1977486" y="4089821"/>
                </a:lnTo>
                <a:close/>
                <a:moveTo>
                  <a:pt x="500605" y="4050947"/>
                </a:moveTo>
                <a:lnTo>
                  <a:pt x="1822785" y="4050947"/>
                </a:lnTo>
                <a:lnTo>
                  <a:pt x="2323390" y="5052156"/>
                </a:lnTo>
                <a:lnTo>
                  <a:pt x="1822785" y="6053367"/>
                </a:lnTo>
                <a:lnTo>
                  <a:pt x="500605" y="6053367"/>
                </a:lnTo>
                <a:lnTo>
                  <a:pt x="0" y="5052157"/>
                </a:lnTo>
                <a:close/>
                <a:moveTo>
                  <a:pt x="4418364" y="2050715"/>
                </a:moveTo>
                <a:lnTo>
                  <a:pt x="5740544" y="2050716"/>
                </a:lnTo>
                <a:lnTo>
                  <a:pt x="6241149" y="3051926"/>
                </a:lnTo>
                <a:lnTo>
                  <a:pt x="5740543" y="4053136"/>
                </a:lnTo>
                <a:lnTo>
                  <a:pt x="4418364" y="4053136"/>
                </a:lnTo>
                <a:lnTo>
                  <a:pt x="3917759" y="3051926"/>
                </a:lnTo>
                <a:close/>
                <a:moveTo>
                  <a:pt x="8277998" y="111201"/>
                </a:moveTo>
                <a:lnTo>
                  <a:pt x="9600177" y="111201"/>
                </a:lnTo>
                <a:lnTo>
                  <a:pt x="10100783" y="1112412"/>
                </a:lnTo>
                <a:lnTo>
                  <a:pt x="9600177" y="2113621"/>
                </a:lnTo>
                <a:lnTo>
                  <a:pt x="8277998" y="2113621"/>
                </a:lnTo>
                <a:lnTo>
                  <a:pt x="7777393" y="1112412"/>
                </a:lnTo>
                <a:close/>
                <a:moveTo>
                  <a:pt x="6349350" y="1057886"/>
                </a:moveTo>
                <a:lnTo>
                  <a:pt x="7671529" y="1057886"/>
                </a:lnTo>
                <a:lnTo>
                  <a:pt x="8172134" y="2059096"/>
                </a:lnTo>
                <a:lnTo>
                  <a:pt x="7671529" y="3060307"/>
                </a:lnTo>
                <a:lnTo>
                  <a:pt x="6349349" y="3060306"/>
                </a:lnTo>
                <a:lnTo>
                  <a:pt x="5848744" y="2059096"/>
                </a:lnTo>
                <a:close/>
                <a:moveTo>
                  <a:pt x="587275" y="2000231"/>
                </a:moveTo>
                <a:lnTo>
                  <a:pt x="1909455" y="2000231"/>
                </a:lnTo>
                <a:lnTo>
                  <a:pt x="2410060" y="3001441"/>
                </a:lnTo>
                <a:lnTo>
                  <a:pt x="1909455" y="4002651"/>
                </a:lnTo>
                <a:lnTo>
                  <a:pt x="587275" y="4002651"/>
                </a:lnTo>
                <a:lnTo>
                  <a:pt x="86670" y="3001441"/>
                </a:lnTo>
                <a:close/>
                <a:moveTo>
                  <a:pt x="2543599" y="994924"/>
                </a:moveTo>
                <a:lnTo>
                  <a:pt x="3865778" y="994924"/>
                </a:lnTo>
                <a:lnTo>
                  <a:pt x="4366383" y="1996134"/>
                </a:lnTo>
                <a:lnTo>
                  <a:pt x="3865778" y="2997344"/>
                </a:lnTo>
                <a:lnTo>
                  <a:pt x="2543598" y="2997344"/>
                </a:lnTo>
                <a:lnTo>
                  <a:pt x="2042993" y="1996134"/>
                </a:lnTo>
                <a:close/>
                <a:moveTo>
                  <a:pt x="4505034" y="0"/>
                </a:moveTo>
                <a:lnTo>
                  <a:pt x="5827214" y="1"/>
                </a:lnTo>
                <a:lnTo>
                  <a:pt x="6327819" y="1001211"/>
                </a:lnTo>
                <a:lnTo>
                  <a:pt x="5827214" y="2002421"/>
                </a:lnTo>
                <a:lnTo>
                  <a:pt x="4505034" y="2002420"/>
                </a:lnTo>
                <a:lnTo>
                  <a:pt x="4004429" y="1001211"/>
                </a:lnTo>
                <a:close/>
              </a:path>
            </a:pathLst>
          </a:custGeom>
          <a:blipFill dpi="0" rotWithShape="0">
            <a:blip r:embed="rId3"/>
            <a:srcRect/>
            <a:stretch>
              <a:fillRect l="-1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F4E46D-18AF-A28D-2723-37298E55EABC}"/>
              </a:ext>
            </a:extLst>
          </p:cNvPr>
          <p:cNvSpPr txBox="1"/>
          <p:nvPr/>
        </p:nvSpPr>
        <p:spPr>
          <a:xfrm>
            <a:off x="137160" y="807720"/>
            <a:ext cx="5730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Building a Phonebook Application</a:t>
            </a:r>
            <a:endParaRPr lang="en-IN" sz="66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anose="020209040905050203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5EDD2C9-B83C-D980-5B18-918056DD6946}"/>
              </a:ext>
            </a:extLst>
          </p:cNvPr>
          <p:cNvSpPr/>
          <p:nvPr/>
        </p:nvSpPr>
        <p:spPr>
          <a:xfrm>
            <a:off x="12192000" y="0"/>
            <a:ext cx="6781800" cy="6858000"/>
          </a:xfrm>
          <a:prstGeom prst="rect">
            <a:avLst/>
          </a:prstGeom>
          <a:solidFill>
            <a:schemeClr val="bg1">
              <a:alpha val="3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741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820BA4-960D-C378-F8CD-9F17AFE09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F49D724-BBBF-7BA1-712C-9E59DF09A846}"/>
              </a:ext>
            </a:extLst>
          </p:cNvPr>
          <p:cNvGrpSpPr/>
          <p:nvPr/>
        </p:nvGrpSpPr>
        <p:grpSpPr>
          <a:xfrm>
            <a:off x="9458337" y="761358"/>
            <a:ext cx="5467324" cy="5335284"/>
            <a:chOff x="9458337" y="761358"/>
            <a:chExt cx="5467324" cy="533528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C7A41A4-CF68-FC82-9DD5-31BF37527E15}"/>
                </a:ext>
              </a:extLst>
            </p:cNvPr>
            <p:cNvGrpSpPr/>
            <p:nvPr/>
          </p:nvGrpSpPr>
          <p:grpSpPr>
            <a:xfrm rot="19382070">
              <a:off x="9458337" y="761358"/>
              <a:ext cx="5467324" cy="5335284"/>
              <a:chOff x="3362044" y="1389981"/>
              <a:chExt cx="4215772" cy="4289433"/>
            </a:xfr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8BE3681-3E19-F067-3CE0-9603E5F25B0B}"/>
                  </a:ext>
                </a:extLst>
              </p:cNvPr>
              <p:cNvSpPr/>
              <p:nvPr/>
            </p:nvSpPr>
            <p:spPr>
              <a:xfrm rot="5400000">
                <a:off x="5474374" y="1408396"/>
                <a:ext cx="2121857" cy="2085027"/>
              </a:xfrm>
              <a:custGeom>
                <a:avLst/>
                <a:gdLst>
                  <a:gd name="connsiteX0" fmla="*/ 0 w 2121857"/>
                  <a:gd name="connsiteY0" fmla="*/ 2085027 h 2085027"/>
                  <a:gd name="connsiteX1" fmla="*/ 9904 w 2121857"/>
                  <a:gd name="connsiteY1" fmla="*/ 1892251 h 2085027"/>
                  <a:gd name="connsiteX2" fmla="*/ 1925311 w 2121857"/>
                  <a:gd name="connsiteY2" fmla="*/ 9755 h 2085027"/>
                  <a:gd name="connsiteX3" fmla="*/ 2121857 w 2121857"/>
                  <a:gd name="connsiteY3" fmla="*/ 0 h 2085027"/>
                  <a:gd name="connsiteX4" fmla="*/ 2121857 w 2121857"/>
                  <a:gd name="connsiteY4" fmla="*/ 2085027 h 2085027"/>
                  <a:gd name="connsiteX5" fmla="*/ 0 w 2121857"/>
                  <a:gd name="connsiteY5" fmla="*/ 2085027 h 2085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1857" h="2085027">
                    <a:moveTo>
                      <a:pt x="0" y="2085027"/>
                    </a:moveTo>
                    <a:lnTo>
                      <a:pt x="9904" y="1892251"/>
                    </a:lnTo>
                    <a:cubicBezTo>
                      <a:pt x="112469" y="899663"/>
                      <a:pt x="915371" y="110557"/>
                      <a:pt x="1925311" y="9755"/>
                    </a:cubicBezTo>
                    <a:lnTo>
                      <a:pt x="2121857" y="0"/>
                    </a:lnTo>
                    <a:lnTo>
                      <a:pt x="2121857" y="2085027"/>
                    </a:lnTo>
                    <a:lnTo>
                      <a:pt x="0" y="208502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6214C9C-4529-A8A8-F7BB-45CD92BBE79D}"/>
                  </a:ext>
                </a:extLst>
              </p:cNvPr>
              <p:cNvSpPr/>
              <p:nvPr/>
            </p:nvSpPr>
            <p:spPr>
              <a:xfrm rot="5400000">
                <a:off x="3343629" y="1408397"/>
                <a:ext cx="2121857" cy="2085025"/>
              </a:xfrm>
              <a:custGeom>
                <a:avLst/>
                <a:gdLst>
                  <a:gd name="connsiteX0" fmla="*/ 0 w 2121857"/>
                  <a:gd name="connsiteY0" fmla="*/ 0 h 2085025"/>
                  <a:gd name="connsiteX1" fmla="*/ 2121857 w 2121857"/>
                  <a:gd name="connsiteY1" fmla="*/ 0 h 2085025"/>
                  <a:gd name="connsiteX2" fmla="*/ 2121856 w 2121857"/>
                  <a:gd name="connsiteY2" fmla="*/ 2085025 h 2085025"/>
                  <a:gd name="connsiteX3" fmla="*/ 1925311 w 2121857"/>
                  <a:gd name="connsiteY3" fmla="*/ 2075271 h 2085025"/>
                  <a:gd name="connsiteX4" fmla="*/ 9904 w 2121857"/>
                  <a:gd name="connsiteY4" fmla="*/ 192775 h 2085025"/>
                  <a:gd name="connsiteX5" fmla="*/ 0 w 2121857"/>
                  <a:gd name="connsiteY5" fmla="*/ 0 h 2085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1857" h="2085025">
                    <a:moveTo>
                      <a:pt x="0" y="0"/>
                    </a:moveTo>
                    <a:lnTo>
                      <a:pt x="2121857" y="0"/>
                    </a:lnTo>
                    <a:lnTo>
                      <a:pt x="2121856" y="2085025"/>
                    </a:lnTo>
                    <a:lnTo>
                      <a:pt x="1925311" y="2075271"/>
                    </a:lnTo>
                    <a:cubicBezTo>
                      <a:pt x="915371" y="1974468"/>
                      <a:pt x="112469" y="1185362"/>
                      <a:pt x="9904" y="19277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D2C4ECA-65BD-6871-1B01-01BDF474DB5A}"/>
                  </a:ext>
                </a:extLst>
              </p:cNvPr>
              <p:cNvSpPr/>
              <p:nvPr/>
            </p:nvSpPr>
            <p:spPr>
              <a:xfrm rot="5400000">
                <a:off x="3343628" y="3575972"/>
                <a:ext cx="2121858" cy="2085025"/>
              </a:xfrm>
              <a:custGeom>
                <a:avLst/>
                <a:gdLst>
                  <a:gd name="connsiteX0" fmla="*/ 0 w 2121858"/>
                  <a:gd name="connsiteY0" fmla="*/ 2085025 h 2085025"/>
                  <a:gd name="connsiteX1" fmla="*/ 1 w 2121858"/>
                  <a:gd name="connsiteY1" fmla="*/ 0 h 2085025"/>
                  <a:gd name="connsiteX2" fmla="*/ 2121858 w 2121858"/>
                  <a:gd name="connsiteY2" fmla="*/ 0 h 2085025"/>
                  <a:gd name="connsiteX3" fmla="*/ 2111953 w 2121858"/>
                  <a:gd name="connsiteY3" fmla="*/ 192775 h 2085025"/>
                  <a:gd name="connsiteX4" fmla="*/ 196546 w 2121858"/>
                  <a:gd name="connsiteY4" fmla="*/ 2075271 h 2085025"/>
                  <a:gd name="connsiteX5" fmla="*/ 0 w 2121858"/>
                  <a:gd name="connsiteY5" fmla="*/ 2085025 h 2085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1858" h="2085025">
                    <a:moveTo>
                      <a:pt x="0" y="2085025"/>
                    </a:moveTo>
                    <a:lnTo>
                      <a:pt x="1" y="0"/>
                    </a:lnTo>
                    <a:lnTo>
                      <a:pt x="2121858" y="0"/>
                    </a:lnTo>
                    <a:lnTo>
                      <a:pt x="2111953" y="192775"/>
                    </a:lnTo>
                    <a:cubicBezTo>
                      <a:pt x="2009388" y="1185362"/>
                      <a:pt x="1206486" y="1974468"/>
                      <a:pt x="196546" y="2075271"/>
                    </a:cubicBezTo>
                    <a:lnTo>
                      <a:pt x="0" y="208502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9B187C1-51E6-22B1-70DA-7C6E74AC5B08}"/>
                  </a:ext>
                </a:extLst>
              </p:cNvPr>
              <p:cNvSpPr/>
              <p:nvPr/>
            </p:nvSpPr>
            <p:spPr>
              <a:xfrm rot="5400000">
                <a:off x="5474374" y="3575972"/>
                <a:ext cx="2121857" cy="2085027"/>
              </a:xfrm>
              <a:custGeom>
                <a:avLst/>
                <a:gdLst>
                  <a:gd name="connsiteX0" fmla="*/ 0 w 2121857"/>
                  <a:gd name="connsiteY0" fmla="*/ 2085027 h 2085027"/>
                  <a:gd name="connsiteX1" fmla="*/ 0 w 2121857"/>
                  <a:gd name="connsiteY1" fmla="*/ 0 h 2085027"/>
                  <a:gd name="connsiteX2" fmla="*/ 196546 w 2121857"/>
                  <a:gd name="connsiteY2" fmla="*/ 9755 h 2085027"/>
                  <a:gd name="connsiteX3" fmla="*/ 2111952 w 2121857"/>
                  <a:gd name="connsiteY3" fmla="*/ 1892251 h 2085027"/>
                  <a:gd name="connsiteX4" fmla="*/ 2121857 w 2121857"/>
                  <a:gd name="connsiteY4" fmla="*/ 2085027 h 2085027"/>
                  <a:gd name="connsiteX5" fmla="*/ 0 w 2121857"/>
                  <a:gd name="connsiteY5" fmla="*/ 2085027 h 2085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1857" h="2085027">
                    <a:moveTo>
                      <a:pt x="0" y="2085027"/>
                    </a:moveTo>
                    <a:lnTo>
                      <a:pt x="0" y="0"/>
                    </a:lnTo>
                    <a:lnTo>
                      <a:pt x="196546" y="9755"/>
                    </a:lnTo>
                    <a:cubicBezTo>
                      <a:pt x="1206485" y="110557"/>
                      <a:pt x="2009387" y="899663"/>
                      <a:pt x="2111952" y="1892251"/>
                    </a:cubicBezTo>
                    <a:lnTo>
                      <a:pt x="2121857" y="2085027"/>
                    </a:lnTo>
                    <a:lnTo>
                      <a:pt x="0" y="208502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7721403-2956-7269-678C-0DBA41D8255D}"/>
                </a:ext>
              </a:extLst>
            </p:cNvPr>
            <p:cNvSpPr txBox="1"/>
            <p:nvPr/>
          </p:nvSpPr>
          <p:spPr>
            <a:xfrm>
              <a:off x="9957620" y="2667001"/>
              <a:ext cx="74676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bg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5</a:t>
              </a:r>
              <a:endParaRPr lang="en-IN" sz="8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8670A4-F183-B7C0-A569-BF436C05821B}"/>
                </a:ext>
              </a:extLst>
            </p:cNvPr>
            <p:cNvSpPr txBox="1"/>
            <p:nvPr/>
          </p:nvSpPr>
          <p:spPr>
            <a:xfrm>
              <a:off x="11868201" y="945916"/>
              <a:ext cx="74676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8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685D11-4E76-46F5-759A-E56C40529996}"/>
                </a:ext>
              </a:extLst>
            </p:cNvPr>
            <p:cNvSpPr txBox="1"/>
            <p:nvPr/>
          </p:nvSpPr>
          <p:spPr>
            <a:xfrm>
              <a:off x="11621089" y="4613640"/>
              <a:ext cx="74676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8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783DD2D-5304-B979-6B93-BBAB585EE49B}"/>
                </a:ext>
              </a:extLst>
            </p:cNvPr>
            <p:cNvSpPr txBox="1"/>
            <p:nvPr/>
          </p:nvSpPr>
          <p:spPr>
            <a:xfrm>
              <a:off x="13619103" y="2803865"/>
              <a:ext cx="74676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8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90B1A7A1-345B-ADB1-F7B6-5BBE6D74E3AC}"/>
              </a:ext>
            </a:extLst>
          </p:cNvPr>
          <p:cNvSpPr/>
          <p:nvPr/>
        </p:nvSpPr>
        <p:spPr>
          <a:xfrm rot="21218798">
            <a:off x="11358302" y="2473554"/>
            <a:ext cx="1838633" cy="2025445"/>
          </a:xfrm>
          <a:prstGeom prst="ellipse">
            <a:avLst/>
          </a:prstGeom>
          <a:blipFill dpi="0" rotWithShape="1">
            <a:blip r:embed="rId3">
              <a:alphaModFix amt="9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784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364F02-E057-0F17-3434-D25B6926A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F2D7655-0B1C-61D4-B26C-41D8706B747F}"/>
              </a:ext>
            </a:extLst>
          </p:cNvPr>
          <p:cNvGrpSpPr/>
          <p:nvPr/>
        </p:nvGrpSpPr>
        <p:grpSpPr>
          <a:xfrm>
            <a:off x="9458337" y="761358"/>
            <a:ext cx="5467324" cy="5335284"/>
            <a:chOff x="9458337" y="761358"/>
            <a:chExt cx="5467324" cy="533528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75BD4AF-713C-7073-0F01-A14354C6F6C1}"/>
                </a:ext>
              </a:extLst>
            </p:cNvPr>
            <p:cNvGrpSpPr/>
            <p:nvPr/>
          </p:nvGrpSpPr>
          <p:grpSpPr>
            <a:xfrm rot="19382070">
              <a:off x="9458337" y="761358"/>
              <a:ext cx="5467324" cy="5335284"/>
              <a:chOff x="3362044" y="1389981"/>
              <a:chExt cx="4215772" cy="4289433"/>
            </a:xfr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29451AD-2D07-41F9-7D17-6FB6E9F74B36}"/>
                  </a:ext>
                </a:extLst>
              </p:cNvPr>
              <p:cNvSpPr/>
              <p:nvPr/>
            </p:nvSpPr>
            <p:spPr>
              <a:xfrm rot="5400000">
                <a:off x="5474374" y="1408396"/>
                <a:ext cx="2121857" cy="2085027"/>
              </a:xfrm>
              <a:custGeom>
                <a:avLst/>
                <a:gdLst>
                  <a:gd name="connsiteX0" fmla="*/ 0 w 2121857"/>
                  <a:gd name="connsiteY0" fmla="*/ 2085027 h 2085027"/>
                  <a:gd name="connsiteX1" fmla="*/ 9904 w 2121857"/>
                  <a:gd name="connsiteY1" fmla="*/ 1892251 h 2085027"/>
                  <a:gd name="connsiteX2" fmla="*/ 1925311 w 2121857"/>
                  <a:gd name="connsiteY2" fmla="*/ 9755 h 2085027"/>
                  <a:gd name="connsiteX3" fmla="*/ 2121857 w 2121857"/>
                  <a:gd name="connsiteY3" fmla="*/ 0 h 2085027"/>
                  <a:gd name="connsiteX4" fmla="*/ 2121857 w 2121857"/>
                  <a:gd name="connsiteY4" fmla="*/ 2085027 h 2085027"/>
                  <a:gd name="connsiteX5" fmla="*/ 0 w 2121857"/>
                  <a:gd name="connsiteY5" fmla="*/ 2085027 h 2085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1857" h="2085027">
                    <a:moveTo>
                      <a:pt x="0" y="2085027"/>
                    </a:moveTo>
                    <a:lnTo>
                      <a:pt x="9904" y="1892251"/>
                    </a:lnTo>
                    <a:cubicBezTo>
                      <a:pt x="112469" y="899663"/>
                      <a:pt x="915371" y="110557"/>
                      <a:pt x="1925311" y="9755"/>
                    </a:cubicBezTo>
                    <a:lnTo>
                      <a:pt x="2121857" y="0"/>
                    </a:lnTo>
                    <a:lnTo>
                      <a:pt x="2121857" y="2085027"/>
                    </a:lnTo>
                    <a:lnTo>
                      <a:pt x="0" y="208502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351F0E9-D3AA-4977-D959-58550E4D8A86}"/>
                  </a:ext>
                </a:extLst>
              </p:cNvPr>
              <p:cNvSpPr/>
              <p:nvPr/>
            </p:nvSpPr>
            <p:spPr>
              <a:xfrm rot="5400000">
                <a:off x="3343629" y="1408397"/>
                <a:ext cx="2121857" cy="2085025"/>
              </a:xfrm>
              <a:custGeom>
                <a:avLst/>
                <a:gdLst>
                  <a:gd name="connsiteX0" fmla="*/ 0 w 2121857"/>
                  <a:gd name="connsiteY0" fmla="*/ 0 h 2085025"/>
                  <a:gd name="connsiteX1" fmla="*/ 2121857 w 2121857"/>
                  <a:gd name="connsiteY1" fmla="*/ 0 h 2085025"/>
                  <a:gd name="connsiteX2" fmla="*/ 2121856 w 2121857"/>
                  <a:gd name="connsiteY2" fmla="*/ 2085025 h 2085025"/>
                  <a:gd name="connsiteX3" fmla="*/ 1925311 w 2121857"/>
                  <a:gd name="connsiteY3" fmla="*/ 2075271 h 2085025"/>
                  <a:gd name="connsiteX4" fmla="*/ 9904 w 2121857"/>
                  <a:gd name="connsiteY4" fmla="*/ 192775 h 2085025"/>
                  <a:gd name="connsiteX5" fmla="*/ 0 w 2121857"/>
                  <a:gd name="connsiteY5" fmla="*/ 0 h 2085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1857" h="2085025">
                    <a:moveTo>
                      <a:pt x="0" y="0"/>
                    </a:moveTo>
                    <a:lnTo>
                      <a:pt x="2121857" y="0"/>
                    </a:lnTo>
                    <a:lnTo>
                      <a:pt x="2121856" y="2085025"/>
                    </a:lnTo>
                    <a:lnTo>
                      <a:pt x="1925311" y="2075271"/>
                    </a:lnTo>
                    <a:cubicBezTo>
                      <a:pt x="915371" y="1974468"/>
                      <a:pt x="112469" y="1185362"/>
                      <a:pt x="9904" y="19277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03E9791-2ACB-22C8-34D0-6E1D0B6B9D03}"/>
                  </a:ext>
                </a:extLst>
              </p:cNvPr>
              <p:cNvSpPr/>
              <p:nvPr/>
            </p:nvSpPr>
            <p:spPr>
              <a:xfrm rot="5400000">
                <a:off x="3343628" y="3575972"/>
                <a:ext cx="2121858" cy="2085025"/>
              </a:xfrm>
              <a:custGeom>
                <a:avLst/>
                <a:gdLst>
                  <a:gd name="connsiteX0" fmla="*/ 0 w 2121858"/>
                  <a:gd name="connsiteY0" fmla="*/ 2085025 h 2085025"/>
                  <a:gd name="connsiteX1" fmla="*/ 1 w 2121858"/>
                  <a:gd name="connsiteY1" fmla="*/ 0 h 2085025"/>
                  <a:gd name="connsiteX2" fmla="*/ 2121858 w 2121858"/>
                  <a:gd name="connsiteY2" fmla="*/ 0 h 2085025"/>
                  <a:gd name="connsiteX3" fmla="*/ 2111953 w 2121858"/>
                  <a:gd name="connsiteY3" fmla="*/ 192775 h 2085025"/>
                  <a:gd name="connsiteX4" fmla="*/ 196546 w 2121858"/>
                  <a:gd name="connsiteY4" fmla="*/ 2075271 h 2085025"/>
                  <a:gd name="connsiteX5" fmla="*/ 0 w 2121858"/>
                  <a:gd name="connsiteY5" fmla="*/ 2085025 h 2085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1858" h="2085025">
                    <a:moveTo>
                      <a:pt x="0" y="2085025"/>
                    </a:moveTo>
                    <a:lnTo>
                      <a:pt x="1" y="0"/>
                    </a:lnTo>
                    <a:lnTo>
                      <a:pt x="2121858" y="0"/>
                    </a:lnTo>
                    <a:lnTo>
                      <a:pt x="2111953" y="192775"/>
                    </a:lnTo>
                    <a:cubicBezTo>
                      <a:pt x="2009388" y="1185362"/>
                      <a:pt x="1206486" y="1974468"/>
                      <a:pt x="196546" y="2075271"/>
                    </a:cubicBezTo>
                    <a:lnTo>
                      <a:pt x="0" y="208502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B13BED60-5567-09E5-97F0-4E058CC63975}"/>
                  </a:ext>
                </a:extLst>
              </p:cNvPr>
              <p:cNvSpPr/>
              <p:nvPr/>
            </p:nvSpPr>
            <p:spPr>
              <a:xfrm rot="5400000">
                <a:off x="5474374" y="3575972"/>
                <a:ext cx="2121857" cy="2085027"/>
              </a:xfrm>
              <a:custGeom>
                <a:avLst/>
                <a:gdLst>
                  <a:gd name="connsiteX0" fmla="*/ 0 w 2121857"/>
                  <a:gd name="connsiteY0" fmla="*/ 2085027 h 2085027"/>
                  <a:gd name="connsiteX1" fmla="*/ 0 w 2121857"/>
                  <a:gd name="connsiteY1" fmla="*/ 0 h 2085027"/>
                  <a:gd name="connsiteX2" fmla="*/ 196546 w 2121857"/>
                  <a:gd name="connsiteY2" fmla="*/ 9755 h 2085027"/>
                  <a:gd name="connsiteX3" fmla="*/ 2111952 w 2121857"/>
                  <a:gd name="connsiteY3" fmla="*/ 1892251 h 2085027"/>
                  <a:gd name="connsiteX4" fmla="*/ 2121857 w 2121857"/>
                  <a:gd name="connsiteY4" fmla="*/ 2085027 h 2085027"/>
                  <a:gd name="connsiteX5" fmla="*/ 0 w 2121857"/>
                  <a:gd name="connsiteY5" fmla="*/ 2085027 h 2085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1857" h="2085027">
                    <a:moveTo>
                      <a:pt x="0" y="2085027"/>
                    </a:moveTo>
                    <a:lnTo>
                      <a:pt x="0" y="0"/>
                    </a:lnTo>
                    <a:lnTo>
                      <a:pt x="196546" y="9755"/>
                    </a:lnTo>
                    <a:cubicBezTo>
                      <a:pt x="1206485" y="110557"/>
                      <a:pt x="2009387" y="899663"/>
                      <a:pt x="2111952" y="1892251"/>
                    </a:cubicBezTo>
                    <a:lnTo>
                      <a:pt x="2121857" y="2085027"/>
                    </a:lnTo>
                    <a:lnTo>
                      <a:pt x="0" y="208502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A15F258-635E-93AB-DF36-48FD7158E068}"/>
                </a:ext>
              </a:extLst>
            </p:cNvPr>
            <p:cNvSpPr txBox="1"/>
            <p:nvPr/>
          </p:nvSpPr>
          <p:spPr>
            <a:xfrm>
              <a:off x="9957620" y="2667001"/>
              <a:ext cx="74676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bg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6</a:t>
              </a:r>
              <a:endParaRPr lang="en-IN" sz="8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6467E0-FEFB-3920-AE98-73985D52A267}"/>
                </a:ext>
              </a:extLst>
            </p:cNvPr>
            <p:cNvSpPr txBox="1"/>
            <p:nvPr/>
          </p:nvSpPr>
          <p:spPr>
            <a:xfrm>
              <a:off x="11868201" y="945916"/>
              <a:ext cx="74676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8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451614-9DD3-D615-8089-A649DA6BB861}"/>
                </a:ext>
              </a:extLst>
            </p:cNvPr>
            <p:cNvSpPr txBox="1"/>
            <p:nvPr/>
          </p:nvSpPr>
          <p:spPr>
            <a:xfrm>
              <a:off x="11621089" y="4613640"/>
              <a:ext cx="74676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8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AEAAB5-52BD-0BBE-57EB-89A40AD73B61}"/>
                </a:ext>
              </a:extLst>
            </p:cNvPr>
            <p:cNvSpPr txBox="1"/>
            <p:nvPr/>
          </p:nvSpPr>
          <p:spPr>
            <a:xfrm>
              <a:off x="13619103" y="2803865"/>
              <a:ext cx="74676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8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1790F9E0-7B3C-CD6E-DE8F-EC0EC6247CAB}"/>
              </a:ext>
            </a:extLst>
          </p:cNvPr>
          <p:cNvSpPr/>
          <p:nvPr/>
        </p:nvSpPr>
        <p:spPr>
          <a:xfrm rot="16200000">
            <a:off x="11358302" y="2473554"/>
            <a:ext cx="1838633" cy="2025445"/>
          </a:xfrm>
          <a:prstGeom prst="ellipse">
            <a:avLst/>
          </a:prstGeom>
          <a:blipFill dpi="0" rotWithShape="1">
            <a:blip r:embed="rId3">
              <a:alphaModFix amt="9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6430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9B0B7C-0303-CA90-B96C-00B4ED501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A7A2E6C-1D96-8C1B-231C-42D844F670FF}"/>
              </a:ext>
            </a:extLst>
          </p:cNvPr>
          <p:cNvGrpSpPr/>
          <p:nvPr/>
        </p:nvGrpSpPr>
        <p:grpSpPr>
          <a:xfrm>
            <a:off x="9458337" y="761358"/>
            <a:ext cx="5467324" cy="5335284"/>
            <a:chOff x="9458337" y="761358"/>
            <a:chExt cx="5467324" cy="533528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A02E615-6E46-2B8D-AED3-0D07895A798E}"/>
                </a:ext>
              </a:extLst>
            </p:cNvPr>
            <p:cNvGrpSpPr/>
            <p:nvPr/>
          </p:nvGrpSpPr>
          <p:grpSpPr>
            <a:xfrm rot="19382070">
              <a:off x="9458337" y="761358"/>
              <a:ext cx="5467324" cy="5335284"/>
              <a:chOff x="3362044" y="1389981"/>
              <a:chExt cx="4215772" cy="4289433"/>
            </a:xfr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ECC351E-8BBE-9C59-F086-7128863C06BB}"/>
                  </a:ext>
                </a:extLst>
              </p:cNvPr>
              <p:cNvSpPr/>
              <p:nvPr/>
            </p:nvSpPr>
            <p:spPr>
              <a:xfrm rot="5400000">
                <a:off x="5474374" y="1408396"/>
                <a:ext cx="2121857" cy="2085027"/>
              </a:xfrm>
              <a:custGeom>
                <a:avLst/>
                <a:gdLst>
                  <a:gd name="connsiteX0" fmla="*/ 0 w 2121857"/>
                  <a:gd name="connsiteY0" fmla="*/ 2085027 h 2085027"/>
                  <a:gd name="connsiteX1" fmla="*/ 9904 w 2121857"/>
                  <a:gd name="connsiteY1" fmla="*/ 1892251 h 2085027"/>
                  <a:gd name="connsiteX2" fmla="*/ 1925311 w 2121857"/>
                  <a:gd name="connsiteY2" fmla="*/ 9755 h 2085027"/>
                  <a:gd name="connsiteX3" fmla="*/ 2121857 w 2121857"/>
                  <a:gd name="connsiteY3" fmla="*/ 0 h 2085027"/>
                  <a:gd name="connsiteX4" fmla="*/ 2121857 w 2121857"/>
                  <a:gd name="connsiteY4" fmla="*/ 2085027 h 2085027"/>
                  <a:gd name="connsiteX5" fmla="*/ 0 w 2121857"/>
                  <a:gd name="connsiteY5" fmla="*/ 2085027 h 2085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1857" h="2085027">
                    <a:moveTo>
                      <a:pt x="0" y="2085027"/>
                    </a:moveTo>
                    <a:lnTo>
                      <a:pt x="9904" y="1892251"/>
                    </a:lnTo>
                    <a:cubicBezTo>
                      <a:pt x="112469" y="899663"/>
                      <a:pt x="915371" y="110557"/>
                      <a:pt x="1925311" y="9755"/>
                    </a:cubicBezTo>
                    <a:lnTo>
                      <a:pt x="2121857" y="0"/>
                    </a:lnTo>
                    <a:lnTo>
                      <a:pt x="2121857" y="2085027"/>
                    </a:lnTo>
                    <a:lnTo>
                      <a:pt x="0" y="208502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8C80960-B2C2-4E9D-D441-1FA88C22522C}"/>
                  </a:ext>
                </a:extLst>
              </p:cNvPr>
              <p:cNvSpPr/>
              <p:nvPr/>
            </p:nvSpPr>
            <p:spPr>
              <a:xfrm rot="5400000">
                <a:off x="3343629" y="1408397"/>
                <a:ext cx="2121857" cy="2085025"/>
              </a:xfrm>
              <a:custGeom>
                <a:avLst/>
                <a:gdLst>
                  <a:gd name="connsiteX0" fmla="*/ 0 w 2121857"/>
                  <a:gd name="connsiteY0" fmla="*/ 0 h 2085025"/>
                  <a:gd name="connsiteX1" fmla="*/ 2121857 w 2121857"/>
                  <a:gd name="connsiteY1" fmla="*/ 0 h 2085025"/>
                  <a:gd name="connsiteX2" fmla="*/ 2121856 w 2121857"/>
                  <a:gd name="connsiteY2" fmla="*/ 2085025 h 2085025"/>
                  <a:gd name="connsiteX3" fmla="*/ 1925311 w 2121857"/>
                  <a:gd name="connsiteY3" fmla="*/ 2075271 h 2085025"/>
                  <a:gd name="connsiteX4" fmla="*/ 9904 w 2121857"/>
                  <a:gd name="connsiteY4" fmla="*/ 192775 h 2085025"/>
                  <a:gd name="connsiteX5" fmla="*/ 0 w 2121857"/>
                  <a:gd name="connsiteY5" fmla="*/ 0 h 2085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1857" h="2085025">
                    <a:moveTo>
                      <a:pt x="0" y="0"/>
                    </a:moveTo>
                    <a:lnTo>
                      <a:pt x="2121857" y="0"/>
                    </a:lnTo>
                    <a:lnTo>
                      <a:pt x="2121856" y="2085025"/>
                    </a:lnTo>
                    <a:lnTo>
                      <a:pt x="1925311" y="2075271"/>
                    </a:lnTo>
                    <a:cubicBezTo>
                      <a:pt x="915371" y="1974468"/>
                      <a:pt x="112469" y="1185362"/>
                      <a:pt x="9904" y="19277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AE622AF-1096-37ED-8E1B-E6054133EB63}"/>
                  </a:ext>
                </a:extLst>
              </p:cNvPr>
              <p:cNvSpPr/>
              <p:nvPr/>
            </p:nvSpPr>
            <p:spPr>
              <a:xfrm rot="5400000">
                <a:off x="3343628" y="3575972"/>
                <a:ext cx="2121858" cy="2085025"/>
              </a:xfrm>
              <a:custGeom>
                <a:avLst/>
                <a:gdLst>
                  <a:gd name="connsiteX0" fmla="*/ 0 w 2121858"/>
                  <a:gd name="connsiteY0" fmla="*/ 2085025 h 2085025"/>
                  <a:gd name="connsiteX1" fmla="*/ 1 w 2121858"/>
                  <a:gd name="connsiteY1" fmla="*/ 0 h 2085025"/>
                  <a:gd name="connsiteX2" fmla="*/ 2121858 w 2121858"/>
                  <a:gd name="connsiteY2" fmla="*/ 0 h 2085025"/>
                  <a:gd name="connsiteX3" fmla="*/ 2111953 w 2121858"/>
                  <a:gd name="connsiteY3" fmla="*/ 192775 h 2085025"/>
                  <a:gd name="connsiteX4" fmla="*/ 196546 w 2121858"/>
                  <a:gd name="connsiteY4" fmla="*/ 2075271 h 2085025"/>
                  <a:gd name="connsiteX5" fmla="*/ 0 w 2121858"/>
                  <a:gd name="connsiteY5" fmla="*/ 2085025 h 2085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1858" h="2085025">
                    <a:moveTo>
                      <a:pt x="0" y="2085025"/>
                    </a:moveTo>
                    <a:lnTo>
                      <a:pt x="1" y="0"/>
                    </a:lnTo>
                    <a:lnTo>
                      <a:pt x="2121858" y="0"/>
                    </a:lnTo>
                    <a:lnTo>
                      <a:pt x="2111953" y="192775"/>
                    </a:lnTo>
                    <a:cubicBezTo>
                      <a:pt x="2009388" y="1185362"/>
                      <a:pt x="1206486" y="1974468"/>
                      <a:pt x="196546" y="2075271"/>
                    </a:cubicBezTo>
                    <a:lnTo>
                      <a:pt x="0" y="208502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BC2BE9C2-DBE0-C0A8-0F77-708539FBCD63}"/>
                  </a:ext>
                </a:extLst>
              </p:cNvPr>
              <p:cNvSpPr/>
              <p:nvPr/>
            </p:nvSpPr>
            <p:spPr>
              <a:xfrm rot="5400000">
                <a:off x="5474374" y="3575972"/>
                <a:ext cx="2121857" cy="2085027"/>
              </a:xfrm>
              <a:custGeom>
                <a:avLst/>
                <a:gdLst>
                  <a:gd name="connsiteX0" fmla="*/ 0 w 2121857"/>
                  <a:gd name="connsiteY0" fmla="*/ 2085027 h 2085027"/>
                  <a:gd name="connsiteX1" fmla="*/ 0 w 2121857"/>
                  <a:gd name="connsiteY1" fmla="*/ 0 h 2085027"/>
                  <a:gd name="connsiteX2" fmla="*/ 196546 w 2121857"/>
                  <a:gd name="connsiteY2" fmla="*/ 9755 h 2085027"/>
                  <a:gd name="connsiteX3" fmla="*/ 2111952 w 2121857"/>
                  <a:gd name="connsiteY3" fmla="*/ 1892251 h 2085027"/>
                  <a:gd name="connsiteX4" fmla="*/ 2121857 w 2121857"/>
                  <a:gd name="connsiteY4" fmla="*/ 2085027 h 2085027"/>
                  <a:gd name="connsiteX5" fmla="*/ 0 w 2121857"/>
                  <a:gd name="connsiteY5" fmla="*/ 2085027 h 2085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1857" h="2085027">
                    <a:moveTo>
                      <a:pt x="0" y="2085027"/>
                    </a:moveTo>
                    <a:lnTo>
                      <a:pt x="0" y="0"/>
                    </a:lnTo>
                    <a:lnTo>
                      <a:pt x="196546" y="9755"/>
                    </a:lnTo>
                    <a:cubicBezTo>
                      <a:pt x="1206485" y="110557"/>
                      <a:pt x="2009387" y="899663"/>
                      <a:pt x="2111952" y="1892251"/>
                    </a:cubicBezTo>
                    <a:lnTo>
                      <a:pt x="2121857" y="2085027"/>
                    </a:lnTo>
                    <a:lnTo>
                      <a:pt x="0" y="208502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01DC85A-1DD3-DC68-97DC-51E103BCE8FF}"/>
                </a:ext>
              </a:extLst>
            </p:cNvPr>
            <p:cNvSpPr txBox="1"/>
            <p:nvPr/>
          </p:nvSpPr>
          <p:spPr>
            <a:xfrm>
              <a:off x="9957620" y="2667001"/>
              <a:ext cx="74676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bg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7</a:t>
              </a:r>
              <a:endParaRPr lang="en-IN" sz="8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464FD9C-1F71-E265-E397-FB1B211DE49E}"/>
                </a:ext>
              </a:extLst>
            </p:cNvPr>
            <p:cNvSpPr txBox="1"/>
            <p:nvPr/>
          </p:nvSpPr>
          <p:spPr>
            <a:xfrm>
              <a:off x="11868201" y="945916"/>
              <a:ext cx="74676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8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DD5171-6E8B-FB15-2849-956D17388708}"/>
                </a:ext>
              </a:extLst>
            </p:cNvPr>
            <p:cNvSpPr txBox="1"/>
            <p:nvPr/>
          </p:nvSpPr>
          <p:spPr>
            <a:xfrm>
              <a:off x="11621089" y="4613640"/>
              <a:ext cx="74676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8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B3E8BC8-5A64-168F-B49D-495D5233D211}"/>
                </a:ext>
              </a:extLst>
            </p:cNvPr>
            <p:cNvSpPr txBox="1"/>
            <p:nvPr/>
          </p:nvSpPr>
          <p:spPr>
            <a:xfrm>
              <a:off x="13619103" y="2803865"/>
              <a:ext cx="74676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8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EEFBB7EA-CFED-D66B-606C-12DCECD09953}"/>
              </a:ext>
            </a:extLst>
          </p:cNvPr>
          <p:cNvSpPr/>
          <p:nvPr/>
        </p:nvSpPr>
        <p:spPr>
          <a:xfrm rot="11117681">
            <a:off x="11358302" y="2473554"/>
            <a:ext cx="1838633" cy="2025445"/>
          </a:xfrm>
          <a:prstGeom prst="ellipse">
            <a:avLst/>
          </a:prstGeom>
          <a:blipFill dpi="0" rotWithShape="1">
            <a:blip r:embed="rId3">
              <a:alphaModFix amt="9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9404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C3BEB0-2ACB-4702-5825-5921565A9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A6F8CD-5C1A-3468-DB32-E59BF0C86B7B}"/>
              </a:ext>
            </a:extLst>
          </p:cNvPr>
          <p:cNvGrpSpPr/>
          <p:nvPr/>
        </p:nvGrpSpPr>
        <p:grpSpPr>
          <a:xfrm>
            <a:off x="9458337" y="761358"/>
            <a:ext cx="5467324" cy="5335284"/>
            <a:chOff x="9458337" y="761358"/>
            <a:chExt cx="5467324" cy="533528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A26DF9D-77AA-2528-6572-8771C0866051}"/>
                </a:ext>
              </a:extLst>
            </p:cNvPr>
            <p:cNvGrpSpPr/>
            <p:nvPr/>
          </p:nvGrpSpPr>
          <p:grpSpPr>
            <a:xfrm rot="19382070">
              <a:off x="9458337" y="761358"/>
              <a:ext cx="5467324" cy="5335284"/>
              <a:chOff x="3362044" y="1389981"/>
              <a:chExt cx="4215772" cy="4289433"/>
            </a:xfr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17E2024-0433-2FDF-6A35-299AE91E0290}"/>
                  </a:ext>
                </a:extLst>
              </p:cNvPr>
              <p:cNvSpPr/>
              <p:nvPr/>
            </p:nvSpPr>
            <p:spPr>
              <a:xfrm rot="5400000">
                <a:off x="5474374" y="1408396"/>
                <a:ext cx="2121857" cy="2085027"/>
              </a:xfrm>
              <a:custGeom>
                <a:avLst/>
                <a:gdLst>
                  <a:gd name="connsiteX0" fmla="*/ 0 w 2121857"/>
                  <a:gd name="connsiteY0" fmla="*/ 2085027 h 2085027"/>
                  <a:gd name="connsiteX1" fmla="*/ 9904 w 2121857"/>
                  <a:gd name="connsiteY1" fmla="*/ 1892251 h 2085027"/>
                  <a:gd name="connsiteX2" fmla="*/ 1925311 w 2121857"/>
                  <a:gd name="connsiteY2" fmla="*/ 9755 h 2085027"/>
                  <a:gd name="connsiteX3" fmla="*/ 2121857 w 2121857"/>
                  <a:gd name="connsiteY3" fmla="*/ 0 h 2085027"/>
                  <a:gd name="connsiteX4" fmla="*/ 2121857 w 2121857"/>
                  <a:gd name="connsiteY4" fmla="*/ 2085027 h 2085027"/>
                  <a:gd name="connsiteX5" fmla="*/ 0 w 2121857"/>
                  <a:gd name="connsiteY5" fmla="*/ 2085027 h 2085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1857" h="2085027">
                    <a:moveTo>
                      <a:pt x="0" y="2085027"/>
                    </a:moveTo>
                    <a:lnTo>
                      <a:pt x="9904" y="1892251"/>
                    </a:lnTo>
                    <a:cubicBezTo>
                      <a:pt x="112469" y="899663"/>
                      <a:pt x="915371" y="110557"/>
                      <a:pt x="1925311" y="9755"/>
                    </a:cubicBezTo>
                    <a:lnTo>
                      <a:pt x="2121857" y="0"/>
                    </a:lnTo>
                    <a:lnTo>
                      <a:pt x="2121857" y="2085027"/>
                    </a:lnTo>
                    <a:lnTo>
                      <a:pt x="0" y="208502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7E910AE-8E50-9E94-F73A-C5D77AEA2FBE}"/>
                  </a:ext>
                </a:extLst>
              </p:cNvPr>
              <p:cNvSpPr/>
              <p:nvPr/>
            </p:nvSpPr>
            <p:spPr>
              <a:xfrm rot="5400000">
                <a:off x="3343629" y="1408397"/>
                <a:ext cx="2121857" cy="2085025"/>
              </a:xfrm>
              <a:custGeom>
                <a:avLst/>
                <a:gdLst>
                  <a:gd name="connsiteX0" fmla="*/ 0 w 2121857"/>
                  <a:gd name="connsiteY0" fmla="*/ 0 h 2085025"/>
                  <a:gd name="connsiteX1" fmla="*/ 2121857 w 2121857"/>
                  <a:gd name="connsiteY1" fmla="*/ 0 h 2085025"/>
                  <a:gd name="connsiteX2" fmla="*/ 2121856 w 2121857"/>
                  <a:gd name="connsiteY2" fmla="*/ 2085025 h 2085025"/>
                  <a:gd name="connsiteX3" fmla="*/ 1925311 w 2121857"/>
                  <a:gd name="connsiteY3" fmla="*/ 2075271 h 2085025"/>
                  <a:gd name="connsiteX4" fmla="*/ 9904 w 2121857"/>
                  <a:gd name="connsiteY4" fmla="*/ 192775 h 2085025"/>
                  <a:gd name="connsiteX5" fmla="*/ 0 w 2121857"/>
                  <a:gd name="connsiteY5" fmla="*/ 0 h 2085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1857" h="2085025">
                    <a:moveTo>
                      <a:pt x="0" y="0"/>
                    </a:moveTo>
                    <a:lnTo>
                      <a:pt x="2121857" y="0"/>
                    </a:lnTo>
                    <a:lnTo>
                      <a:pt x="2121856" y="2085025"/>
                    </a:lnTo>
                    <a:lnTo>
                      <a:pt x="1925311" y="2075271"/>
                    </a:lnTo>
                    <a:cubicBezTo>
                      <a:pt x="915371" y="1974468"/>
                      <a:pt x="112469" y="1185362"/>
                      <a:pt x="9904" y="19277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E26780C-294F-A9DD-8BFE-38C16B314E28}"/>
                  </a:ext>
                </a:extLst>
              </p:cNvPr>
              <p:cNvSpPr/>
              <p:nvPr/>
            </p:nvSpPr>
            <p:spPr>
              <a:xfrm rot="5400000">
                <a:off x="3343628" y="3575972"/>
                <a:ext cx="2121858" cy="2085025"/>
              </a:xfrm>
              <a:custGeom>
                <a:avLst/>
                <a:gdLst>
                  <a:gd name="connsiteX0" fmla="*/ 0 w 2121858"/>
                  <a:gd name="connsiteY0" fmla="*/ 2085025 h 2085025"/>
                  <a:gd name="connsiteX1" fmla="*/ 1 w 2121858"/>
                  <a:gd name="connsiteY1" fmla="*/ 0 h 2085025"/>
                  <a:gd name="connsiteX2" fmla="*/ 2121858 w 2121858"/>
                  <a:gd name="connsiteY2" fmla="*/ 0 h 2085025"/>
                  <a:gd name="connsiteX3" fmla="*/ 2111953 w 2121858"/>
                  <a:gd name="connsiteY3" fmla="*/ 192775 h 2085025"/>
                  <a:gd name="connsiteX4" fmla="*/ 196546 w 2121858"/>
                  <a:gd name="connsiteY4" fmla="*/ 2075271 h 2085025"/>
                  <a:gd name="connsiteX5" fmla="*/ 0 w 2121858"/>
                  <a:gd name="connsiteY5" fmla="*/ 2085025 h 2085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1858" h="2085025">
                    <a:moveTo>
                      <a:pt x="0" y="2085025"/>
                    </a:moveTo>
                    <a:lnTo>
                      <a:pt x="1" y="0"/>
                    </a:lnTo>
                    <a:lnTo>
                      <a:pt x="2121858" y="0"/>
                    </a:lnTo>
                    <a:lnTo>
                      <a:pt x="2111953" y="192775"/>
                    </a:lnTo>
                    <a:cubicBezTo>
                      <a:pt x="2009388" y="1185362"/>
                      <a:pt x="1206486" y="1974468"/>
                      <a:pt x="196546" y="2075271"/>
                    </a:cubicBezTo>
                    <a:lnTo>
                      <a:pt x="0" y="208502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80B090E-17BA-6322-C79F-27702E341AE4}"/>
                  </a:ext>
                </a:extLst>
              </p:cNvPr>
              <p:cNvSpPr/>
              <p:nvPr/>
            </p:nvSpPr>
            <p:spPr>
              <a:xfrm rot="5400000">
                <a:off x="5474374" y="3575972"/>
                <a:ext cx="2121857" cy="2085027"/>
              </a:xfrm>
              <a:custGeom>
                <a:avLst/>
                <a:gdLst>
                  <a:gd name="connsiteX0" fmla="*/ 0 w 2121857"/>
                  <a:gd name="connsiteY0" fmla="*/ 2085027 h 2085027"/>
                  <a:gd name="connsiteX1" fmla="*/ 0 w 2121857"/>
                  <a:gd name="connsiteY1" fmla="*/ 0 h 2085027"/>
                  <a:gd name="connsiteX2" fmla="*/ 196546 w 2121857"/>
                  <a:gd name="connsiteY2" fmla="*/ 9755 h 2085027"/>
                  <a:gd name="connsiteX3" fmla="*/ 2111952 w 2121857"/>
                  <a:gd name="connsiteY3" fmla="*/ 1892251 h 2085027"/>
                  <a:gd name="connsiteX4" fmla="*/ 2121857 w 2121857"/>
                  <a:gd name="connsiteY4" fmla="*/ 2085027 h 2085027"/>
                  <a:gd name="connsiteX5" fmla="*/ 0 w 2121857"/>
                  <a:gd name="connsiteY5" fmla="*/ 2085027 h 2085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1857" h="2085027">
                    <a:moveTo>
                      <a:pt x="0" y="2085027"/>
                    </a:moveTo>
                    <a:lnTo>
                      <a:pt x="0" y="0"/>
                    </a:lnTo>
                    <a:lnTo>
                      <a:pt x="196546" y="9755"/>
                    </a:lnTo>
                    <a:cubicBezTo>
                      <a:pt x="1206485" y="110557"/>
                      <a:pt x="2009387" y="899663"/>
                      <a:pt x="2111952" y="1892251"/>
                    </a:cubicBezTo>
                    <a:lnTo>
                      <a:pt x="2121857" y="2085027"/>
                    </a:lnTo>
                    <a:lnTo>
                      <a:pt x="0" y="208502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851A5F-B5C4-145E-3019-544445C7086A}"/>
                </a:ext>
              </a:extLst>
            </p:cNvPr>
            <p:cNvSpPr txBox="1"/>
            <p:nvPr/>
          </p:nvSpPr>
          <p:spPr>
            <a:xfrm>
              <a:off x="9957620" y="2667001"/>
              <a:ext cx="74676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bg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8</a:t>
              </a:r>
              <a:endParaRPr lang="en-IN" sz="8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5FD76D-3A16-197B-FEC6-C23FD6D8D979}"/>
                </a:ext>
              </a:extLst>
            </p:cNvPr>
            <p:cNvSpPr txBox="1"/>
            <p:nvPr/>
          </p:nvSpPr>
          <p:spPr>
            <a:xfrm>
              <a:off x="11868201" y="945916"/>
              <a:ext cx="74676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8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447E59A-AA46-CFEF-08BD-6F6B8FC89389}"/>
                </a:ext>
              </a:extLst>
            </p:cNvPr>
            <p:cNvSpPr txBox="1"/>
            <p:nvPr/>
          </p:nvSpPr>
          <p:spPr>
            <a:xfrm>
              <a:off x="11621089" y="4613640"/>
              <a:ext cx="74676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8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048935-596D-958E-2CAF-671241199139}"/>
                </a:ext>
              </a:extLst>
            </p:cNvPr>
            <p:cNvSpPr txBox="1"/>
            <p:nvPr/>
          </p:nvSpPr>
          <p:spPr>
            <a:xfrm>
              <a:off x="13619103" y="2803865"/>
              <a:ext cx="74676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8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E3D08120-9079-7DEF-745E-FF86331DA578}"/>
              </a:ext>
            </a:extLst>
          </p:cNvPr>
          <p:cNvSpPr/>
          <p:nvPr/>
        </p:nvSpPr>
        <p:spPr>
          <a:xfrm rot="5102916">
            <a:off x="11358302" y="2473554"/>
            <a:ext cx="1838633" cy="2025445"/>
          </a:xfrm>
          <a:prstGeom prst="ellipse">
            <a:avLst/>
          </a:prstGeom>
          <a:blipFill dpi="0" rotWithShape="1">
            <a:blip r:embed="rId3">
              <a:alphaModFix amt="9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32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C7EAE4-76F7-F5F8-6DF5-3DD9E4FDA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E531BCD-8771-1691-C716-C04973F20A3D}"/>
              </a:ext>
            </a:extLst>
          </p:cNvPr>
          <p:cNvGrpSpPr/>
          <p:nvPr/>
        </p:nvGrpSpPr>
        <p:grpSpPr>
          <a:xfrm>
            <a:off x="9458337" y="761358"/>
            <a:ext cx="5467324" cy="5335284"/>
            <a:chOff x="9458337" y="761358"/>
            <a:chExt cx="5467324" cy="533528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E454877-5141-7F91-829B-DCD5B934E809}"/>
                </a:ext>
              </a:extLst>
            </p:cNvPr>
            <p:cNvGrpSpPr/>
            <p:nvPr/>
          </p:nvGrpSpPr>
          <p:grpSpPr>
            <a:xfrm rot="19382070">
              <a:off x="9458337" y="761358"/>
              <a:ext cx="5467324" cy="5335284"/>
              <a:chOff x="3362044" y="1389981"/>
              <a:chExt cx="4215772" cy="4289433"/>
            </a:xfr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8925B14-B0E4-B379-8A8C-7A813B893013}"/>
                  </a:ext>
                </a:extLst>
              </p:cNvPr>
              <p:cNvSpPr/>
              <p:nvPr/>
            </p:nvSpPr>
            <p:spPr>
              <a:xfrm rot="5400000">
                <a:off x="5474374" y="1408396"/>
                <a:ext cx="2121857" cy="2085027"/>
              </a:xfrm>
              <a:custGeom>
                <a:avLst/>
                <a:gdLst>
                  <a:gd name="connsiteX0" fmla="*/ 0 w 2121857"/>
                  <a:gd name="connsiteY0" fmla="*/ 2085027 h 2085027"/>
                  <a:gd name="connsiteX1" fmla="*/ 9904 w 2121857"/>
                  <a:gd name="connsiteY1" fmla="*/ 1892251 h 2085027"/>
                  <a:gd name="connsiteX2" fmla="*/ 1925311 w 2121857"/>
                  <a:gd name="connsiteY2" fmla="*/ 9755 h 2085027"/>
                  <a:gd name="connsiteX3" fmla="*/ 2121857 w 2121857"/>
                  <a:gd name="connsiteY3" fmla="*/ 0 h 2085027"/>
                  <a:gd name="connsiteX4" fmla="*/ 2121857 w 2121857"/>
                  <a:gd name="connsiteY4" fmla="*/ 2085027 h 2085027"/>
                  <a:gd name="connsiteX5" fmla="*/ 0 w 2121857"/>
                  <a:gd name="connsiteY5" fmla="*/ 2085027 h 2085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1857" h="2085027">
                    <a:moveTo>
                      <a:pt x="0" y="2085027"/>
                    </a:moveTo>
                    <a:lnTo>
                      <a:pt x="9904" y="1892251"/>
                    </a:lnTo>
                    <a:cubicBezTo>
                      <a:pt x="112469" y="899663"/>
                      <a:pt x="915371" y="110557"/>
                      <a:pt x="1925311" y="9755"/>
                    </a:cubicBezTo>
                    <a:lnTo>
                      <a:pt x="2121857" y="0"/>
                    </a:lnTo>
                    <a:lnTo>
                      <a:pt x="2121857" y="2085027"/>
                    </a:lnTo>
                    <a:lnTo>
                      <a:pt x="0" y="208502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881562E-3660-911A-9251-668B87A80E82}"/>
                  </a:ext>
                </a:extLst>
              </p:cNvPr>
              <p:cNvSpPr/>
              <p:nvPr/>
            </p:nvSpPr>
            <p:spPr>
              <a:xfrm rot="5400000">
                <a:off x="3343629" y="1408397"/>
                <a:ext cx="2121857" cy="2085025"/>
              </a:xfrm>
              <a:custGeom>
                <a:avLst/>
                <a:gdLst>
                  <a:gd name="connsiteX0" fmla="*/ 0 w 2121857"/>
                  <a:gd name="connsiteY0" fmla="*/ 0 h 2085025"/>
                  <a:gd name="connsiteX1" fmla="*/ 2121857 w 2121857"/>
                  <a:gd name="connsiteY1" fmla="*/ 0 h 2085025"/>
                  <a:gd name="connsiteX2" fmla="*/ 2121856 w 2121857"/>
                  <a:gd name="connsiteY2" fmla="*/ 2085025 h 2085025"/>
                  <a:gd name="connsiteX3" fmla="*/ 1925311 w 2121857"/>
                  <a:gd name="connsiteY3" fmla="*/ 2075271 h 2085025"/>
                  <a:gd name="connsiteX4" fmla="*/ 9904 w 2121857"/>
                  <a:gd name="connsiteY4" fmla="*/ 192775 h 2085025"/>
                  <a:gd name="connsiteX5" fmla="*/ 0 w 2121857"/>
                  <a:gd name="connsiteY5" fmla="*/ 0 h 2085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1857" h="2085025">
                    <a:moveTo>
                      <a:pt x="0" y="0"/>
                    </a:moveTo>
                    <a:lnTo>
                      <a:pt x="2121857" y="0"/>
                    </a:lnTo>
                    <a:lnTo>
                      <a:pt x="2121856" y="2085025"/>
                    </a:lnTo>
                    <a:lnTo>
                      <a:pt x="1925311" y="2075271"/>
                    </a:lnTo>
                    <a:cubicBezTo>
                      <a:pt x="915371" y="1974468"/>
                      <a:pt x="112469" y="1185362"/>
                      <a:pt x="9904" y="19277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46C1443-67AD-3E8F-A597-A0966ABB1368}"/>
                  </a:ext>
                </a:extLst>
              </p:cNvPr>
              <p:cNvSpPr/>
              <p:nvPr/>
            </p:nvSpPr>
            <p:spPr>
              <a:xfrm rot="5400000">
                <a:off x="3343628" y="3575972"/>
                <a:ext cx="2121858" cy="2085025"/>
              </a:xfrm>
              <a:custGeom>
                <a:avLst/>
                <a:gdLst>
                  <a:gd name="connsiteX0" fmla="*/ 0 w 2121858"/>
                  <a:gd name="connsiteY0" fmla="*/ 2085025 h 2085025"/>
                  <a:gd name="connsiteX1" fmla="*/ 1 w 2121858"/>
                  <a:gd name="connsiteY1" fmla="*/ 0 h 2085025"/>
                  <a:gd name="connsiteX2" fmla="*/ 2121858 w 2121858"/>
                  <a:gd name="connsiteY2" fmla="*/ 0 h 2085025"/>
                  <a:gd name="connsiteX3" fmla="*/ 2111953 w 2121858"/>
                  <a:gd name="connsiteY3" fmla="*/ 192775 h 2085025"/>
                  <a:gd name="connsiteX4" fmla="*/ 196546 w 2121858"/>
                  <a:gd name="connsiteY4" fmla="*/ 2075271 h 2085025"/>
                  <a:gd name="connsiteX5" fmla="*/ 0 w 2121858"/>
                  <a:gd name="connsiteY5" fmla="*/ 2085025 h 2085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1858" h="2085025">
                    <a:moveTo>
                      <a:pt x="0" y="2085025"/>
                    </a:moveTo>
                    <a:lnTo>
                      <a:pt x="1" y="0"/>
                    </a:lnTo>
                    <a:lnTo>
                      <a:pt x="2121858" y="0"/>
                    </a:lnTo>
                    <a:lnTo>
                      <a:pt x="2111953" y="192775"/>
                    </a:lnTo>
                    <a:cubicBezTo>
                      <a:pt x="2009388" y="1185362"/>
                      <a:pt x="1206486" y="1974468"/>
                      <a:pt x="196546" y="2075271"/>
                    </a:cubicBezTo>
                    <a:lnTo>
                      <a:pt x="0" y="208502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92B0C45-7EED-DD7B-5E8C-F8134E6DA6C9}"/>
                  </a:ext>
                </a:extLst>
              </p:cNvPr>
              <p:cNvSpPr/>
              <p:nvPr/>
            </p:nvSpPr>
            <p:spPr>
              <a:xfrm rot="5400000">
                <a:off x="5474374" y="3575972"/>
                <a:ext cx="2121857" cy="2085027"/>
              </a:xfrm>
              <a:custGeom>
                <a:avLst/>
                <a:gdLst>
                  <a:gd name="connsiteX0" fmla="*/ 0 w 2121857"/>
                  <a:gd name="connsiteY0" fmla="*/ 2085027 h 2085027"/>
                  <a:gd name="connsiteX1" fmla="*/ 0 w 2121857"/>
                  <a:gd name="connsiteY1" fmla="*/ 0 h 2085027"/>
                  <a:gd name="connsiteX2" fmla="*/ 196546 w 2121857"/>
                  <a:gd name="connsiteY2" fmla="*/ 9755 h 2085027"/>
                  <a:gd name="connsiteX3" fmla="*/ 2111952 w 2121857"/>
                  <a:gd name="connsiteY3" fmla="*/ 1892251 h 2085027"/>
                  <a:gd name="connsiteX4" fmla="*/ 2121857 w 2121857"/>
                  <a:gd name="connsiteY4" fmla="*/ 2085027 h 2085027"/>
                  <a:gd name="connsiteX5" fmla="*/ 0 w 2121857"/>
                  <a:gd name="connsiteY5" fmla="*/ 2085027 h 2085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1857" h="2085027">
                    <a:moveTo>
                      <a:pt x="0" y="2085027"/>
                    </a:moveTo>
                    <a:lnTo>
                      <a:pt x="0" y="0"/>
                    </a:lnTo>
                    <a:lnTo>
                      <a:pt x="196546" y="9755"/>
                    </a:lnTo>
                    <a:cubicBezTo>
                      <a:pt x="1206485" y="110557"/>
                      <a:pt x="2009387" y="899663"/>
                      <a:pt x="2111952" y="1892251"/>
                    </a:cubicBezTo>
                    <a:lnTo>
                      <a:pt x="2121857" y="2085027"/>
                    </a:lnTo>
                    <a:lnTo>
                      <a:pt x="0" y="208502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3139BD7-1FBC-C408-FFCD-AE6D386A9E3B}"/>
                </a:ext>
              </a:extLst>
            </p:cNvPr>
            <p:cNvSpPr txBox="1"/>
            <p:nvPr/>
          </p:nvSpPr>
          <p:spPr>
            <a:xfrm>
              <a:off x="9957620" y="2667001"/>
              <a:ext cx="74676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bg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9</a:t>
              </a:r>
              <a:endParaRPr lang="en-IN" sz="8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3C38E0-D4B4-0C78-01E8-BDCB85DCFFE3}"/>
                </a:ext>
              </a:extLst>
            </p:cNvPr>
            <p:cNvSpPr txBox="1"/>
            <p:nvPr/>
          </p:nvSpPr>
          <p:spPr>
            <a:xfrm>
              <a:off x="11868201" y="945916"/>
              <a:ext cx="74676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8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98232D1-7C17-C3AB-CA36-4C6AB45E39F1}"/>
                </a:ext>
              </a:extLst>
            </p:cNvPr>
            <p:cNvSpPr txBox="1"/>
            <p:nvPr/>
          </p:nvSpPr>
          <p:spPr>
            <a:xfrm>
              <a:off x="11621089" y="4613640"/>
              <a:ext cx="74676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8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145A38F-7997-7915-4319-5DE574CC6033}"/>
                </a:ext>
              </a:extLst>
            </p:cNvPr>
            <p:cNvSpPr txBox="1"/>
            <p:nvPr/>
          </p:nvSpPr>
          <p:spPr>
            <a:xfrm>
              <a:off x="13619103" y="2803865"/>
              <a:ext cx="74676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8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FD6B8245-F38D-69FE-3AB1-7D441B79923C}"/>
              </a:ext>
            </a:extLst>
          </p:cNvPr>
          <p:cNvSpPr/>
          <p:nvPr/>
        </p:nvSpPr>
        <p:spPr>
          <a:xfrm rot="21389552">
            <a:off x="11358302" y="2473554"/>
            <a:ext cx="1838633" cy="2025445"/>
          </a:xfrm>
          <a:prstGeom prst="ellipse">
            <a:avLst/>
          </a:prstGeom>
          <a:blipFill dpi="0" rotWithShape="1">
            <a:blip r:embed="rId3">
              <a:alphaModFix amt="9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907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C91AB3-4315-DAA6-4E39-B8A7A137B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6FF06B-B65B-0E2A-CB50-CF9FF5033F87}"/>
              </a:ext>
            </a:extLst>
          </p:cNvPr>
          <p:cNvGrpSpPr/>
          <p:nvPr/>
        </p:nvGrpSpPr>
        <p:grpSpPr>
          <a:xfrm>
            <a:off x="9458337" y="761358"/>
            <a:ext cx="5467324" cy="5335284"/>
            <a:chOff x="9458337" y="761358"/>
            <a:chExt cx="5467324" cy="533528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738C6B8-4CAA-275E-2779-8B357896F42C}"/>
                </a:ext>
              </a:extLst>
            </p:cNvPr>
            <p:cNvGrpSpPr/>
            <p:nvPr/>
          </p:nvGrpSpPr>
          <p:grpSpPr>
            <a:xfrm rot="19382070">
              <a:off x="9458337" y="761358"/>
              <a:ext cx="5467324" cy="5335284"/>
              <a:chOff x="3362044" y="1389981"/>
              <a:chExt cx="4215772" cy="4289433"/>
            </a:xfr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60B0188-C299-FC15-BB93-9183055F438F}"/>
                  </a:ext>
                </a:extLst>
              </p:cNvPr>
              <p:cNvSpPr/>
              <p:nvPr/>
            </p:nvSpPr>
            <p:spPr>
              <a:xfrm rot="5400000">
                <a:off x="5474374" y="1408396"/>
                <a:ext cx="2121857" cy="2085027"/>
              </a:xfrm>
              <a:custGeom>
                <a:avLst/>
                <a:gdLst>
                  <a:gd name="connsiteX0" fmla="*/ 0 w 2121857"/>
                  <a:gd name="connsiteY0" fmla="*/ 2085027 h 2085027"/>
                  <a:gd name="connsiteX1" fmla="*/ 9904 w 2121857"/>
                  <a:gd name="connsiteY1" fmla="*/ 1892251 h 2085027"/>
                  <a:gd name="connsiteX2" fmla="*/ 1925311 w 2121857"/>
                  <a:gd name="connsiteY2" fmla="*/ 9755 h 2085027"/>
                  <a:gd name="connsiteX3" fmla="*/ 2121857 w 2121857"/>
                  <a:gd name="connsiteY3" fmla="*/ 0 h 2085027"/>
                  <a:gd name="connsiteX4" fmla="*/ 2121857 w 2121857"/>
                  <a:gd name="connsiteY4" fmla="*/ 2085027 h 2085027"/>
                  <a:gd name="connsiteX5" fmla="*/ 0 w 2121857"/>
                  <a:gd name="connsiteY5" fmla="*/ 2085027 h 2085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1857" h="2085027">
                    <a:moveTo>
                      <a:pt x="0" y="2085027"/>
                    </a:moveTo>
                    <a:lnTo>
                      <a:pt x="9904" y="1892251"/>
                    </a:lnTo>
                    <a:cubicBezTo>
                      <a:pt x="112469" y="899663"/>
                      <a:pt x="915371" y="110557"/>
                      <a:pt x="1925311" y="9755"/>
                    </a:cubicBezTo>
                    <a:lnTo>
                      <a:pt x="2121857" y="0"/>
                    </a:lnTo>
                    <a:lnTo>
                      <a:pt x="2121857" y="2085027"/>
                    </a:lnTo>
                    <a:lnTo>
                      <a:pt x="0" y="208502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B7CC7B6-6A3C-EFC2-EBC2-3CFC5C3DC6F1}"/>
                  </a:ext>
                </a:extLst>
              </p:cNvPr>
              <p:cNvSpPr/>
              <p:nvPr/>
            </p:nvSpPr>
            <p:spPr>
              <a:xfrm rot="5400000">
                <a:off x="3343629" y="1408397"/>
                <a:ext cx="2121857" cy="2085025"/>
              </a:xfrm>
              <a:custGeom>
                <a:avLst/>
                <a:gdLst>
                  <a:gd name="connsiteX0" fmla="*/ 0 w 2121857"/>
                  <a:gd name="connsiteY0" fmla="*/ 0 h 2085025"/>
                  <a:gd name="connsiteX1" fmla="*/ 2121857 w 2121857"/>
                  <a:gd name="connsiteY1" fmla="*/ 0 h 2085025"/>
                  <a:gd name="connsiteX2" fmla="*/ 2121856 w 2121857"/>
                  <a:gd name="connsiteY2" fmla="*/ 2085025 h 2085025"/>
                  <a:gd name="connsiteX3" fmla="*/ 1925311 w 2121857"/>
                  <a:gd name="connsiteY3" fmla="*/ 2075271 h 2085025"/>
                  <a:gd name="connsiteX4" fmla="*/ 9904 w 2121857"/>
                  <a:gd name="connsiteY4" fmla="*/ 192775 h 2085025"/>
                  <a:gd name="connsiteX5" fmla="*/ 0 w 2121857"/>
                  <a:gd name="connsiteY5" fmla="*/ 0 h 2085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1857" h="2085025">
                    <a:moveTo>
                      <a:pt x="0" y="0"/>
                    </a:moveTo>
                    <a:lnTo>
                      <a:pt x="2121857" y="0"/>
                    </a:lnTo>
                    <a:lnTo>
                      <a:pt x="2121856" y="2085025"/>
                    </a:lnTo>
                    <a:lnTo>
                      <a:pt x="1925311" y="2075271"/>
                    </a:lnTo>
                    <a:cubicBezTo>
                      <a:pt x="915371" y="1974468"/>
                      <a:pt x="112469" y="1185362"/>
                      <a:pt x="9904" y="19277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42F37A1-C3D9-2A4F-657D-341031E914C8}"/>
                  </a:ext>
                </a:extLst>
              </p:cNvPr>
              <p:cNvSpPr/>
              <p:nvPr/>
            </p:nvSpPr>
            <p:spPr>
              <a:xfrm rot="5400000">
                <a:off x="3343628" y="3575972"/>
                <a:ext cx="2121858" cy="2085025"/>
              </a:xfrm>
              <a:custGeom>
                <a:avLst/>
                <a:gdLst>
                  <a:gd name="connsiteX0" fmla="*/ 0 w 2121858"/>
                  <a:gd name="connsiteY0" fmla="*/ 2085025 h 2085025"/>
                  <a:gd name="connsiteX1" fmla="*/ 1 w 2121858"/>
                  <a:gd name="connsiteY1" fmla="*/ 0 h 2085025"/>
                  <a:gd name="connsiteX2" fmla="*/ 2121858 w 2121858"/>
                  <a:gd name="connsiteY2" fmla="*/ 0 h 2085025"/>
                  <a:gd name="connsiteX3" fmla="*/ 2111953 w 2121858"/>
                  <a:gd name="connsiteY3" fmla="*/ 192775 h 2085025"/>
                  <a:gd name="connsiteX4" fmla="*/ 196546 w 2121858"/>
                  <a:gd name="connsiteY4" fmla="*/ 2075271 h 2085025"/>
                  <a:gd name="connsiteX5" fmla="*/ 0 w 2121858"/>
                  <a:gd name="connsiteY5" fmla="*/ 2085025 h 2085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1858" h="2085025">
                    <a:moveTo>
                      <a:pt x="0" y="2085025"/>
                    </a:moveTo>
                    <a:lnTo>
                      <a:pt x="1" y="0"/>
                    </a:lnTo>
                    <a:lnTo>
                      <a:pt x="2121858" y="0"/>
                    </a:lnTo>
                    <a:lnTo>
                      <a:pt x="2111953" y="192775"/>
                    </a:lnTo>
                    <a:cubicBezTo>
                      <a:pt x="2009388" y="1185362"/>
                      <a:pt x="1206486" y="1974468"/>
                      <a:pt x="196546" y="2075271"/>
                    </a:cubicBezTo>
                    <a:lnTo>
                      <a:pt x="0" y="2085025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CF36E633-D1B6-A738-6B31-59EB895C2593}"/>
                  </a:ext>
                </a:extLst>
              </p:cNvPr>
              <p:cNvSpPr/>
              <p:nvPr/>
            </p:nvSpPr>
            <p:spPr>
              <a:xfrm rot="5400000">
                <a:off x="5474374" y="3575972"/>
                <a:ext cx="2121857" cy="2085027"/>
              </a:xfrm>
              <a:custGeom>
                <a:avLst/>
                <a:gdLst>
                  <a:gd name="connsiteX0" fmla="*/ 0 w 2121857"/>
                  <a:gd name="connsiteY0" fmla="*/ 2085027 h 2085027"/>
                  <a:gd name="connsiteX1" fmla="*/ 0 w 2121857"/>
                  <a:gd name="connsiteY1" fmla="*/ 0 h 2085027"/>
                  <a:gd name="connsiteX2" fmla="*/ 196546 w 2121857"/>
                  <a:gd name="connsiteY2" fmla="*/ 9755 h 2085027"/>
                  <a:gd name="connsiteX3" fmla="*/ 2111952 w 2121857"/>
                  <a:gd name="connsiteY3" fmla="*/ 1892251 h 2085027"/>
                  <a:gd name="connsiteX4" fmla="*/ 2121857 w 2121857"/>
                  <a:gd name="connsiteY4" fmla="*/ 2085027 h 2085027"/>
                  <a:gd name="connsiteX5" fmla="*/ 0 w 2121857"/>
                  <a:gd name="connsiteY5" fmla="*/ 2085027 h 2085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1857" h="2085027">
                    <a:moveTo>
                      <a:pt x="0" y="2085027"/>
                    </a:moveTo>
                    <a:lnTo>
                      <a:pt x="0" y="0"/>
                    </a:lnTo>
                    <a:lnTo>
                      <a:pt x="196546" y="9755"/>
                    </a:lnTo>
                    <a:cubicBezTo>
                      <a:pt x="1206485" y="110557"/>
                      <a:pt x="2009387" y="899663"/>
                      <a:pt x="2111952" y="1892251"/>
                    </a:cubicBezTo>
                    <a:lnTo>
                      <a:pt x="2121857" y="2085027"/>
                    </a:lnTo>
                    <a:lnTo>
                      <a:pt x="0" y="2085027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7141A8-A316-30E2-A4AD-C5DBBD721D2E}"/>
                </a:ext>
              </a:extLst>
            </p:cNvPr>
            <p:cNvSpPr txBox="1"/>
            <p:nvPr/>
          </p:nvSpPr>
          <p:spPr>
            <a:xfrm>
              <a:off x="9957620" y="2667001"/>
              <a:ext cx="168175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>
                  <a:solidFill>
                    <a:schemeClr val="bg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10</a:t>
              </a:r>
              <a:endParaRPr lang="en-IN" sz="8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ED6C84-8327-3037-12CF-19260A484267}"/>
                </a:ext>
              </a:extLst>
            </p:cNvPr>
            <p:cNvSpPr txBox="1"/>
            <p:nvPr/>
          </p:nvSpPr>
          <p:spPr>
            <a:xfrm>
              <a:off x="11868201" y="945916"/>
              <a:ext cx="74676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8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6C24ED-BCB9-C448-F488-CDA76B9ACCFB}"/>
                </a:ext>
              </a:extLst>
            </p:cNvPr>
            <p:cNvSpPr txBox="1"/>
            <p:nvPr/>
          </p:nvSpPr>
          <p:spPr>
            <a:xfrm>
              <a:off x="11621089" y="4613640"/>
              <a:ext cx="74676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8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4DF0A13-0BE2-7A1D-2D03-41A24D0D26F3}"/>
                </a:ext>
              </a:extLst>
            </p:cNvPr>
            <p:cNvSpPr txBox="1"/>
            <p:nvPr/>
          </p:nvSpPr>
          <p:spPr>
            <a:xfrm>
              <a:off x="13619103" y="2803865"/>
              <a:ext cx="74676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88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D8B247AB-DFD4-0DE4-EF84-422E04FCDC9D}"/>
              </a:ext>
            </a:extLst>
          </p:cNvPr>
          <p:cNvSpPr/>
          <p:nvPr/>
        </p:nvSpPr>
        <p:spPr>
          <a:xfrm rot="15560199">
            <a:off x="11358302" y="2473554"/>
            <a:ext cx="1838633" cy="2025445"/>
          </a:xfrm>
          <a:prstGeom prst="ellipse">
            <a:avLst/>
          </a:prstGeom>
          <a:blipFill dpi="0" rotWithShape="1">
            <a:blip r:embed="rId3">
              <a:alphaModFix amt="9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781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3F526A-25BC-9D5A-3D2E-EE7B899B534D}"/>
              </a:ext>
            </a:extLst>
          </p:cNvPr>
          <p:cNvSpPr/>
          <p:nvPr/>
        </p:nvSpPr>
        <p:spPr>
          <a:xfrm>
            <a:off x="-182880" y="-274320"/>
            <a:ext cx="12618720" cy="7467600"/>
          </a:xfrm>
          <a:prstGeom prst="rect">
            <a:avLst/>
          </a:prstGeom>
          <a:solidFill>
            <a:schemeClr val="tx1">
              <a:lumMod val="95000"/>
              <a:lumOff val="5000"/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BA1E57-E7DB-3B85-4142-364B1ABD16E9}"/>
              </a:ext>
            </a:extLst>
          </p:cNvPr>
          <p:cNvSpPr txBox="1"/>
          <p:nvPr/>
        </p:nvSpPr>
        <p:spPr>
          <a:xfrm>
            <a:off x="-9058" y="-746760"/>
            <a:ext cx="12242938" cy="8382000"/>
          </a:xfrm>
          <a:custGeom>
            <a:avLst/>
            <a:gdLst/>
            <a:ahLst/>
            <a:cxnLst/>
            <a:rect l="l" t="t" r="r" b="b"/>
            <a:pathLst>
              <a:path w="12242938" h="8382000">
                <a:moveTo>
                  <a:pt x="10151178" y="4071227"/>
                </a:moveTo>
                <a:cubicBezTo>
                  <a:pt x="10049063" y="4071227"/>
                  <a:pt x="9960626" y="4105316"/>
                  <a:pt x="9885868" y="4173495"/>
                </a:cubicBezTo>
                <a:cubicBezTo>
                  <a:pt x="9811110" y="4241674"/>
                  <a:pt x="9750123" y="4345178"/>
                  <a:pt x="9702907" y="4484006"/>
                </a:cubicBezTo>
                <a:cubicBezTo>
                  <a:pt x="9659024" y="4613029"/>
                  <a:pt x="9650294" y="4713624"/>
                  <a:pt x="9676716" y="4785790"/>
                </a:cubicBezTo>
                <a:cubicBezTo>
                  <a:pt x="9703140" y="4857956"/>
                  <a:pt x="9765573" y="4894040"/>
                  <a:pt x="9864016" y="4894040"/>
                </a:cubicBezTo>
                <a:cubicBezTo>
                  <a:pt x="9963893" y="4894040"/>
                  <a:pt x="10051797" y="4858092"/>
                  <a:pt x="10127728" y="4786197"/>
                </a:cubicBezTo>
                <a:cubicBezTo>
                  <a:pt x="10203658" y="4714302"/>
                  <a:pt x="10263037" y="4615394"/>
                  <a:pt x="10305863" y="4489471"/>
                </a:cubicBezTo>
                <a:cubicBezTo>
                  <a:pt x="10354504" y="4346466"/>
                  <a:pt x="10366591" y="4241008"/>
                  <a:pt x="10342126" y="4173095"/>
                </a:cubicBezTo>
                <a:cubicBezTo>
                  <a:pt x="10317661" y="4105183"/>
                  <a:pt x="10254011" y="4071227"/>
                  <a:pt x="10151178" y="4071227"/>
                </a:cubicBezTo>
                <a:close/>
                <a:moveTo>
                  <a:pt x="2073979" y="4071227"/>
                </a:moveTo>
                <a:cubicBezTo>
                  <a:pt x="1971863" y="4071227"/>
                  <a:pt x="1883426" y="4105316"/>
                  <a:pt x="1808668" y="4173495"/>
                </a:cubicBezTo>
                <a:cubicBezTo>
                  <a:pt x="1733910" y="4241674"/>
                  <a:pt x="1672923" y="4345178"/>
                  <a:pt x="1625707" y="4484006"/>
                </a:cubicBezTo>
                <a:cubicBezTo>
                  <a:pt x="1581824" y="4613029"/>
                  <a:pt x="1573094" y="4713624"/>
                  <a:pt x="1599517" y="4785790"/>
                </a:cubicBezTo>
                <a:cubicBezTo>
                  <a:pt x="1625940" y="4857956"/>
                  <a:pt x="1688373" y="4894040"/>
                  <a:pt x="1786816" y="4894040"/>
                </a:cubicBezTo>
                <a:cubicBezTo>
                  <a:pt x="1886694" y="4894040"/>
                  <a:pt x="1974598" y="4858092"/>
                  <a:pt x="2050528" y="4786197"/>
                </a:cubicBezTo>
                <a:cubicBezTo>
                  <a:pt x="2126459" y="4714302"/>
                  <a:pt x="2185838" y="4615394"/>
                  <a:pt x="2228665" y="4489471"/>
                </a:cubicBezTo>
                <a:cubicBezTo>
                  <a:pt x="2277305" y="4346466"/>
                  <a:pt x="2289392" y="4241008"/>
                  <a:pt x="2264927" y="4173095"/>
                </a:cubicBezTo>
                <a:cubicBezTo>
                  <a:pt x="2240461" y="4105183"/>
                  <a:pt x="2176812" y="4071227"/>
                  <a:pt x="2073979" y="4071227"/>
                </a:cubicBezTo>
                <a:close/>
                <a:moveTo>
                  <a:pt x="8439640" y="3789601"/>
                </a:moveTo>
                <a:cubicBezTo>
                  <a:pt x="8340712" y="3789601"/>
                  <a:pt x="8248082" y="3804939"/>
                  <a:pt x="8161750" y="3835616"/>
                </a:cubicBezTo>
                <a:cubicBezTo>
                  <a:pt x="8075419" y="3866292"/>
                  <a:pt x="8000426" y="3912186"/>
                  <a:pt x="7936772" y="3973296"/>
                </a:cubicBezTo>
                <a:cubicBezTo>
                  <a:pt x="7873117" y="4034407"/>
                  <a:pt x="7826558" y="4108274"/>
                  <a:pt x="7797093" y="4194896"/>
                </a:cubicBezTo>
                <a:cubicBezTo>
                  <a:pt x="7772724" y="4266539"/>
                  <a:pt x="7763747" y="4327475"/>
                  <a:pt x="7770161" y="4377705"/>
                </a:cubicBezTo>
                <a:cubicBezTo>
                  <a:pt x="7776575" y="4427934"/>
                  <a:pt x="7798292" y="4470567"/>
                  <a:pt x="7835310" y="4505604"/>
                </a:cubicBezTo>
                <a:cubicBezTo>
                  <a:pt x="7872328" y="4540641"/>
                  <a:pt x="7926838" y="4571574"/>
                  <a:pt x="7998839" y="4598403"/>
                </a:cubicBezTo>
                <a:cubicBezTo>
                  <a:pt x="8057857" y="4621047"/>
                  <a:pt x="8102263" y="4642311"/>
                  <a:pt x="8132058" y="4662193"/>
                </a:cubicBezTo>
                <a:cubicBezTo>
                  <a:pt x="8161852" y="4682076"/>
                  <a:pt x="8180143" y="4700943"/>
                  <a:pt x="8186931" y="4718796"/>
                </a:cubicBezTo>
                <a:cubicBezTo>
                  <a:pt x="8193718" y="4736648"/>
                  <a:pt x="8193580" y="4755967"/>
                  <a:pt x="8186516" y="4776750"/>
                </a:cubicBezTo>
                <a:cubicBezTo>
                  <a:pt x="8173222" y="4815827"/>
                  <a:pt x="8149608" y="4846058"/>
                  <a:pt x="8115670" y="4867442"/>
                </a:cubicBezTo>
                <a:cubicBezTo>
                  <a:pt x="8081734" y="4888827"/>
                  <a:pt x="8037437" y="4899519"/>
                  <a:pt x="7982779" y="4899519"/>
                </a:cubicBezTo>
                <a:cubicBezTo>
                  <a:pt x="7931619" y="4899519"/>
                  <a:pt x="7894725" y="4892283"/>
                  <a:pt x="7872096" y="4877812"/>
                </a:cubicBezTo>
                <a:cubicBezTo>
                  <a:pt x="7849466" y="4863341"/>
                  <a:pt x="7823322" y="4844430"/>
                  <a:pt x="7793663" y="4821079"/>
                </a:cubicBezTo>
                <a:cubicBezTo>
                  <a:pt x="7803895" y="4811981"/>
                  <a:pt x="7804767" y="4804387"/>
                  <a:pt x="7796279" y="4798297"/>
                </a:cubicBezTo>
                <a:cubicBezTo>
                  <a:pt x="7787791" y="4792207"/>
                  <a:pt x="7775825" y="4789162"/>
                  <a:pt x="7760380" y="4789162"/>
                </a:cubicBezTo>
                <a:cubicBezTo>
                  <a:pt x="7747386" y="4789162"/>
                  <a:pt x="7725532" y="4791042"/>
                  <a:pt x="7694817" y="4794801"/>
                </a:cubicBezTo>
                <a:cubicBezTo>
                  <a:pt x="7664102" y="4798561"/>
                  <a:pt x="7637669" y="4802722"/>
                  <a:pt x="7615520" y="4807286"/>
                </a:cubicBezTo>
                <a:cubicBezTo>
                  <a:pt x="7604086" y="4809922"/>
                  <a:pt x="7595816" y="4813337"/>
                  <a:pt x="7590710" y="4817533"/>
                </a:cubicBezTo>
                <a:cubicBezTo>
                  <a:pt x="7579683" y="4827222"/>
                  <a:pt x="7572659" y="4834627"/>
                  <a:pt x="7569636" y="4839748"/>
                </a:cubicBezTo>
                <a:cubicBezTo>
                  <a:pt x="7566613" y="4844869"/>
                  <a:pt x="7564074" y="4850442"/>
                  <a:pt x="7562020" y="4856469"/>
                </a:cubicBezTo>
                <a:cubicBezTo>
                  <a:pt x="7559152" y="4863155"/>
                  <a:pt x="7555484" y="4873062"/>
                  <a:pt x="7551018" y="4886191"/>
                </a:cubicBezTo>
                <a:cubicBezTo>
                  <a:pt x="7541473" y="4914232"/>
                  <a:pt x="7533921" y="4946609"/>
                  <a:pt x="7528359" y="4983322"/>
                </a:cubicBezTo>
                <a:cubicBezTo>
                  <a:pt x="7527419" y="4990705"/>
                  <a:pt x="7527720" y="4998132"/>
                  <a:pt x="7529260" y="5005602"/>
                </a:cubicBezTo>
                <a:cubicBezTo>
                  <a:pt x="7530801" y="5013073"/>
                  <a:pt x="7533562" y="5022520"/>
                  <a:pt x="7537545" y="5033944"/>
                </a:cubicBezTo>
                <a:cubicBezTo>
                  <a:pt x="7555702" y="5075123"/>
                  <a:pt x="7591906" y="5109191"/>
                  <a:pt x="7646157" y="5136147"/>
                </a:cubicBezTo>
                <a:cubicBezTo>
                  <a:pt x="7700408" y="5163102"/>
                  <a:pt x="7781202" y="5176580"/>
                  <a:pt x="7888541" y="5176580"/>
                </a:cubicBezTo>
                <a:cubicBezTo>
                  <a:pt x="7987004" y="5176580"/>
                  <a:pt x="8080021" y="5160637"/>
                  <a:pt x="8167593" y="5128749"/>
                </a:cubicBezTo>
                <a:cubicBezTo>
                  <a:pt x="8255165" y="5096861"/>
                  <a:pt x="8332094" y="5048318"/>
                  <a:pt x="8398378" y="4983118"/>
                </a:cubicBezTo>
                <a:cubicBezTo>
                  <a:pt x="8464663" y="4917919"/>
                  <a:pt x="8513837" y="4838185"/>
                  <a:pt x="8545899" y="4743918"/>
                </a:cubicBezTo>
                <a:cubicBezTo>
                  <a:pt x="8571256" y="4669388"/>
                  <a:pt x="8578331" y="4607700"/>
                  <a:pt x="8567125" y="4558856"/>
                </a:cubicBezTo>
                <a:cubicBezTo>
                  <a:pt x="8555920" y="4510013"/>
                  <a:pt x="8530531" y="4470516"/>
                  <a:pt x="8490960" y="4440368"/>
                </a:cubicBezTo>
                <a:cubicBezTo>
                  <a:pt x="8451389" y="4410220"/>
                  <a:pt x="8396000" y="4380951"/>
                  <a:pt x="8324793" y="4352561"/>
                </a:cubicBezTo>
                <a:cubicBezTo>
                  <a:pt x="8269138" y="4330033"/>
                  <a:pt x="8227967" y="4311333"/>
                  <a:pt x="8201283" y="4296460"/>
                </a:cubicBezTo>
                <a:cubicBezTo>
                  <a:pt x="8174599" y="4281587"/>
                  <a:pt x="8156935" y="4265829"/>
                  <a:pt x="8148292" y="4249188"/>
                </a:cubicBezTo>
                <a:cubicBezTo>
                  <a:pt x="8139649" y="4232546"/>
                  <a:pt x="8139378" y="4212322"/>
                  <a:pt x="8147478" y="4188516"/>
                </a:cubicBezTo>
                <a:cubicBezTo>
                  <a:pt x="8159183" y="4154099"/>
                  <a:pt x="8181509" y="4125186"/>
                  <a:pt x="8214458" y="4101777"/>
                </a:cubicBezTo>
                <a:cubicBezTo>
                  <a:pt x="8247406" y="4078368"/>
                  <a:pt x="8291055" y="4066663"/>
                  <a:pt x="8345402" y="4066663"/>
                </a:cubicBezTo>
                <a:cubicBezTo>
                  <a:pt x="8381776" y="4066663"/>
                  <a:pt x="8407430" y="4072157"/>
                  <a:pt x="8422367" y="4083144"/>
                </a:cubicBezTo>
                <a:cubicBezTo>
                  <a:pt x="8437303" y="4094132"/>
                  <a:pt x="8451917" y="4109921"/>
                  <a:pt x="8466209" y="4130511"/>
                </a:cubicBezTo>
                <a:cubicBezTo>
                  <a:pt x="8466219" y="4135404"/>
                  <a:pt x="8468851" y="4139832"/>
                  <a:pt x="8474108" y="4143795"/>
                </a:cubicBezTo>
                <a:cubicBezTo>
                  <a:pt x="8479365" y="4147758"/>
                  <a:pt x="8486731" y="4150815"/>
                  <a:pt x="8496207" y="4152966"/>
                </a:cubicBezTo>
                <a:cubicBezTo>
                  <a:pt x="8529567" y="4161095"/>
                  <a:pt x="8576968" y="4164554"/>
                  <a:pt x="8638407" y="4163343"/>
                </a:cubicBezTo>
                <a:cubicBezTo>
                  <a:pt x="8651856" y="4163343"/>
                  <a:pt x="8663154" y="4160707"/>
                  <a:pt x="8672301" y="4155436"/>
                </a:cubicBezTo>
                <a:cubicBezTo>
                  <a:pt x="8683560" y="4148683"/>
                  <a:pt x="8693458" y="4137220"/>
                  <a:pt x="8701994" y="4121049"/>
                </a:cubicBezTo>
                <a:cubicBezTo>
                  <a:pt x="8718155" y="4086293"/>
                  <a:pt x="8731290" y="4054062"/>
                  <a:pt x="8741395" y="4024354"/>
                </a:cubicBezTo>
                <a:cubicBezTo>
                  <a:pt x="8744215" y="4016060"/>
                  <a:pt x="8749069" y="3999506"/>
                  <a:pt x="8755958" y="3974692"/>
                </a:cubicBezTo>
                <a:cubicBezTo>
                  <a:pt x="8757179" y="3967677"/>
                  <a:pt x="8757874" y="3961529"/>
                  <a:pt x="8758044" y="3956248"/>
                </a:cubicBezTo>
                <a:cubicBezTo>
                  <a:pt x="8758214" y="3950967"/>
                  <a:pt x="8756695" y="3943410"/>
                  <a:pt x="8753488" y="3933575"/>
                </a:cubicBezTo>
                <a:cubicBezTo>
                  <a:pt x="8748333" y="3915165"/>
                  <a:pt x="8734659" y="3895009"/>
                  <a:pt x="8712465" y="3873106"/>
                </a:cubicBezTo>
                <a:cubicBezTo>
                  <a:pt x="8690272" y="3851203"/>
                  <a:pt x="8656403" y="3831810"/>
                  <a:pt x="8610859" y="3814927"/>
                </a:cubicBezTo>
                <a:cubicBezTo>
                  <a:pt x="8565313" y="3798043"/>
                  <a:pt x="8508241" y="3789601"/>
                  <a:pt x="8439640" y="3789601"/>
                </a:cubicBezTo>
                <a:close/>
                <a:moveTo>
                  <a:pt x="10255808" y="3787770"/>
                </a:moveTo>
                <a:cubicBezTo>
                  <a:pt x="10386750" y="3787770"/>
                  <a:pt x="10491204" y="3813916"/>
                  <a:pt x="10569169" y="3866210"/>
                </a:cubicBezTo>
                <a:cubicBezTo>
                  <a:pt x="10647134" y="3918503"/>
                  <a:pt x="10694179" y="3996054"/>
                  <a:pt x="10710301" y="4098863"/>
                </a:cubicBezTo>
                <a:cubicBezTo>
                  <a:pt x="10726424" y="4201671"/>
                  <a:pt x="10709546" y="4326405"/>
                  <a:pt x="10659665" y="4473062"/>
                </a:cubicBezTo>
                <a:cubicBezTo>
                  <a:pt x="10606819" y="4628440"/>
                  <a:pt x="10536198" y="4758738"/>
                  <a:pt x="10447803" y="4863954"/>
                </a:cubicBezTo>
                <a:cubicBezTo>
                  <a:pt x="10359406" y="4969171"/>
                  <a:pt x="10257149" y="5047732"/>
                  <a:pt x="10141027" y="5099637"/>
                </a:cubicBezTo>
                <a:cubicBezTo>
                  <a:pt x="10024905" y="5151543"/>
                  <a:pt x="9898602" y="5177496"/>
                  <a:pt x="9762117" y="5177496"/>
                </a:cubicBezTo>
                <a:cubicBezTo>
                  <a:pt x="9631206" y="5177496"/>
                  <a:pt x="9526067" y="5152074"/>
                  <a:pt x="9446702" y="5101229"/>
                </a:cubicBezTo>
                <a:cubicBezTo>
                  <a:pt x="9367336" y="5050384"/>
                  <a:pt x="9318755" y="4974204"/>
                  <a:pt x="9300962" y="4872689"/>
                </a:cubicBezTo>
                <a:cubicBezTo>
                  <a:pt x="9283168" y="4771174"/>
                  <a:pt x="9299317" y="4646777"/>
                  <a:pt x="9349411" y="4499500"/>
                </a:cubicBezTo>
                <a:cubicBezTo>
                  <a:pt x="9402566" y="4343220"/>
                  <a:pt x="9473316" y="4211947"/>
                  <a:pt x="9561657" y="4105679"/>
                </a:cubicBezTo>
                <a:cubicBezTo>
                  <a:pt x="9650000" y="3999412"/>
                  <a:pt x="9753007" y="3919860"/>
                  <a:pt x="9870679" y="3867024"/>
                </a:cubicBezTo>
                <a:cubicBezTo>
                  <a:pt x="9988351" y="3814188"/>
                  <a:pt x="10116728" y="3787770"/>
                  <a:pt x="10255808" y="3787770"/>
                </a:cubicBezTo>
                <a:close/>
                <a:moveTo>
                  <a:pt x="2178609" y="3787770"/>
                </a:moveTo>
                <a:cubicBezTo>
                  <a:pt x="2309551" y="3787770"/>
                  <a:pt x="2414005" y="3813916"/>
                  <a:pt x="2491970" y="3866210"/>
                </a:cubicBezTo>
                <a:cubicBezTo>
                  <a:pt x="2569935" y="3918503"/>
                  <a:pt x="2616979" y="3996054"/>
                  <a:pt x="2633102" y="4098863"/>
                </a:cubicBezTo>
                <a:cubicBezTo>
                  <a:pt x="2649225" y="4201671"/>
                  <a:pt x="2632347" y="4326405"/>
                  <a:pt x="2582466" y="4473062"/>
                </a:cubicBezTo>
                <a:cubicBezTo>
                  <a:pt x="2529620" y="4628440"/>
                  <a:pt x="2459000" y="4758738"/>
                  <a:pt x="2370604" y="4863954"/>
                </a:cubicBezTo>
                <a:cubicBezTo>
                  <a:pt x="2282207" y="4969171"/>
                  <a:pt x="2179949" y="5047732"/>
                  <a:pt x="2063827" y="5099637"/>
                </a:cubicBezTo>
                <a:cubicBezTo>
                  <a:pt x="1947706" y="5151543"/>
                  <a:pt x="1821402" y="5177496"/>
                  <a:pt x="1684919" y="5177496"/>
                </a:cubicBezTo>
                <a:cubicBezTo>
                  <a:pt x="1554006" y="5177496"/>
                  <a:pt x="1448867" y="5152074"/>
                  <a:pt x="1369502" y="5101229"/>
                </a:cubicBezTo>
                <a:cubicBezTo>
                  <a:pt x="1290136" y="5050384"/>
                  <a:pt x="1241557" y="4974204"/>
                  <a:pt x="1223762" y="4872689"/>
                </a:cubicBezTo>
                <a:cubicBezTo>
                  <a:pt x="1205968" y="4771174"/>
                  <a:pt x="1222117" y="4646777"/>
                  <a:pt x="1272211" y="4499500"/>
                </a:cubicBezTo>
                <a:cubicBezTo>
                  <a:pt x="1325367" y="4343220"/>
                  <a:pt x="1396116" y="4211947"/>
                  <a:pt x="1484459" y="4105679"/>
                </a:cubicBezTo>
                <a:cubicBezTo>
                  <a:pt x="1572801" y="3999412"/>
                  <a:pt x="1675808" y="3919860"/>
                  <a:pt x="1793480" y="3867024"/>
                </a:cubicBezTo>
                <a:cubicBezTo>
                  <a:pt x="1911153" y="3814188"/>
                  <a:pt x="2039529" y="3787770"/>
                  <a:pt x="2178609" y="3787770"/>
                </a:cubicBezTo>
                <a:close/>
                <a:moveTo>
                  <a:pt x="5065281" y="3786869"/>
                </a:moveTo>
                <a:cubicBezTo>
                  <a:pt x="5155043" y="3786869"/>
                  <a:pt x="5225909" y="3796304"/>
                  <a:pt x="5277879" y="3815176"/>
                </a:cubicBezTo>
                <a:lnTo>
                  <a:pt x="5294494" y="3823186"/>
                </a:lnTo>
                <a:lnTo>
                  <a:pt x="5234028" y="4193730"/>
                </a:lnTo>
                <a:lnTo>
                  <a:pt x="5210366" y="4192898"/>
                </a:lnTo>
                <a:cubicBezTo>
                  <a:pt x="5186042" y="4191323"/>
                  <a:pt x="5167615" y="4189596"/>
                  <a:pt x="5155087" y="4187717"/>
                </a:cubicBezTo>
                <a:cubicBezTo>
                  <a:pt x="5140736" y="4185071"/>
                  <a:pt x="5130045" y="4180895"/>
                  <a:pt x="5123010" y="4175188"/>
                </a:cubicBezTo>
                <a:cubicBezTo>
                  <a:pt x="5115976" y="4169481"/>
                  <a:pt x="5110215" y="4160485"/>
                  <a:pt x="5105729" y="4148198"/>
                </a:cubicBezTo>
                <a:cubicBezTo>
                  <a:pt x="5098074" y="4126475"/>
                  <a:pt x="5084182" y="4108063"/>
                  <a:pt x="5064053" y="4092962"/>
                </a:cubicBezTo>
                <a:cubicBezTo>
                  <a:pt x="5043923" y="4077861"/>
                  <a:pt x="5008851" y="4070311"/>
                  <a:pt x="4958834" y="4070311"/>
                </a:cubicBezTo>
                <a:cubicBezTo>
                  <a:pt x="4874837" y="4070311"/>
                  <a:pt x="4796361" y="4103184"/>
                  <a:pt x="4723405" y="4168931"/>
                </a:cubicBezTo>
                <a:cubicBezTo>
                  <a:pt x="4650449" y="4234678"/>
                  <a:pt x="4590466" y="4336661"/>
                  <a:pt x="4543453" y="4474879"/>
                </a:cubicBezTo>
                <a:cubicBezTo>
                  <a:pt x="4511440" y="4569021"/>
                  <a:pt x="4497397" y="4647482"/>
                  <a:pt x="4501326" y="4710264"/>
                </a:cubicBezTo>
                <a:cubicBezTo>
                  <a:pt x="4505256" y="4773046"/>
                  <a:pt x="4523273" y="4819371"/>
                  <a:pt x="4555378" y="4849238"/>
                </a:cubicBezTo>
                <a:cubicBezTo>
                  <a:pt x="4587483" y="4879106"/>
                  <a:pt x="4630405" y="4894040"/>
                  <a:pt x="4684141" y="4894040"/>
                </a:cubicBezTo>
                <a:cubicBezTo>
                  <a:pt x="4723441" y="4894040"/>
                  <a:pt x="4756034" y="4890328"/>
                  <a:pt x="4781919" y="4882906"/>
                </a:cubicBezTo>
                <a:cubicBezTo>
                  <a:pt x="4807804" y="4875484"/>
                  <a:pt x="4828602" y="4866427"/>
                  <a:pt x="4844313" y="4855735"/>
                </a:cubicBezTo>
                <a:cubicBezTo>
                  <a:pt x="4860025" y="4845043"/>
                  <a:pt x="4877351" y="4831098"/>
                  <a:pt x="4896294" y="4813899"/>
                </a:cubicBezTo>
                <a:cubicBezTo>
                  <a:pt x="4912030" y="4799704"/>
                  <a:pt x="4925168" y="4789106"/>
                  <a:pt x="4935710" y="4782106"/>
                </a:cubicBezTo>
                <a:cubicBezTo>
                  <a:pt x="4946252" y="4775105"/>
                  <a:pt x="4958388" y="4770186"/>
                  <a:pt x="4972118" y="4767347"/>
                </a:cubicBezTo>
                <a:cubicBezTo>
                  <a:pt x="4992620" y="4761824"/>
                  <a:pt x="5030491" y="4759062"/>
                  <a:pt x="5085730" y="4759062"/>
                </a:cubicBezTo>
                <a:cubicBezTo>
                  <a:pt x="5105904" y="4759062"/>
                  <a:pt x="5123732" y="4759789"/>
                  <a:pt x="5139215" y="4761242"/>
                </a:cubicBezTo>
                <a:lnTo>
                  <a:pt x="5141301" y="4761974"/>
                </a:lnTo>
                <a:lnTo>
                  <a:pt x="5104173" y="4989500"/>
                </a:lnTo>
                <a:lnTo>
                  <a:pt x="5087852" y="5006038"/>
                </a:lnTo>
                <a:cubicBezTo>
                  <a:pt x="5072737" y="5023218"/>
                  <a:pt x="5044332" y="5045094"/>
                  <a:pt x="5002639" y="5071667"/>
                </a:cubicBezTo>
                <a:cubicBezTo>
                  <a:pt x="4960946" y="5098240"/>
                  <a:pt x="4903690" y="5122521"/>
                  <a:pt x="4830869" y="5144511"/>
                </a:cubicBezTo>
                <a:cubicBezTo>
                  <a:pt x="4758049" y="5166501"/>
                  <a:pt x="4673352" y="5177496"/>
                  <a:pt x="4576779" y="5177496"/>
                </a:cubicBezTo>
                <a:cubicBezTo>
                  <a:pt x="4385454" y="5177496"/>
                  <a:pt x="4252257" y="5124415"/>
                  <a:pt x="4177189" y="5018254"/>
                </a:cubicBezTo>
                <a:cubicBezTo>
                  <a:pt x="4102121" y="4912093"/>
                  <a:pt x="4107002" y="4734311"/>
                  <a:pt x="4191832" y="4484908"/>
                </a:cubicBezTo>
                <a:cubicBezTo>
                  <a:pt x="4241461" y="4338976"/>
                  <a:pt x="4309691" y="4213684"/>
                  <a:pt x="4396522" y="4109029"/>
                </a:cubicBezTo>
                <a:cubicBezTo>
                  <a:pt x="4483353" y="4004375"/>
                  <a:pt x="4584114" y="3924518"/>
                  <a:pt x="4698806" y="3869458"/>
                </a:cubicBezTo>
                <a:cubicBezTo>
                  <a:pt x="4813499" y="3814398"/>
                  <a:pt x="4935657" y="3786869"/>
                  <a:pt x="5065281" y="3786869"/>
                </a:cubicBezTo>
                <a:close/>
                <a:moveTo>
                  <a:pt x="940956" y="3786869"/>
                </a:moveTo>
                <a:cubicBezTo>
                  <a:pt x="1060639" y="3786869"/>
                  <a:pt x="1146729" y="3803643"/>
                  <a:pt x="1199226" y="3837193"/>
                </a:cubicBezTo>
                <a:cubicBezTo>
                  <a:pt x="1251722" y="3870742"/>
                  <a:pt x="1284807" y="3910602"/>
                  <a:pt x="1298478" y="3956771"/>
                </a:cubicBezTo>
                <a:cubicBezTo>
                  <a:pt x="1299777" y="3962129"/>
                  <a:pt x="1300467" y="3967982"/>
                  <a:pt x="1300549" y="3974328"/>
                </a:cubicBezTo>
                <a:cubicBezTo>
                  <a:pt x="1300632" y="3980675"/>
                  <a:pt x="1299060" y="3989579"/>
                  <a:pt x="1295833" y="4001042"/>
                </a:cubicBezTo>
                <a:cubicBezTo>
                  <a:pt x="1291793" y="4017252"/>
                  <a:pt x="1287820" y="4031103"/>
                  <a:pt x="1283915" y="4042594"/>
                </a:cubicBezTo>
                <a:cubicBezTo>
                  <a:pt x="1271629" y="4078716"/>
                  <a:pt x="1257580" y="4112566"/>
                  <a:pt x="1241767" y="4144144"/>
                </a:cubicBezTo>
                <a:cubicBezTo>
                  <a:pt x="1236999" y="4153746"/>
                  <a:pt x="1232288" y="4161318"/>
                  <a:pt x="1227632" y="4166860"/>
                </a:cubicBezTo>
                <a:cubicBezTo>
                  <a:pt x="1222976" y="4172402"/>
                  <a:pt x="1220160" y="4175479"/>
                  <a:pt x="1219181" y="4176089"/>
                </a:cubicBezTo>
                <a:cubicBezTo>
                  <a:pt x="1199521" y="4188870"/>
                  <a:pt x="1177517" y="4195259"/>
                  <a:pt x="1153167" y="4195259"/>
                </a:cubicBezTo>
                <a:cubicBezTo>
                  <a:pt x="1132742" y="4195259"/>
                  <a:pt x="1110367" y="4194472"/>
                  <a:pt x="1086042" y="4192898"/>
                </a:cubicBezTo>
                <a:cubicBezTo>
                  <a:pt x="1061717" y="4191323"/>
                  <a:pt x="1043290" y="4189596"/>
                  <a:pt x="1030762" y="4187717"/>
                </a:cubicBezTo>
                <a:cubicBezTo>
                  <a:pt x="1016412" y="4185071"/>
                  <a:pt x="1005720" y="4180895"/>
                  <a:pt x="998686" y="4175188"/>
                </a:cubicBezTo>
                <a:cubicBezTo>
                  <a:pt x="991651" y="4169481"/>
                  <a:pt x="985891" y="4160485"/>
                  <a:pt x="981405" y="4148198"/>
                </a:cubicBezTo>
                <a:cubicBezTo>
                  <a:pt x="973750" y="4126475"/>
                  <a:pt x="959858" y="4108063"/>
                  <a:pt x="939728" y="4092962"/>
                </a:cubicBezTo>
                <a:cubicBezTo>
                  <a:pt x="919599" y="4077861"/>
                  <a:pt x="884526" y="4070311"/>
                  <a:pt x="834509" y="4070311"/>
                </a:cubicBezTo>
                <a:cubicBezTo>
                  <a:pt x="750513" y="4070311"/>
                  <a:pt x="672036" y="4103184"/>
                  <a:pt x="599081" y="4168931"/>
                </a:cubicBezTo>
                <a:cubicBezTo>
                  <a:pt x="526125" y="4234678"/>
                  <a:pt x="466140" y="4336661"/>
                  <a:pt x="419128" y="4474879"/>
                </a:cubicBezTo>
                <a:cubicBezTo>
                  <a:pt x="387114" y="4569021"/>
                  <a:pt x="373072" y="4647482"/>
                  <a:pt x="377001" y="4710264"/>
                </a:cubicBezTo>
                <a:cubicBezTo>
                  <a:pt x="380930" y="4773046"/>
                  <a:pt x="398947" y="4819371"/>
                  <a:pt x="431053" y="4849238"/>
                </a:cubicBezTo>
                <a:cubicBezTo>
                  <a:pt x="463159" y="4879106"/>
                  <a:pt x="506080" y="4894040"/>
                  <a:pt x="559817" y="4894040"/>
                </a:cubicBezTo>
                <a:cubicBezTo>
                  <a:pt x="599117" y="4894040"/>
                  <a:pt x="631709" y="4890328"/>
                  <a:pt x="657594" y="4882906"/>
                </a:cubicBezTo>
                <a:cubicBezTo>
                  <a:pt x="683479" y="4875484"/>
                  <a:pt x="704278" y="4866427"/>
                  <a:pt x="719989" y="4855735"/>
                </a:cubicBezTo>
                <a:cubicBezTo>
                  <a:pt x="735700" y="4845043"/>
                  <a:pt x="753027" y="4831098"/>
                  <a:pt x="771970" y="4813899"/>
                </a:cubicBezTo>
                <a:cubicBezTo>
                  <a:pt x="787705" y="4799704"/>
                  <a:pt x="800844" y="4789106"/>
                  <a:pt x="811386" y="4782106"/>
                </a:cubicBezTo>
                <a:cubicBezTo>
                  <a:pt x="821928" y="4775105"/>
                  <a:pt x="834064" y="4770186"/>
                  <a:pt x="847794" y="4767347"/>
                </a:cubicBezTo>
                <a:cubicBezTo>
                  <a:pt x="868296" y="4761824"/>
                  <a:pt x="906167" y="4759062"/>
                  <a:pt x="961406" y="4759062"/>
                </a:cubicBezTo>
                <a:cubicBezTo>
                  <a:pt x="981579" y="4759062"/>
                  <a:pt x="999407" y="4759789"/>
                  <a:pt x="1014891" y="4761242"/>
                </a:cubicBezTo>
                <a:cubicBezTo>
                  <a:pt x="1031392" y="4762037"/>
                  <a:pt x="1042418" y="4765903"/>
                  <a:pt x="1047970" y="4772841"/>
                </a:cubicBezTo>
                <a:cubicBezTo>
                  <a:pt x="1054094" y="4780456"/>
                  <a:pt x="1054976" y="4792849"/>
                  <a:pt x="1050616" y="4810018"/>
                </a:cubicBezTo>
                <a:cubicBezTo>
                  <a:pt x="1041072" y="4846276"/>
                  <a:pt x="1032385" y="4875925"/>
                  <a:pt x="1024556" y="4898967"/>
                </a:cubicBezTo>
                <a:cubicBezTo>
                  <a:pt x="1020302" y="4911475"/>
                  <a:pt x="1012953" y="4930830"/>
                  <a:pt x="1002508" y="4957030"/>
                </a:cubicBezTo>
                <a:cubicBezTo>
                  <a:pt x="998894" y="4964132"/>
                  <a:pt x="995449" y="4970212"/>
                  <a:pt x="992174" y="4975270"/>
                </a:cubicBezTo>
                <a:cubicBezTo>
                  <a:pt x="988899" y="4980328"/>
                  <a:pt x="979350" y="4990584"/>
                  <a:pt x="963528" y="5006038"/>
                </a:cubicBezTo>
                <a:cubicBezTo>
                  <a:pt x="948412" y="5023218"/>
                  <a:pt x="920008" y="5045094"/>
                  <a:pt x="878315" y="5071667"/>
                </a:cubicBezTo>
                <a:cubicBezTo>
                  <a:pt x="836622" y="5098240"/>
                  <a:pt x="779365" y="5122521"/>
                  <a:pt x="706545" y="5144511"/>
                </a:cubicBezTo>
                <a:cubicBezTo>
                  <a:pt x="633725" y="5166501"/>
                  <a:pt x="549028" y="5177496"/>
                  <a:pt x="452454" y="5177496"/>
                </a:cubicBezTo>
                <a:cubicBezTo>
                  <a:pt x="261129" y="5177496"/>
                  <a:pt x="127932" y="5124415"/>
                  <a:pt x="52864" y="5018254"/>
                </a:cubicBezTo>
                <a:cubicBezTo>
                  <a:pt x="-22204" y="4912093"/>
                  <a:pt x="-17323" y="4734311"/>
                  <a:pt x="67507" y="4484908"/>
                </a:cubicBezTo>
                <a:cubicBezTo>
                  <a:pt x="117136" y="4338976"/>
                  <a:pt x="185365" y="4213684"/>
                  <a:pt x="272196" y="4109029"/>
                </a:cubicBezTo>
                <a:cubicBezTo>
                  <a:pt x="359027" y="4004375"/>
                  <a:pt x="459789" y="3924518"/>
                  <a:pt x="574482" y="3869458"/>
                </a:cubicBezTo>
                <a:cubicBezTo>
                  <a:pt x="689174" y="3814398"/>
                  <a:pt x="811333" y="3786869"/>
                  <a:pt x="940956" y="3786869"/>
                </a:cubicBezTo>
                <a:close/>
                <a:moveTo>
                  <a:pt x="12143964" y="3777742"/>
                </a:moveTo>
                <a:cubicBezTo>
                  <a:pt x="12155834" y="3777742"/>
                  <a:pt x="12162098" y="3781390"/>
                  <a:pt x="12162757" y="3788686"/>
                </a:cubicBezTo>
                <a:cubicBezTo>
                  <a:pt x="12201329" y="3836028"/>
                  <a:pt x="12227248" y="3880938"/>
                  <a:pt x="12240513" y="3923416"/>
                </a:cubicBezTo>
                <a:cubicBezTo>
                  <a:pt x="12242858" y="3932504"/>
                  <a:pt x="12243503" y="3940515"/>
                  <a:pt x="12242446" y="3947448"/>
                </a:cubicBezTo>
                <a:cubicBezTo>
                  <a:pt x="12241389" y="3954380"/>
                  <a:pt x="12239011" y="3963292"/>
                  <a:pt x="12235311" y="3974183"/>
                </a:cubicBezTo>
                <a:lnTo>
                  <a:pt x="11865856" y="5060396"/>
                </a:lnTo>
                <a:cubicBezTo>
                  <a:pt x="11854762" y="5093010"/>
                  <a:pt x="11839488" y="5116880"/>
                  <a:pt x="11820037" y="5132005"/>
                </a:cubicBezTo>
                <a:cubicBezTo>
                  <a:pt x="11800586" y="5147130"/>
                  <a:pt x="11774636" y="5154692"/>
                  <a:pt x="11742186" y="5154692"/>
                </a:cubicBezTo>
                <a:lnTo>
                  <a:pt x="11654633" y="5154692"/>
                </a:lnTo>
                <a:cubicBezTo>
                  <a:pt x="11609152" y="5154692"/>
                  <a:pt x="11570629" y="5144012"/>
                  <a:pt x="11539066" y="5122652"/>
                </a:cubicBezTo>
                <a:cubicBezTo>
                  <a:pt x="11507503" y="5101292"/>
                  <a:pt x="11475272" y="5054442"/>
                  <a:pt x="11442372" y="4982101"/>
                </a:cubicBezTo>
                <a:cubicBezTo>
                  <a:pt x="11409471" y="4909760"/>
                  <a:pt x="11385003" y="4803435"/>
                  <a:pt x="11368968" y="4663123"/>
                </a:cubicBezTo>
                <a:cubicBezTo>
                  <a:pt x="11307450" y="4456392"/>
                  <a:pt x="11269697" y="4331169"/>
                  <a:pt x="11255711" y="4287456"/>
                </a:cubicBezTo>
                <a:cubicBezTo>
                  <a:pt x="11252215" y="4276528"/>
                  <a:pt x="11249615" y="4266714"/>
                  <a:pt x="11247914" y="4258017"/>
                </a:cubicBezTo>
                <a:lnTo>
                  <a:pt x="11246136" y="4241273"/>
                </a:lnTo>
                <a:lnTo>
                  <a:pt x="10958222" y="5087749"/>
                </a:lnTo>
                <a:cubicBezTo>
                  <a:pt x="10950297" y="5111042"/>
                  <a:pt x="10939185" y="5128022"/>
                  <a:pt x="10924888" y="5138690"/>
                </a:cubicBezTo>
                <a:cubicBezTo>
                  <a:pt x="10910591" y="5149358"/>
                  <a:pt x="10891791" y="5154692"/>
                  <a:pt x="10868489" y="5154692"/>
                </a:cubicBezTo>
                <a:lnTo>
                  <a:pt x="10685173" y="5154692"/>
                </a:lnTo>
                <a:cubicBezTo>
                  <a:pt x="10662111" y="5154692"/>
                  <a:pt x="10647125" y="5149453"/>
                  <a:pt x="10640211" y="5138974"/>
                </a:cubicBezTo>
                <a:cubicBezTo>
                  <a:pt x="10633298" y="5128495"/>
                  <a:pt x="10633866" y="5111420"/>
                  <a:pt x="10641919" y="5087749"/>
                </a:cubicBezTo>
                <a:lnTo>
                  <a:pt x="11034947" y="3932238"/>
                </a:lnTo>
                <a:cubicBezTo>
                  <a:pt x="11049142" y="3890506"/>
                  <a:pt x="11068502" y="3859643"/>
                  <a:pt x="11093024" y="3839649"/>
                </a:cubicBezTo>
                <a:cubicBezTo>
                  <a:pt x="11117549" y="3819655"/>
                  <a:pt x="11149901" y="3809658"/>
                  <a:pt x="11190084" y="3809658"/>
                </a:cubicBezTo>
                <a:lnTo>
                  <a:pt x="11274904" y="3809658"/>
                </a:lnTo>
                <a:cubicBezTo>
                  <a:pt x="11325250" y="3809658"/>
                  <a:pt x="11366007" y="3819544"/>
                  <a:pt x="11397178" y="3839315"/>
                </a:cubicBezTo>
                <a:cubicBezTo>
                  <a:pt x="11428349" y="3859086"/>
                  <a:pt x="11457918" y="3901198"/>
                  <a:pt x="11485887" y="3965651"/>
                </a:cubicBezTo>
                <a:cubicBezTo>
                  <a:pt x="11513855" y="4030105"/>
                  <a:pt x="11543191" y="4129658"/>
                  <a:pt x="11573897" y="4264310"/>
                </a:cubicBezTo>
                <a:cubicBezTo>
                  <a:pt x="11614640" y="4439697"/>
                  <a:pt x="11642773" y="4556432"/>
                  <a:pt x="11658296" y="4614514"/>
                </a:cubicBezTo>
                <a:cubicBezTo>
                  <a:pt x="11667998" y="4650816"/>
                  <a:pt x="11672317" y="4678856"/>
                  <a:pt x="11671254" y="4698635"/>
                </a:cubicBezTo>
                <a:lnTo>
                  <a:pt x="11670537" y="4704706"/>
                </a:lnTo>
                <a:lnTo>
                  <a:pt x="11919007" y="3974183"/>
                </a:lnTo>
                <a:cubicBezTo>
                  <a:pt x="11923483" y="3961015"/>
                  <a:pt x="11927293" y="3951599"/>
                  <a:pt x="11930437" y="3945936"/>
                </a:cubicBezTo>
                <a:cubicBezTo>
                  <a:pt x="11933581" y="3940273"/>
                  <a:pt x="11938424" y="3933749"/>
                  <a:pt x="11944964" y="3926366"/>
                </a:cubicBezTo>
                <a:cubicBezTo>
                  <a:pt x="11987908" y="3883055"/>
                  <a:pt x="12040529" y="3838847"/>
                  <a:pt x="12102833" y="3793743"/>
                </a:cubicBezTo>
                <a:cubicBezTo>
                  <a:pt x="12112145" y="3788017"/>
                  <a:pt x="12119690" y="3783918"/>
                  <a:pt x="12125470" y="3781447"/>
                </a:cubicBezTo>
                <a:cubicBezTo>
                  <a:pt x="12131249" y="3778977"/>
                  <a:pt x="12137413" y="3777742"/>
                  <a:pt x="12143964" y="3777742"/>
                </a:cubicBezTo>
                <a:close/>
                <a:moveTo>
                  <a:pt x="9234544" y="3777742"/>
                </a:moveTo>
                <a:cubicBezTo>
                  <a:pt x="9227596" y="3777742"/>
                  <a:pt x="9220922" y="3779004"/>
                  <a:pt x="9214523" y="3781528"/>
                </a:cubicBezTo>
                <a:cubicBezTo>
                  <a:pt x="9208124" y="3784052"/>
                  <a:pt x="9200941" y="3788037"/>
                  <a:pt x="9192976" y="3793482"/>
                </a:cubicBezTo>
                <a:cubicBezTo>
                  <a:pt x="9126953" y="3839099"/>
                  <a:pt x="9073483" y="3881931"/>
                  <a:pt x="9032565" y="3921977"/>
                </a:cubicBezTo>
                <a:cubicBezTo>
                  <a:pt x="9022575" y="3932199"/>
                  <a:pt x="9015999" y="3940164"/>
                  <a:pt x="9012835" y="3945871"/>
                </a:cubicBezTo>
                <a:cubicBezTo>
                  <a:pt x="9009671" y="3951578"/>
                  <a:pt x="9005851" y="3961015"/>
                  <a:pt x="9001375" y="3974183"/>
                </a:cubicBezTo>
                <a:lnTo>
                  <a:pt x="8622619" y="5087749"/>
                </a:lnTo>
                <a:cubicBezTo>
                  <a:pt x="8614461" y="5111730"/>
                  <a:pt x="8614237" y="5128882"/>
                  <a:pt x="8621950" y="5139206"/>
                </a:cubicBezTo>
                <a:cubicBezTo>
                  <a:pt x="8629663" y="5149530"/>
                  <a:pt x="8645215" y="5154692"/>
                  <a:pt x="8668604" y="5154692"/>
                </a:cubicBezTo>
                <a:lnTo>
                  <a:pt x="8862866" y="5154692"/>
                </a:lnTo>
                <a:cubicBezTo>
                  <a:pt x="8886488" y="5154692"/>
                  <a:pt x="8905796" y="5149438"/>
                  <a:pt x="8920791" y="5138930"/>
                </a:cubicBezTo>
                <a:cubicBezTo>
                  <a:pt x="8935786" y="5128422"/>
                  <a:pt x="8947298" y="5111362"/>
                  <a:pt x="8955331" y="5087749"/>
                </a:cubicBezTo>
                <a:lnTo>
                  <a:pt x="9334087" y="3974183"/>
                </a:lnTo>
                <a:cubicBezTo>
                  <a:pt x="9337789" y="3963292"/>
                  <a:pt x="9340196" y="3954208"/>
                  <a:pt x="9341310" y="3946932"/>
                </a:cubicBezTo>
                <a:cubicBezTo>
                  <a:pt x="9342425" y="3939655"/>
                  <a:pt x="9341495" y="3931874"/>
                  <a:pt x="9338520" y="3923590"/>
                </a:cubicBezTo>
                <a:cubicBezTo>
                  <a:pt x="9323938" y="3880812"/>
                  <a:pt x="9300852" y="3839642"/>
                  <a:pt x="9269265" y="3800080"/>
                </a:cubicBezTo>
                <a:cubicBezTo>
                  <a:pt x="9258597" y="3785188"/>
                  <a:pt x="9247024" y="3777742"/>
                  <a:pt x="9234544" y="3777742"/>
                </a:cubicBezTo>
                <a:close/>
                <a:moveTo>
                  <a:pt x="6794725" y="3777742"/>
                </a:moveTo>
                <a:cubicBezTo>
                  <a:pt x="6787778" y="3777742"/>
                  <a:pt x="6781104" y="3779004"/>
                  <a:pt x="6774704" y="3781528"/>
                </a:cubicBezTo>
                <a:cubicBezTo>
                  <a:pt x="6768304" y="3784052"/>
                  <a:pt x="6761122" y="3788037"/>
                  <a:pt x="6753158" y="3793482"/>
                </a:cubicBezTo>
                <a:cubicBezTo>
                  <a:pt x="6687134" y="3839099"/>
                  <a:pt x="6633664" y="3881931"/>
                  <a:pt x="6592746" y="3921977"/>
                </a:cubicBezTo>
                <a:cubicBezTo>
                  <a:pt x="6582756" y="3932199"/>
                  <a:pt x="6576179" y="3940164"/>
                  <a:pt x="6573016" y="3945871"/>
                </a:cubicBezTo>
                <a:cubicBezTo>
                  <a:pt x="6569853" y="3951578"/>
                  <a:pt x="6566032" y="3961015"/>
                  <a:pt x="6561556" y="3974183"/>
                </a:cubicBezTo>
                <a:lnTo>
                  <a:pt x="6334491" y="4641773"/>
                </a:lnTo>
                <a:cubicBezTo>
                  <a:pt x="6288409" y="4777249"/>
                  <a:pt x="6273553" y="4884292"/>
                  <a:pt x="6289923" y="4962902"/>
                </a:cubicBezTo>
                <a:cubicBezTo>
                  <a:pt x="6306293" y="5041511"/>
                  <a:pt x="6349665" y="5096777"/>
                  <a:pt x="6420038" y="5128698"/>
                </a:cubicBezTo>
                <a:cubicBezTo>
                  <a:pt x="6490412" y="5160620"/>
                  <a:pt x="6587431" y="5176580"/>
                  <a:pt x="6711096" y="5176580"/>
                </a:cubicBezTo>
                <a:cubicBezTo>
                  <a:pt x="6826883" y="5176580"/>
                  <a:pt x="6931397" y="5160443"/>
                  <a:pt x="7024638" y="5128168"/>
                </a:cubicBezTo>
                <a:cubicBezTo>
                  <a:pt x="7117878" y="5095892"/>
                  <a:pt x="7201299" y="5040109"/>
                  <a:pt x="7274899" y="4960816"/>
                </a:cubicBezTo>
                <a:cubicBezTo>
                  <a:pt x="7348499" y="4881523"/>
                  <a:pt x="7407987" y="4775176"/>
                  <a:pt x="7453362" y="4641773"/>
                </a:cubicBezTo>
                <a:lnTo>
                  <a:pt x="7680427" y="3974183"/>
                </a:lnTo>
                <a:cubicBezTo>
                  <a:pt x="7684128" y="3963292"/>
                  <a:pt x="7686536" y="3954208"/>
                  <a:pt x="7687650" y="3946932"/>
                </a:cubicBezTo>
                <a:cubicBezTo>
                  <a:pt x="7688764" y="3939655"/>
                  <a:pt x="7687829" y="3931874"/>
                  <a:pt x="7684845" y="3923590"/>
                </a:cubicBezTo>
                <a:cubicBezTo>
                  <a:pt x="7670263" y="3880812"/>
                  <a:pt x="7647158" y="3839724"/>
                  <a:pt x="7615532" y="3800327"/>
                </a:cubicBezTo>
                <a:cubicBezTo>
                  <a:pt x="7604903" y="3785270"/>
                  <a:pt x="7593349" y="3777742"/>
                  <a:pt x="7580869" y="3777742"/>
                </a:cubicBezTo>
                <a:cubicBezTo>
                  <a:pt x="7573931" y="3777742"/>
                  <a:pt x="7567262" y="3779004"/>
                  <a:pt x="7560862" y="3781528"/>
                </a:cubicBezTo>
                <a:cubicBezTo>
                  <a:pt x="7554463" y="3784052"/>
                  <a:pt x="7547281" y="3788037"/>
                  <a:pt x="7539316" y="3793482"/>
                </a:cubicBezTo>
                <a:cubicBezTo>
                  <a:pt x="7473293" y="3839099"/>
                  <a:pt x="7417671" y="3884028"/>
                  <a:pt x="7372451" y="3928270"/>
                </a:cubicBezTo>
                <a:cubicBezTo>
                  <a:pt x="7367016" y="3933841"/>
                  <a:pt x="7362653" y="3939595"/>
                  <a:pt x="7359363" y="3945529"/>
                </a:cubicBezTo>
                <a:cubicBezTo>
                  <a:pt x="7356074" y="3951464"/>
                  <a:pt x="7352191" y="3961015"/>
                  <a:pt x="7347714" y="3974183"/>
                </a:cubicBezTo>
                <a:lnTo>
                  <a:pt x="7136158" y="4596180"/>
                </a:lnTo>
                <a:cubicBezTo>
                  <a:pt x="7108049" y="4678810"/>
                  <a:pt x="7078462" y="4741299"/>
                  <a:pt x="7047398" y="4783647"/>
                </a:cubicBezTo>
                <a:cubicBezTo>
                  <a:pt x="7016334" y="4825994"/>
                  <a:pt x="6982467" y="4854827"/>
                  <a:pt x="6945798" y="4870146"/>
                </a:cubicBezTo>
                <a:cubicBezTo>
                  <a:pt x="6909129" y="4885464"/>
                  <a:pt x="6863029" y="4893124"/>
                  <a:pt x="6807500" y="4893124"/>
                </a:cubicBezTo>
                <a:cubicBezTo>
                  <a:pt x="6753259" y="4893124"/>
                  <a:pt x="6713090" y="4885508"/>
                  <a:pt x="6686991" y="4870276"/>
                </a:cubicBezTo>
                <a:cubicBezTo>
                  <a:pt x="6660894" y="4855045"/>
                  <a:pt x="6646630" y="4826207"/>
                  <a:pt x="6644203" y="4783763"/>
                </a:cubicBezTo>
                <a:cubicBezTo>
                  <a:pt x="6641776" y="4741319"/>
                  <a:pt x="6654612" y="4678791"/>
                  <a:pt x="6682711" y="4596180"/>
                </a:cubicBezTo>
                <a:lnTo>
                  <a:pt x="6894268" y="3974183"/>
                </a:lnTo>
                <a:cubicBezTo>
                  <a:pt x="6897969" y="3963292"/>
                  <a:pt x="6900377" y="3954208"/>
                  <a:pt x="6901492" y="3946932"/>
                </a:cubicBezTo>
                <a:cubicBezTo>
                  <a:pt x="6902605" y="3939655"/>
                  <a:pt x="6901675" y="3931874"/>
                  <a:pt x="6898701" y="3923590"/>
                </a:cubicBezTo>
                <a:cubicBezTo>
                  <a:pt x="6884118" y="3880812"/>
                  <a:pt x="6861034" y="3839642"/>
                  <a:pt x="6829447" y="3800080"/>
                </a:cubicBezTo>
                <a:cubicBezTo>
                  <a:pt x="6818779" y="3785188"/>
                  <a:pt x="6807204" y="3777742"/>
                  <a:pt x="6794725" y="3777742"/>
                </a:cubicBezTo>
                <a:close/>
                <a:moveTo>
                  <a:pt x="5853169" y="3777742"/>
                </a:moveTo>
                <a:cubicBezTo>
                  <a:pt x="5846222" y="3777742"/>
                  <a:pt x="5839548" y="3779004"/>
                  <a:pt x="5833148" y="3781528"/>
                </a:cubicBezTo>
                <a:cubicBezTo>
                  <a:pt x="5826748" y="3784052"/>
                  <a:pt x="5819566" y="3788037"/>
                  <a:pt x="5811602" y="3793482"/>
                </a:cubicBezTo>
                <a:cubicBezTo>
                  <a:pt x="5745578" y="3839099"/>
                  <a:pt x="5692108" y="3881931"/>
                  <a:pt x="5651190" y="3921977"/>
                </a:cubicBezTo>
                <a:cubicBezTo>
                  <a:pt x="5641200" y="3932199"/>
                  <a:pt x="5634624" y="3940164"/>
                  <a:pt x="5631460" y="3945871"/>
                </a:cubicBezTo>
                <a:cubicBezTo>
                  <a:pt x="5628297" y="3951578"/>
                  <a:pt x="5624477" y="3961015"/>
                  <a:pt x="5620000" y="3974183"/>
                </a:cubicBezTo>
                <a:lnTo>
                  <a:pt x="5307926" y="4891670"/>
                </a:lnTo>
                <a:cubicBezTo>
                  <a:pt x="5285544" y="4957490"/>
                  <a:pt x="5274503" y="5009023"/>
                  <a:pt x="5274803" y="5046269"/>
                </a:cubicBezTo>
                <a:cubicBezTo>
                  <a:pt x="5275103" y="5083514"/>
                  <a:pt x="5289960" y="5110896"/>
                  <a:pt x="5319371" y="5128415"/>
                </a:cubicBezTo>
                <a:cubicBezTo>
                  <a:pt x="5348783" y="5145933"/>
                  <a:pt x="5396438" y="5154692"/>
                  <a:pt x="5462335" y="5154692"/>
                </a:cubicBezTo>
                <a:lnTo>
                  <a:pt x="5915607" y="5154692"/>
                </a:lnTo>
                <a:cubicBezTo>
                  <a:pt x="5927011" y="5154692"/>
                  <a:pt x="5935305" y="5154096"/>
                  <a:pt x="5940490" y="5152905"/>
                </a:cubicBezTo>
                <a:cubicBezTo>
                  <a:pt x="5945673" y="5151713"/>
                  <a:pt x="5953105" y="5148850"/>
                  <a:pt x="5962784" y="5144315"/>
                </a:cubicBezTo>
                <a:cubicBezTo>
                  <a:pt x="6005020" y="5120847"/>
                  <a:pt x="6044979" y="5090563"/>
                  <a:pt x="6082661" y="5053463"/>
                </a:cubicBezTo>
                <a:cubicBezTo>
                  <a:pt x="6108831" y="5039084"/>
                  <a:pt x="6123647" y="5026803"/>
                  <a:pt x="6127106" y="5016619"/>
                </a:cubicBezTo>
                <a:cubicBezTo>
                  <a:pt x="6130003" y="5008102"/>
                  <a:pt x="6128821" y="4997686"/>
                  <a:pt x="6123559" y="4985371"/>
                </a:cubicBezTo>
                <a:cubicBezTo>
                  <a:pt x="6100703" y="4944114"/>
                  <a:pt x="6074919" y="4910671"/>
                  <a:pt x="6046210" y="4885043"/>
                </a:cubicBezTo>
                <a:cubicBezTo>
                  <a:pt x="6042992" y="4882262"/>
                  <a:pt x="6038584" y="4880331"/>
                  <a:pt x="6032984" y="4879251"/>
                </a:cubicBezTo>
                <a:cubicBezTo>
                  <a:pt x="6027383" y="4878171"/>
                  <a:pt x="6019622" y="4877631"/>
                  <a:pt x="6009700" y="4877631"/>
                </a:cubicBezTo>
                <a:lnTo>
                  <a:pt x="5729267" y="4878532"/>
                </a:lnTo>
                <a:cubicBezTo>
                  <a:pt x="5695974" y="4878532"/>
                  <a:pt x="5675842" y="4872016"/>
                  <a:pt x="5668870" y="4858984"/>
                </a:cubicBezTo>
                <a:cubicBezTo>
                  <a:pt x="5661899" y="4845951"/>
                  <a:pt x="5664794" y="4820672"/>
                  <a:pt x="5677555" y="4783145"/>
                </a:cubicBezTo>
                <a:lnTo>
                  <a:pt x="5952712" y="3974183"/>
                </a:lnTo>
                <a:cubicBezTo>
                  <a:pt x="5956413" y="3963292"/>
                  <a:pt x="5958821" y="3954208"/>
                  <a:pt x="5959936" y="3946932"/>
                </a:cubicBezTo>
                <a:cubicBezTo>
                  <a:pt x="5961050" y="3939655"/>
                  <a:pt x="5960119" y="3931874"/>
                  <a:pt x="5957145" y="3923590"/>
                </a:cubicBezTo>
                <a:cubicBezTo>
                  <a:pt x="5942563" y="3880812"/>
                  <a:pt x="5919478" y="3839642"/>
                  <a:pt x="5887891" y="3800080"/>
                </a:cubicBezTo>
                <a:cubicBezTo>
                  <a:pt x="5877223" y="3785188"/>
                  <a:pt x="5865648" y="3777742"/>
                  <a:pt x="5853169" y="3777742"/>
                </a:cubicBezTo>
                <a:close/>
                <a:moveTo>
                  <a:pt x="4076290" y="3777742"/>
                </a:moveTo>
                <a:cubicBezTo>
                  <a:pt x="4088159" y="3777742"/>
                  <a:pt x="4094423" y="3781390"/>
                  <a:pt x="4095082" y="3788686"/>
                </a:cubicBezTo>
                <a:cubicBezTo>
                  <a:pt x="4133655" y="3836028"/>
                  <a:pt x="4159574" y="3880938"/>
                  <a:pt x="4172839" y="3923416"/>
                </a:cubicBezTo>
                <a:cubicBezTo>
                  <a:pt x="4175183" y="3932504"/>
                  <a:pt x="4175828" y="3940515"/>
                  <a:pt x="4174772" y="3947448"/>
                </a:cubicBezTo>
                <a:cubicBezTo>
                  <a:pt x="4173716" y="3954380"/>
                  <a:pt x="4171337" y="3963292"/>
                  <a:pt x="4167636" y="3974183"/>
                </a:cubicBezTo>
                <a:lnTo>
                  <a:pt x="3798182" y="5060396"/>
                </a:lnTo>
                <a:cubicBezTo>
                  <a:pt x="3787088" y="5093010"/>
                  <a:pt x="3771814" y="5116880"/>
                  <a:pt x="3752364" y="5132005"/>
                </a:cubicBezTo>
                <a:cubicBezTo>
                  <a:pt x="3732912" y="5147130"/>
                  <a:pt x="3706962" y="5154692"/>
                  <a:pt x="3674512" y="5154692"/>
                </a:cubicBezTo>
                <a:lnTo>
                  <a:pt x="3586959" y="5154692"/>
                </a:lnTo>
                <a:cubicBezTo>
                  <a:pt x="3541478" y="5154692"/>
                  <a:pt x="3502955" y="5144012"/>
                  <a:pt x="3471392" y="5122652"/>
                </a:cubicBezTo>
                <a:cubicBezTo>
                  <a:pt x="3439829" y="5101292"/>
                  <a:pt x="3407597" y="5054442"/>
                  <a:pt x="3374697" y="4982101"/>
                </a:cubicBezTo>
                <a:cubicBezTo>
                  <a:pt x="3341797" y="4909760"/>
                  <a:pt x="3317329" y="4803435"/>
                  <a:pt x="3301293" y="4663123"/>
                </a:cubicBezTo>
                <a:cubicBezTo>
                  <a:pt x="3239775" y="4456392"/>
                  <a:pt x="3202023" y="4331169"/>
                  <a:pt x="3188037" y="4287456"/>
                </a:cubicBezTo>
                <a:cubicBezTo>
                  <a:pt x="3184540" y="4276528"/>
                  <a:pt x="3181941" y="4266714"/>
                  <a:pt x="3180239" y="4258017"/>
                </a:cubicBezTo>
                <a:lnTo>
                  <a:pt x="3178462" y="4241272"/>
                </a:lnTo>
                <a:lnTo>
                  <a:pt x="2890548" y="5087749"/>
                </a:lnTo>
                <a:cubicBezTo>
                  <a:pt x="2882623" y="5111042"/>
                  <a:pt x="2871511" y="5128022"/>
                  <a:pt x="2857214" y="5138690"/>
                </a:cubicBezTo>
                <a:cubicBezTo>
                  <a:pt x="2842917" y="5149358"/>
                  <a:pt x="2824118" y="5154692"/>
                  <a:pt x="2800815" y="5154692"/>
                </a:cubicBezTo>
                <a:lnTo>
                  <a:pt x="2617497" y="5154692"/>
                </a:lnTo>
                <a:cubicBezTo>
                  <a:pt x="2594437" y="5154692"/>
                  <a:pt x="2579450" y="5149453"/>
                  <a:pt x="2572537" y="5138974"/>
                </a:cubicBezTo>
                <a:cubicBezTo>
                  <a:pt x="2565624" y="5128495"/>
                  <a:pt x="2566192" y="5111420"/>
                  <a:pt x="2574245" y="5087749"/>
                </a:cubicBezTo>
                <a:lnTo>
                  <a:pt x="2967273" y="3932238"/>
                </a:lnTo>
                <a:cubicBezTo>
                  <a:pt x="2981468" y="3890506"/>
                  <a:pt x="3000828" y="3859643"/>
                  <a:pt x="3025351" y="3839649"/>
                </a:cubicBezTo>
                <a:cubicBezTo>
                  <a:pt x="3049875" y="3819655"/>
                  <a:pt x="3082227" y="3809658"/>
                  <a:pt x="3122409" y="3809658"/>
                </a:cubicBezTo>
                <a:lnTo>
                  <a:pt x="3207229" y="3809658"/>
                </a:lnTo>
                <a:cubicBezTo>
                  <a:pt x="3257575" y="3809658"/>
                  <a:pt x="3298333" y="3819544"/>
                  <a:pt x="3329504" y="3839315"/>
                </a:cubicBezTo>
                <a:cubicBezTo>
                  <a:pt x="3360674" y="3859086"/>
                  <a:pt x="3390244" y="3901198"/>
                  <a:pt x="3418212" y="3965651"/>
                </a:cubicBezTo>
                <a:cubicBezTo>
                  <a:pt x="3446180" y="4030105"/>
                  <a:pt x="3475517" y="4129658"/>
                  <a:pt x="3506223" y="4264310"/>
                </a:cubicBezTo>
                <a:cubicBezTo>
                  <a:pt x="3546966" y="4439697"/>
                  <a:pt x="3575099" y="4556432"/>
                  <a:pt x="3590622" y="4614514"/>
                </a:cubicBezTo>
                <a:cubicBezTo>
                  <a:pt x="3600323" y="4650816"/>
                  <a:pt x="3604643" y="4678856"/>
                  <a:pt x="3603580" y="4698635"/>
                </a:cubicBezTo>
                <a:lnTo>
                  <a:pt x="3602863" y="4704707"/>
                </a:lnTo>
                <a:lnTo>
                  <a:pt x="3851333" y="3974183"/>
                </a:lnTo>
                <a:cubicBezTo>
                  <a:pt x="3855809" y="3961015"/>
                  <a:pt x="3859619" y="3951599"/>
                  <a:pt x="3862763" y="3945936"/>
                </a:cubicBezTo>
                <a:cubicBezTo>
                  <a:pt x="3865907" y="3940273"/>
                  <a:pt x="3870750" y="3933749"/>
                  <a:pt x="3877290" y="3926366"/>
                </a:cubicBezTo>
                <a:cubicBezTo>
                  <a:pt x="3920233" y="3883055"/>
                  <a:pt x="3972856" y="3838847"/>
                  <a:pt x="4035159" y="3793743"/>
                </a:cubicBezTo>
                <a:cubicBezTo>
                  <a:pt x="4044470" y="3788017"/>
                  <a:pt x="4052015" y="3783918"/>
                  <a:pt x="4057795" y="3781447"/>
                </a:cubicBezTo>
                <a:cubicBezTo>
                  <a:pt x="4063574" y="3778977"/>
                  <a:pt x="4069739" y="3777742"/>
                  <a:pt x="4076290" y="3777742"/>
                </a:cubicBezTo>
                <a:close/>
                <a:moveTo>
                  <a:pt x="5918368" y="0"/>
                </a:moveTo>
                <a:lnTo>
                  <a:pt x="10021738" y="0"/>
                </a:lnTo>
                <a:lnTo>
                  <a:pt x="8653948" y="8382000"/>
                </a:lnTo>
                <a:lnTo>
                  <a:pt x="4550578" y="8382000"/>
                </a:lnTo>
                <a:lnTo>
                  <a:pt x="5104173" y="4989500"/>
                </a:lnTo>
                <a:lnTo>
                  <a:pt x="5106881" y="4986755"/>
                </a:lnTo>
                <a:cubicBezTo>
                  <a:pt x="5111655" y="4981627"/>
                  <a:pt x="5114861" y="4977799"/>
                  <a:pt x="5116499" y="4975270"/>
                </a:cubicBezTo>
                <a:cubicBezTo>
                  <a:pt x="5119774" y="4970212"/>
                  <a:pt x="5123218" y="4964132"/>
                  <a:pt x="5126832" y="4957030"/>
                </a:cubicBezTo>
                <a:cubicBezTo>
                  <a:pt x="5137277" y="4930830"/>
                  <a:pt x="5144627" y="4911475"/>
                  <a:pt x="5148881" y="4898967"/>
                </a:cubicBezTo>
                <a:cubicBezTo>
                  <a:pt x="5156709" y="4875925"/>
                  <a:pt x="5165396" y="4846276"/>
                  <a:pt x="5174940" y="4810018"/>
                </a:cubicBezTo>
                <a:cubicBezTo>
                  <a:pt x="5179300" y="4792849"/>
                  <a:pt x="5178418" y="4780456"/>
                  <a:pt x="5172295" y="4772841"/>
                </a:cubicBezTo>
                <a:lnTo>
                  <a:pt x="5141301" y="4761974"/>
                </a:lnTo>
                <a:lnTo>
                  <a:pt x="5234028" y="4193730"/>
                </a:lnTo>
                <a:lnTo>
                  <a:pt x="5277492" y="4195259"/>
                </a:lnTo>
                <a:cubicBezTo>
                  <a:pt x="5301841" y="4195259"/>
                  <a:pt x="5323845" y="4188870"/>
                  <a:pt x="5343505" y="4176089"/>
                </a:cubicBezTo>
                <a:cubicBezTo>
                  <a:pt x="5344484" y="4175479"/>
                  <a:pt x="5347301" y="4172402"/>
                  <a:pt x="5351957" y="4166860"/>
                </a:cubicBezTo>
                <a:cubicBezTo>
                  <a:pt x="5356613" y="4161318"/>
                  <a:pt x="5361324" y="4153746"/>
                  <a:pt x="5366092" y="4144144"/>
                </a:cubicBezTo>
                <a:cubicBezTo>
                  <a:pt x="5381905" y="4112566"/>
                  <a:pt x="5395953" y="4078716"/>
                  <a:pt x="5408240" y="4042594"/>
                </a:cubicBezTo>
                <a:cubicBezTo>
                  <a:pt x="5412144" y="4031103"/>
                  <a:pt x="5416117" y="4017252"/>
                  <a:pt x="5420158" y="4001042"/>
                </a:cubicBezTo>
                <a:cubicBezTo>
                  <a:pt x="5423384" y="3989579"/>
                  <a:pt x="5424956" y="3980675"/>
                  <a:pt x="5424874" y="3974328"/>
                </a:cubicBezTo>
                <a:cubicBezTo>
                  <a:pt x="5424792" y="3967982"/>
                  <a:pt x="5424101" y="3962129"/>
                  <a:pt x="5422803" y="3956771"/>
                </a:cubicBezTo>
                <a:cubicBezTo>
                  <a:pt x="5409131" y="3910602"/>
                  <a:pt x="5376047" y="3870742"/>
                  <a:pt x="5323550" y="3837193"/>
                </a:cubicBezTo>
                <a:lnTo>
                  <a:pt x="5294494" y="38231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15000" b="1" i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175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A5F244-AFBE-C86A-8656-2D5673417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B35138-F6D5-4869-3E76-0E6C13614B71}"/>
              </a:ext>
            </a:extLst>
          </p:cNvPr>
          <p:cNvSpPr/>
          <p:nvPr/>
        </p:nvSpPr>
        <p:spPr>
          <a:xfrm>
            <a:off x="-426720" y="-304800"/>
            <a:ext cx="12618720" cy="7467600"/>
          </a:xfrm>
          <a:prstGeom prst="rect">
            <a:avLst/>
          </a:prstGeom>
          <a:solidFill>
            <a:schemeClr val="tx1">
              <a:lumMod val="95000"/>
              <a:lumOff val="5000"/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0" b="1" i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60222-0048-9979-E642-5BF4DE2C181F}"/>
              </a:ext>
            </a:extLst>
          </p:cNvPr>
          <p:cNvSpPr txBox="1"/>
          <p:nvPr/>
        </p:nvSpPr>
        <p:spPr>
          <a:xfrm>
            <a:off x="13341182" y="-1524000"/>
            <a:ext cx="12242938" cy="8382000"/>
          </a:xfrm>
          <a:custGeom>
            <a:avLst/>
            <a:gdLst/>
            <a:ahLst/>
            <a:cxnLst/>
            <a:rect l="l" t="t" r="r" b="b"/>
            <a:pathLst>
              <a:path w="12242938" h="8382000">
                <a:moveTo>
                  <a:pt x="10151178" y="4071227"/>
                </a:moveTo>
                <a:cubicBezTo>
                  <a:pt x="10049063" y="4071227"/>
                  <a:pt x="9960626" y="4105316"/>
                  <a:pt x="9885868" y="4173495"/>
                </a:cubicBezTo>
                <a:cubicBezTo>
                  <a:pt x="9811110" y="4241674"/>
                  <a:pt x="9750123" y="4345178"/>
                  <a:pt x="9702907" y="4484006"/>
                </a:cubicBezTo>
                <a:cubicBezTo>
                  <a:pt x="9659024" y="4613029"/>
                  <a:pt x="9650294" y="4713624"/>
                  <a:pt x="9676716" y="4785790"/>
                </a:cubicBezTo>
                <a:cubicBezTo>
                  <a:pt x="9703140" y="4857956"/>
                  <a:pt x="9765573" y="4894040"/>
                  <a:pt x="9864016" y="4894040"/>
                </a:cubicBezTo>
                <a:cubicBezTo>
                  <a:pt x="9963893" y="4894040"/>
                  <a:pt x="10051797" y="4858092"/>
                  <a:pt x="10127728" y="4786197"/>
                </a:cubicBezTo>
                <a:cubicBezTo>
                  <a:pt x="10203658" y="4714302"/>
                  <a:pt x="10263037" y="4615394"/>
                  <a:pt x="10305863" y="4489471"/>
                </a:cubicBezTo>
                <a:cubicBezTo>
                  <a:pt x="10354504" y="4346466"/>
                  <a:pt x="10366591" y="4241008"/>
                  <a:pt x="10342126" y="4173095"/>
                </a:cubicBezTo>
                <a:cubicBezTo>
                  <a:pt x="10317661" y="4105183"/>
                  <a:pt x="10254011" y="4071227"/>
                  <a:pt x="10151178" y="4071227"/>
                </a:cubicBezTo>
                <a:close/>
                <a:moveTo>
                  <a:pt x="2073979" y="4071227"/>
                </a:moveTo>
                <a:cubicBezTo>
                  <a:pt x="1971863" y="4071227"/>
                  <a:pt x="1883426" y="4105316"/>
                  <a:pt x="1808668" y="4173495"/>
                </a:cubicBezTo>
                <a:cubicBezTo>
                  <a:pt x="1733910" y="4241674"/>
                  <a:pt x="1672923" y="4345178"/>
                  <a:pt x="1625707" y="4484006"/>
                </a:cubicBezTo>
                <a:cubicBezTo>
                  <a:pt x="1581824" y="4613029"/>
                  <a:pt x="1573094" y="4713624"/>
                  <a:pt x="1599517" y="4785790"/>
                </a:cubicBezTo>
                <a:cubicBezTo>
                  <a:pt x="1625940" y="4857956"/>
                  <a:pt x="1688373" y="4894040"/>
                  <a:pt x="1786816" y="4894040"/>
                </a:cubicBezTo>
                <a:cubicBezTo>
                  <a:pt x="1886694" y="4894040"/>
                  <a:pt x="1974598" y="4858092"/>
                  <a:pt x="2050528" y="4786197"/>
                </a:cubicBezTo>
                <a:cubicBezTo>
                  <a:pt x="2126459" y="4714302"/>
                  <a:pt x="2185838" y="4615394"/>
                  <a:pt x="2228665" y="4489471"/>
                </a:cubicBezTo>
                <a:cubicBezTo>
                  <a:pt x="2277305" y="4346466"/>
                  <a:pt x="2289392" y="4241008"/>
                  <a:pt x="2264927" y="4173095"/>
                </a:cubicBezTo>
                <a:cubicBezTo>
                  <a:pt x="2240461" y="4105183"/>
                  <a:pt x="2176812" y="4071227"/>
                  <a:pt x="2073979" y="4071227"/>
                </a:cubicBezTo>
                <a:close/>
                <a:moveTo>
                  <a:pt x="8439640" y="3789601"/>
                </a:moveTo>
                <a:cubicBezTo>
                  <a:pt x="8340712" y="3789601"/>
                  <a:pt x="8248082" y="3804939"/>
                  <a:pt x="8161750" y="3835616"/>
                </a:cubicBezTo>
                <a:cubicBezTo>
                  <a:pt x="8075419" y="3866292"/>
                  <a:pt x="8000426" y="3912186"/>
                  <a:pt x="7936772" y="3973296"/>
                </a:cubicBezTo>
                <a:cubicBezTo>
                  <a:pt x="7873117" y="4034407"/>
                  <a:pt x="7826558" y="4108274"/>
                  <a:pt x="7797093" y="4194896"/>
                </a:cubicBezTo>
                <a:cubicBezTo>
                  <a:pt x="7772724" y="4266539"/>
                  <a:pt x="7763747" y="4327475"/>
                  <a:pt x="7770161" y="4377705"/>
                </a:cubicBezTo>
                <a:cubicBezTo>
                  <a:pt x="7776575" y="4427934"/>
                  <a:pt x="7798292" y="4470567"/>
                  <a:pt x="7835310" y="4505604"/>
                </a:cubicBezTo>
                <a:cubicBezTo>
                  <a:pt x="7872328" y="4540641"/>
                  <a:pt x="7926838" y="4571574"/>
                  <a:pt x="7998839" y="4598403"/>
                </a:cubicBezTo>
                <a:cubicBezTo>
                  <a:pt x="8057857" y="4621047"/>
                  <a:pt x="8102263" y="4642311"/>
                  <a:pt x="8132058" y="4662193"/>
                </a:cubicBezTo>
                <a:cubicBezTo>
                  <a:pt x="8161852" y="4682076"/>
                  <a:pt x="8180143" y="4700943"/>
                  <a:pt x="8186931" y="4718796"/>
                </a:cubicBezTo>
                <a:cubicBezTo>
                  <a:pt x="8193718" y="4736648"/>
                  <a:pt x="8193580" y="4755967"/>
                  <a:pt x="8186516" y="4776750"/>
                </a:cubicBezTo>
                <a:cubicBezTo>
                  <a:pt x="8173222" y="4815827"/>
                  <a:pt x="8149608" y="4846058"/>
                  <a:pt x="8115670" y="4867442"/>
                </a:cubicBezTo>
                <a:cubicBezTo>
                  <a:pt x="8081734" y="4888827"/>
                  <a:pt x="8037437" y="4899519"/>
                  <a:pt x="7982779" y="4899519"/>
                </a:cubicBezTo>
                <a:cubicBezTo>
                  <a:pt x="7931619" y="4899519"/>
                  <a:pt x="7894725" y="4892283"/>
                  <a:pt x="7872096" y="4877812"/>
                </a:cubicBezTo>
                <a:cubicBezTo>
                  <a:pt x="7849466" y="4863341"/>
                  <a:pt x="7823322" y="4844430"/>
                  <a:pt x="7793663" y="4821079"/>
                </a:cubicBezTo>
                <a:cubicBezTo>
                  <a:pt x="7803895" y="4811981"/>
                  <a:pt x="7804767" y="4804387"/>
                  <a:pt x="7796279" y="4798297"/>
                </a:cubicBezTo>
                <a:cubicBezTo>
                  <a:pt x="7787791" y="4792207"/>
                  <a:pt x="7775825" y="4789162"/>
                  <a:pt x="7760380" y="4789162"/>
                </a:cubicBezTo>
                <a:cubicBezTo>
                  <a:pt x="7747386" y="4789162"/>
                  <a:pt x="7725532" y="4791042"/>
                  <a:pt x="7694817" y="4794801"/>
                </a:cubicBezTo>
                <a:cubicBezTo>
                  <a:pt x="7664102" y="4798561"/>
                  <a:pt x="7637669" y="4802722"/>
                  <a:pt x="7615520" y="4807286"/>
                </a:cubicBezTo>
                <a:cubicBezTo>
                  <a:pt x="7604086" y="4809922"/>
                  <a:pt x="7595816" y="4813337"/>
                  <a:pt x="7590710" y="4817533"/>
                </a:cubicBezTo>
                <a:cubicBezTo>
                  <a:pt x="7579683" y="4827222"/>
                  <a:pt x="7572659" y="4834627"/>
                  <a:pt x="7569636" y="4839748"/>
                </a:cubicBezTo>
                <a:cubicBezTo>
                  <a:pt x="7566613" y="4844869"/>
                  <a:pt x="7564074" y="4850442"/>
                  <a:pt x="7562020" y="4856469"/>
                </a:cubicBezTo>
                <a:cubicBezTo>
                  <a:pt x="7559152" y="4863155"/>
                  <a:pt x="7555484" y="4873062"/>
                  <a:pt x="7551018" y="4886191"/>
                </a:cubicBezTo>
                <a:cubicBezTo>
                  <a:pt x="7541473" y="4914232"/>
                  <a:pt x="7533921" y="4946609"/>
                  <a:pt x="7528359" y="4983322"/>
                </a:cubicBezTo>
                <a:cubicBezTo>
                  <a:pt x="7527419" y="4990705"/>
                  <a:pt x="7527720" y="4998132"/>
                  <a:pt x="7529260" y="5005602"/>
                </a:cubicBezTo>
                <a:cubicBezTo>
                  <a:pt x="7530801" y="5013073"/>
                  <a:pt x="7533562" y="5022520"/>
                  <a:pt x="7537545" y="5033944"/>
                </a:cubicBezTo>
                <a:cubicBezTo>
                  <a:pt x="7555702" y="5075123"/>
                  <a:pt x="7591906" y="5109191"/>
                  <a:pt x="7646157" y="5136147"/>
                </a:cubicBezTo>
                <a:cubicBezTo>
                  <a:pt x="7700408" y="5163102"/>
                  <a:pt x="7781202" y="5176580"/>
                  <a:pt x="7888541" y="5176580"/>
                </a:cubicBezTo>
                <a:cubicBezTo>
                  <a:pt x="7987004" y="5176580"/>
                  <a:pt x="8080021" y="5160637"/>
                  <a:pt x="8167593" y="5128749"/>
                </a:cubicBezTo>
                <a:cubicBezTo>
                  <a:pt x="8255165" y="5096861"/>
                  <a:pt x="8332094" y="5048318"/>
                  <a:pt x="8398378" y="4983118"/>
                </a:cubicBezTo>
                <a:cubicBezTo>
                  <a:pt x="8464663" y="4917919"/>
                  <a:pt x="8513837" y="4838185"/>
                  <a:pt x="8545899" y="4743918"/>
                </a:cubicBezTo>
                <a:cubicBezTo>
                  <a:pt x="8571256" y="4669388"/>
                  <a:pt x="8578331" y="4607700"/>
                  <a:pt x="8567125" y="4558856"/>
                </a:cubicBezTo>
                <a:cubicBezTo>
                  <a:pt x="8555920" y="4510013"/>
                  <a:pt x="8530531" y="4470516"/>
                  <a:pt x="8490960" y="4440368"/>
                </a:cubicBezTo>
                <a:cubicBezTo>
                  <a:pt x="8451389" y="4410220"/>
                  <a:pt x="8396000" y="4380951"/>
                  <a:pt x="8324793" y="4352561"/>
                </a:cubicBezTo>
                <a:cubicBezTo>
                  <a:pt x="8269138" y="4330033"/>
                  <a:pt x="8227967" y="4311333"/>
                  <a:pt x="8201283" y="4296460"/>
                </a:cubicBezTo>
                <a:cubicBezTo>
                  <a:pt x="8174599" y="4281587"/>
                  <a:pt x="8156935" y="4265829"/>
                  <a:pt x="8148292" y="4249188"/>
                </a:cubicBezTo>
                <a:cubicBezTo>
                  <a:pt x="8139649" y="4232546"/>
                  <a:pt x="8139378" y="4212322"/>
                  <a:pt x="8147478" y="4188516"/>
                </a:cubicBezTo>
                <a:cubicBezTo>
                  <a:pt x="8159183" y="4154099"/>
                  <a:pt x="8181509" y="4125186"/>
                  <a:pt x="8214458" y="4101777"/>
                </a:cubicBezTo>
                <a:cubicBezTo>
                  <a:pt x="8247406" y="4078368"/>
                  <a:pt x="8291055" y="4066663"/>
                  <a:pt x="8345402" y="4066663"/>
                </a:cubicBezTo>
                <a:cubicBezTo>
                  <a:pt x="8381776" y="4066663"/>
                  <a:pt x="8407430" y="4072157"/>
                  <a:pt x="8422367" y="4083144"/>
                </a:cubicBezTo>
                <a:cubicBezTo>
                  <a:pt x="8437303" y="4094132"/>
                  <a:pt x="8451917" y="4109921"/>
                  <a:pt x="8466209" y="4130511"/>
                </a:cubicBezTo>
                <a:cubicBezTo>
                  <a:pt x="8466219" y="4135404"/>
                  <a:pt x="8468851" y="4139832"/>
                  <a:pt x="8474108" y="4143795"/>
                </a:cubicBezTo>
                <a:cubicBezTo>
                  <a:pt x="8479365" y="4147758"/>
                  <a:pt x="8486731" y="4150815"/>
                  <a:pt x="8496207" y="4152966"/>
                </a:cubicBezTo>
                <a:cubicBezTo>
                  <a:pt x="8529567" y="4161095"/>
                  <a:pt x="8576968" y="4164554"/>
                  <a:pt x="8638407" y="4163343"/>
                </a:cubicBezTo>
                <a:cubicBezTo>
                  <a:pt x="8651856" y="4163343"/>
                  <a:pt x="8663154" y="4160707"/>
                  <a:pt x="8672301" y="4155436"/>
                </a:cubicBezTo>
                <a:cubicBezTo>
                  <a:pt x="8683560" y="4148683"/>
                  <a:pt x="8693458" y="4137220"/>
                  <a:pt x="8701994" y="4121049"/>
                </a:cubicBezTo>
                <a:cubicBezTo>
                  <a:pt x="8718155" y="4086293"/>
                  <a:pt x="8731290" y="4054062"/>
                  <a:pt x="8741395" y="4024354"/>
                </a:cubicBezTo>
                <a:cubicBezTo>
                  <a:pt x="8744215" y="4016060"/>
                  <a:pt x="8749069" y="3999506"/>
                  <a:pt x="8755958" y="3974692"/>
                </a:cubicBezTo>
                <a:cubicBezTo>
                  <a:pt x="8757179" y="3967677"/>
                  <a:pt x="8757874" y="3961529"/>
                  <a:pt x="8758044" y="3956248"/>
                </a:cubicBezTo>
                <a:cubicBezTo>
                  <a:pt x="8758214" y="3950967"/>
                  <a:pt x="8756695" y="3943410"/>
                  <a:pt x="8753488" y="3933575"/>
                </a:cubicBezTo>
                <a:cubicBezTo>
                  <a:pt x="8748333" y="3915165"/>
                  <a:pt x="8734659" y="3895009"/>
                  <a:pt x="8712465" y="3873106"/>
                </a:cubicBezTo>
                <a:cubicBezTo>
                  <a:pt x="8690272" y="3851203"/>
                  <a:pt x="8656403" y="3831810"/>
                  <a:pt x="8610859" y="3814927"/>
                </a:cubicBezTo>
                <a:cubicBezTo>
                  <a:pt x="8565313" y="3798043"/>
                  <a:pt x="8508241" y="3789601"/>
                  <a:pt x="8439640" y="3789601"/>
                </a:cubicBezTo>
                <a:close/>
                <a:moveTo>
                  <a:pt x="10255808" y="3787770"/>
                </a:moveTo>
                <a:cubicBezTo>
                  <a:pt x="10386750" y="3787770"/>
                  <a:pt x="10491204" y="3813916"/>
                  <a:pt x="10569169" y="3866210"/>
                </a:cubicBezTo>
                <a:cubicBezTo>
                  <a:pt x="10647134" y="3918503"/>
                  <a:pt x="10694179" y="3996054"/>
                  <a:pt x="10710301" y="4098863"/>
                </a:cubicBezTo>
                <a:cubicBezTo>
                  <a:pt x="10726424" y="4201671"/>
                  <a:pt x="10709546" y="4326405"/>
                  <a:pt x="10659665" y="4473062"/>
                </a:cubicBezTo>
                <a:cubicBezTo>
                  <a:pt x="10606819" y="4628440"/>
                  <a:pt x="10536198" y="4758738"/>
                  <a:pt x="10447803" y="4863954"/>
                </a:cubicBezTo>
                <a:cubicBezTo>
                  <a:pt x="10359406" y="4969171"/>
                  <a:pt x="10257149" y="5047732"/>
                  <a:pt x="10141027" y="5099637"/>
                </a:cubicBezTo>
                <a:cubicBezTo>
                  <a:pt x="10024905" y="5151543"/>
                  <a:pt x="9898602" y="5177496"/>
                  <a:pt x="9762117" y="5177496"/>
                </a:cubicBezTo>
                <a:cubicBezTo>
                  <a:pt x="9631206" y="5177496"/>
                  <a:pt x="9526067" y="5152074"/>
                  <a:pt x="9446702" y="5101229"/>
                </a:cubicBezTo>
                <a:cubicBezTo>
                  <a:pt x="9367336" y="5050384"/>
                  <a:pt x="9318755" y="4974204"/>
                  <a:pt x="9300962" y="4872689"/>
                </a:cubicBezTo>
                <a:cubicBezTo>
                  <a:pt x="9283168" y="4771174"/>
                  <a:pt x="9299317" y="4646777"/>
                  <a:pt x="9349411" y="4499500"/>
                </a:cubicBezTo>
                <a:cubicBezTo>
                  <a:pt x="9402566" y="4343220"/>
                  <a:pt x="9473316" y="4211947"/>
                  <a:pt x="9561657" y="4105679"/>
                </a:cubicBezTo>
                <a:cubicBezTo>
                  <a:pt x="9650000" y="3999412"/>
                  <a:pt x="9753007" y="3919860"/>
                  <a:pt x="9870679" y="3867024"/>
                </a:cubicBezTo>
                <a:cubicBezTo>
                  <a:pt x="9988351" y="3814188"/>
                  <a:pt x="10116728" y="3787770"/>
                  <a:pt x="10255808" y="3787770"/>
                </a:cubicBezTo>
                <a:close/>
                <a:moveTo>
                  <a:pt x="2178609" y="3787770"/>
                </a:moveTo>
                <a:cubicBezTo>
                  <a:pt x="2309551" y="3787770"/>
                  <a:pt x="2414005" y="3813916"/>
                  <a:pt x="2491970" y="3866210"/>
                </a:cubicBezTo>
                <a:cubicBezTo>
                  <a:pt x="2569935" y="3918503"/>
                  <a:pt x="2616979" y="3996054"/>
                  <a:pt x="2633102" y="4098863"/>
                </a:cubicBezTo>
                <a:cubicBezTo>
                  <a:pt x="2649225" y="4201671"/>
                  <a:pt x="2632347" y="4326405"/>
                  <a:pt x="2582466" y="4473062"/>
                </a:cubicBezTo>
                <a:cubicBezTo>
                  <a:pt x="2529620" y="4628440"/>
                  <a:pt x="2459000" y="4758738"/>
                  <a:pt x="2370604" y="4863954"/>
                </a:cubicBezTo>
                <a:cubicBezTo>
                  <a:pt x="2282207" y="4969171"/>
                  <a:pt x="2179949" y="5047732"/>
                  <a:pt x="2063827" y="5099637"/>
                </a:cubicBezTo>
                <a:cubicBezTo>
                  <a:pt x="1947706" y="5151543"/>
                  <a:pt x="1821402" y="5177496"/>
                  <a:pt x="1684919" y="5177496"/>
                </a:cubicBezTo>
                <a:cubicBezTo>
                  <a:pt x="1554006" y="5177496"/>
                  <a:pt x="1448867" y="5152074"/>
                  <a:pt x="1369502" y="5101229"/>
                </a:cubicBezTo>
                <a:cubicBezTo>
                  <a:pt x="1290136" y="5050384"/>
                  <a:pt x="1241557" y="4974204"/>
                  <a:pt x="1223762" y="4872689"/>
                </a:cubicBezTo>
                <a:cubicBezTo>
                  <a:pt x="1205968" y="4771174"/>
                  <a:pt x="1222117" y="4646777"/>
                  <a:pt x="1272211" y="4499500"/>
                </a:cubicBezTo>
                <a:cubicBezTo>
                  <a:pt x="1325367" y="4343220"/>
                  <a:pt x="1396116" y="4211947"/>
                  <a:pt x="1484459" y="4105679"/>
                </a:cubicBezTo>
                <a:cubicBezTo>
                  <a:pt x="1572801" y="3999412"/>
                  <a:pt x="1675808" y="3919860"/>
                  <a:pt x="1793480" y="3867024"/>
                </a:cubicBezTo>
                <a:cubicBezTo>
                  <a:pt x="1911153" y="3814188"/>
                  <a:pt x="2039529" y="3787770"/>
                  <a:pt x="2178609" y="3787770"/>
                </a:cubicBezTo>
                <a:close/>
                <a:moveTo>
                  <a:pt x="5065281" y="3786869"/>
                </a:moveTo>
                <a:cubicBezTo>
                  <a:pt x="5155043" y="3786869"/>
                  <a:pt x="5225909" y="3796304"/>
                  <a:pt x="5277879" y="3815176"/>
                </a:cubicBezTo>
                <a:lnTo>
                  <a:pt x="5294494" y="3823186"/>
                </a:lnTo>
                <a:lnTo>
                  <a:pt x="5234028" y="4193730"/>
                </a:lnTo>
                <a:lnTo>
                  <a:pt x="5210366" y="4192898"/>
                </a:lnTo>
                <a:cubicBezTo>
                  <a:pt x="5186042" y="4191323"/>
                  <a:pt x="5167615" y="4189596"/>
                  <a:pt x="5155087" y="4187717"/>
                </a:cubicBezTo>
                <a:cubicBezTo>
                  <a:pt x="5140736" y="4185071"/>
                  <a:pt x="5130045" y="4180895"/>
                  <a:pt x="5123010" y="4175188"/>
                </a:cubicBezTo>
                <a:cubicBezTo>
                  <a:pt x="5115976" y="4169481"/>
                  <a:pt x="5110215" y="4160485"/>
                  <a:pt x="5105729" y="4148198"/>
                </a:cubicBezTo>
                <a:cubicBezTo>
                  <a:pt x="5098074" y="4126475"/>
                  <a:pt x="5084182" y="4108063"/>
                  <a:pt x="5064053" y="4092962"/>
                </a:cubicBezTo>
                <a:cubicBezTo>
                  <a:pt x="5043923" y="4077861"/>
                  <a:pt x="5008851" y="4070311"/>
                  <a:pt x="4958834" y="4070311"/>
                </a:cubicBezTo>
                <a:cubicBezTo>
                  <a:pt x="4874837" y="4070311"/>
                  <a:pt x="4796361" y="4103184"/>
                  <a:pt x="4723405" y="4168931"/>
                </a:cubicBezTo>
                <a:cubicBezTo>
                  <a:pt x="4650449" y="4234678"/>
                  <a:pt x="4590466" y="4336661"/>
                  <a:pt x="4543453" y="4474879"/>
                </a:cubicBezTo>
                <a:cubicBezTo>
                  <a:pt x="4511440" y="4569021"/>
                  <a:pt x="4497397" y="4647482"/>
                  <a:pt x="4501326" y="4710264"/>
                </a:cubicBezTo>
                <a:cubicBezTo>
                  <a:pt x="4505256" y="4773046"/>
                  <a:pt x="4523273" y="4819371"/>
                  <a:pt x="4555378" y="4849238"/>
                </a:cubicBezTo>
                <a:cubicBezTo>
                  <a:pt x="4587483" y="4879106"/>
                  <a:pt x="4630405" y="4894040"/>
                  <a:pt x="4684141" y="4894040"/>
                </a:cubicBezTo>
                <a:cubicBezTo>
                  <a:pt x="4723441" y="4894040"/>
                  <a:pt x="4756034" y="4890328"/>
                  <a:pt x="4781919" y="4882906"/>
                </a:cubicBezTo>
                <a:cubicBezTo>
                  <a:pt x="4807804" y="4875484"/>
                  <a:pt x="4828602" y="4866427"/>
                  <a:pt x="4844313" y="4855735"/>
                </a:cubicBezTo>
                <a:cubicBezTo>
                  <a:pt x="4860025" y="4845043"/>
                  <a:pt x="4877351" y="4831098"/>
                  <a:pt x="4896294" y="4813899"/>
                </a:cubicBezTo>
                <a:cubicBezTo>
                  <a:pt x="4912030" y="4799704"/>
                  <a:pt x="4925168" y="4789106"/>
                  <a:pt x="4935710" y="4782106"/>
                </a:cubicBezTo>
                <a:cubicBezTo>
                  <a:pt x="4946252" y="4775105"/>
                  <a:pt x="4958388" y="4770186"/>
                  <a:pt x="4972118" y="4767347"/>
                </a:cubicBezTo>
                <a:cubicBezTo>
                  <a:pt x="4992620" y="4761824"/>
                  <a:pt x="5030491" y="4759062"/>
                  <a:pt x="5085730" y="4759062"/>
                </a:cubicBezTo>
                <a:cubicBezTo>
                  <a:pt x="5105904" y="4759062"/>
                  <a:pt x="5123732" y="4759789"/>
                  <a:pt x="5139215" y="4761242"/>
                </a:cubicBezTo>
                <a:lnTo>
                  <a:pt x="5141301" y="4761974"/>
                </a:lnTo>
                <a:lnTo>
                  <a:pt x="5104173" y="4989500"/>
                </a:lnTo>
                <a:lnTo>
                  <a:pt x="5087852" y="5006038"/>
                </a:lnTo>
                <a:cubicBezTo>
                  <a:pt x="5072737" y="5023218"/>
                  <a:pt x="5044332" y="5045094"/>
                  <a:pt x="5002639" y="5071667"/>
                </a:cubicBezTo>
                <a:cubicBezTo>
                  <a:pt x="4960946" y="5098240"/>
                  <a:pt x="4903690" y="5122521"/>
                  <a:pt x="4830869" y="5144511"/>
                </a:cubicBezTo>
                <a:cubicBezTo>
                  <a:pt x="4758049" y="5166501"/>
                  <a:pt x="4673352" y="5177496"/>
                  <a:pt x="4576779" y="5177496"/>
                </a:cubicBezTo>
                <a:cubicBezTo>
                  <a:pt x="4385454" y="5177496"/>
                  <a:pt x="4252257" y="5124415"/>
                  <a:pt x="4177189" y="5018254"/>
                </a:cubicBezTo>
                <a:cubicBezTo>
                  <a:pt x="4102121" y="4912093"/>
                  <a:pt x="4107002" y="4734311"/>
                  <a:pt x="4191832" y="4484908"/>
                </a:cubicBezTo>
                <a:cubicBezTo>
                  <a:pt x="4241461" y="4338976"/>
                  <a:pt x="4309691" y="4213684"/>
                  <a:pt x="4396522" y="4109029"/>
                </a:cubicBezTo>
                <a:cubicBezTo>
                  <a:pt x="4483353" y="4004375"/>
                  <a:pt x="4584114" y="3924518"/>
                  <a:pt x="4698806" y="3869458"/>
                </a:cubicBezTo>
                <a:cubicBezTo>
                  <a:pt x="4813499" y="3814398"/>
                  <a:pt x="4935657" y="3786869"/>
                  <a:pt x="5065281" y="3786869"/>
                </a:cubicBezTo>
                <a:close/>
                <a:moveTo>
                  <a:pt x="940956" y="3786869"/>
                </a:moveTo>
                <a:cubicBezTo>
                  <a:pt x="1060639" y="3786869"/>
                  <a:pt x="1146729" y="3803643"/>
                  <a:pt x="1199226" y="3837193"/>
                </a:cubicBezTo>
                <a:cubicBezTo>
                  <a:pt x="1251722" y="3870742"/>
                  <a:pt x="1284807" y="3910602"/>
                  <a:pt x="1298478" y="3956771"/>
                </a:cubicBezTo>
                <a:cubicBezTo>
                  <a:pt x="1299777" y="3962129"/>
                  <a:pt x="1300467" y="3967982"/>
                  <a:pt x="1300549" y="3974328"/>
                </a:cubicBezTo>
                <a:cubicBezTo>
                  <a:pt x="1300632" y="3980675"/>
                  <a:pt x="1299060" y="3989579"/>
                  <a:pt x="1295833" y="4001042"/>
                </a:cubicBezTo>
                <a:cubicBezTo>
                  <a:pt x="1291793" y="4017252"/>
                  <a:pt x="1287820" y="4031103"/>
                  <a:pt x="1283915" y="4042594"/>
                </a:cubicBezTo>
                <a:cubicBezTo>
                  <a:pt x="1271629" y="4078716"/>
                  <a:pt x="1257580" y="4112566"/>
                  <a:pt x="1241767" y="4144144"/>
                </a:cubicBezTo>
                <a:cubicBezTo>
                  <a:pt x="1236999" y="4153746"/>
                  <a:pt x="1232288" y="4161318"/>
                  <a:pt x="1227632" y="4166860"/>
                </a:cubicBezTo>
                <a:cubicBezTo>
                  <a:pt x="1222976" y="4172402"/>
                  <a:pt x="1220160" y="4175479"/>
                  <a:pt x="1219181" y="4176089"/>
                </a:cubicBezTo>
                <a:cubicBezTo>
                  <a:pt x="1199521" y="4188870"/>
                  <a:pt x="1177517" y="4195259"/>
                  <a:pt x="1153167" y="4195259"/>
                </a:cubicBezTo>
                <a:cubicBezTo>
                  <a:pt x="1132742" y="4195259"/>
                  <a:pt x="1110367" y="4194472"/>
                  <a:pt x="1086042" y="4192898"/>
                </a:cubicBezTo>
                <a:cubicBezTo>
                  <a:pt x="1061717" y="4191323"/>
                  <a:pt x="1043290" y="4189596"/>
                  <a:pt x="1030762" y="4187717"/>
                </a:cubicBezTo>
                <a:cubicBezTo>
                  <a:pt x="1016412" y="4185071"/>
                  <a:pt x="1005720" y="4180895"/>
                  <a:pt x="998686" y="4175188"/>
                </a:cubicBezTo>
                <a:cubicBezTo>
                  <a:pt x="991651" y="4169481"/>
                  <a:pt x="985891" y="4160485"/>
                  <a:pt x="981405" y="4148198"/>
                </a:cubicBezTo>
                <a:cubicBezTo>
                  <a:pt x="973750" y="4126475"/>
                  <a:pt x="959858" y="4108063"/>
                  <a:pt x="939728" y="4092962"/>
                </a:cubicBezTo>
                <a:cubicBezTo>
                  <a:pt x="919599" y="4077861"/>
                  <a:pt x="884526" y="4070311"/>
                  <a:pt x="834509" y="4070311"/>
                </a:cubicBezTo>
                <a:cubicBezTo>
                  <a:pt x="750513" y="4070311"/>
                  <a:pt x="672036" y="4103184"/>
                  <a:pt x="599081" y="4168931"/>
                </a:cubicBezTo>
                <a:cubicBezTo>
                  <a:pt x="526125" y="4234678"/>
                  <a:pt x="466140" y="4336661"/>
                  <a:pt x="419128" y="4474879"/>
                </a:cubicBezTo>
                <a:cubicBezTo>
                  <a:pt x="387114" y="4569021"/>
                  <a:pt x="373072" y="4647482"/>
                  <a:pt x="377001" y="4710264"/>
                </a:cubicBezTo>
                <a:cubicBezTo>
                  <a:pt x="380930" y="4773046"/>
                  <a:pt x="398947" y="4819371"/>
                  <a:pt x="431053" y="4849238"/>
                </a:cubicBezTo>
                <a:cubicBezTo>
                  <a:pt x="463159" y="4879106"/>
                  <a:pt x="506080" y="4894040"/>
                  <a:pt x="559817" y="4894040"/>
                </a:cubicBezTo>
                <a:cubicBezTo>
                  <a:pt x="599117" y="4894040"/>
                  <a:pt x="631709" y="4890328"/>
                  <a:pt x="657594" y="4882906"/>
                </a:cubicBezTo>
                <a:cubicBezTo>
                  <a:pt x="683479" y="4875484"/>
                  <a:pt x="704278" y="4866427"/>
                  <a:pt x="719989" y="4855735"/>
                </a:cubicBezTo>
                <a:cubicBezTo>
                  <a:pt x="735700" y="4845043"/>
                  <a:pt x="753027" y="4831098"/>
                  <a:pt x="771970" y="4813899"/>
                </a:cubicBezTo>
                <a:cubicBezTo>
                  <a:pt x="787705" y="4799704"/>
                  <a:pt x="800844" y="4789106"/>
                  <a:pt x="811386" y="4782106"/>
                </a:cubicBezTo>
                <a:cubicBezTo>
                  <a:pt x="821928" y="4775105"/>
                  <a:pt x="834064" y="4770186"/>
                  <a:pt x="847794" y="4767347"/>
                </a:cubicBezTo>
                <a:cubicBezTo>
                  <a:pt x="868296" y="4761824"/>
                  <a:pt x="906167" y="4759062"/>
                  <a:pt x="961406" y="4759062"/>
                </a:cubicBezTo>
                <a:cubicBezTo>
                  <a:pt x="981579" y="4759062"/>
                  <a:pt x="999407" y="4759789"/>
                  <a:pt x="1014891" y="4761242"/>
                </a:cubicBezTo>
                <a:cubicBezTo>
                  <a:pt x="1031392" y="4762037"/>
                  <a:pt x="1042418" y="4765903"/>
                  <a:pt x="1047970" y="4772841"/>
                </a:cubicBezTo>
                <a:cubicBezTo>
                  <a:pt x="1054094" y="4780456"/>
                  <a:pt x="1054976" y="4792849"/>
                  <a:pt x="1050616" y="4810018"/>
                </a:cubicBezTo>
                <a:cubicBezTo>
                  <a:pt x="1041072" y="4846276"/>
                  <a:pt x="1032385" y="4875925"/>
                  <a:pt x="1024556" y="4898967"/>
                </a:cubicBezTo>
                <a:cubicBezTo>
                  <a:pt x="1020302" y="4911475"/>
                  <a:pt x="1012953" y="4930830"/>
                  <a:pt x="1002508" y="4957030"/>
                </a:cubicBezTo>
                <a:cubicBezTo>
                  <a:pt x="998894" y="4964132"/>
                  <a:pt x="995449" y="4970212"/>
                  <a:pt x="992174" y="4975270"/>
                </a:cubicBezTo>
                <a:cubicBezTo>
                  <a:pt x="988899" y="4980328"/>
                  <a:pt x="979350" y="4990584"/>
                  <a:pt x="963528" y="5006038"/>
                </a:cubicBezTo>
                <a:cubicBezTo>
                  <a:pt x="948412" y="5023218"/>
                  <a:pt x="920008" y="5045094"/>
                  <a:pt x="878315" y="5071667"/>
                </a:cubicBezTo>
                <a:cubicBezTo>
                  <a:pt x="836622" y="5098240"/>
                  <a:pt x="779365" y="5122521"/>
                  <a:pt x="706545" y="5144511"/>
                </a:cubicBezTo>
                <a:cubicBezTo>
                  <a:pt x="633725" y="5166501"/>
                  <a:pt x="549028" y="5177496"/>
                  <a:pt x="452454" y="5177496"/>
                </a:cubicBezTo>
                <a:cubicBezTo>
                  <a:pt x="261129" y="5177496"/>
                  <a:pt x="127932" y="5124415"/>
                  <a:pt x="52864" y="5018254"/>
                </a:cubicBezTo>
                <a:cubicBezTo>
                  <a:pt x="-22204" y="4912093"/>
                  <a:pt x="-17323" y="4734311"/>
                  <a:pt x="67507" y="4484908"/>
                </a:cubicBezTo>
                <a:cubicBezTo>
                  <a:pt x="117136" y="4338976"/>
                  <a:pt x="185365" y="4213684"/>
                  <a:pt x="272196" y="4109029"/>
                </a:cubicBezTo>
                <a:cubicBezTo>
                  <a:pt x="359027" y="4004375"/>
                  <a:pt x="459789" y="3924518"/>
                  <a:pt x="574482" y="3869458"/>
                </a:cubicBezTo>
                <a:cubicBezTo>
                  <a:pt x="689174" y="3814398"/>
                  <a:pt x="811333" y="3786869"/>
                  <a:pt x="940956" y="3786869"/>
                </a:cubicBezTo>
                <a:close/>
                <a:moveTo>
                  <a:pt x="12143964" y="3777742"/>
                </a:moveTo>
                <a:cubicBezTo>
                  <a:pt x="12155834" y="3777742"/>
                  <a:pt x="12162098" y="3781390"/>
                  <a:pt x="12162757" y="3788686"/>
                </a:cubicBezTo>
                <a:cubicBezTo>
                  <a:pt x="12201329" y="3836028"/>
                  <a:pt x="12227248" y="3880938"/>
                  <a:pt x="12240513" y="3923416"/>
                </a:cubicBezTo>
                <a:cubicBezTo>
                  <a:pt x="12242858" y="3932504"/>
                  <a:pt x="12243503" y="3940515"/>
                  <a:pt x="12242446" y="3947448"/>
                </a:cubicBezTo>
                <a:cubicBezTo>
                  <a:pt x="12241389" y="3954380"/>
                  <a:pt x="12239011" y="3963292"/>
                  <a:pt x="12235311" y="3974183"/>
                </a:cubicBezTo>
                <a:lnTo>
                  <a:pt x="11865856" y="5060396"/>
                </a:lnTo>
                <a:cubicBezTo>
                  <a:pt x="11854762" y="5093010"/>
                  <a:pt x="11839488" y="5116880"/>
                  <a:pt x="11820037" y="5132005"/>
                </a:cubicBezTo>
                <a:cubicBezTo>
                  <a:pt x="11800586" y="5147130"/>
                  <a:pt x="11774636" y="5154692"/>
                  <a:pt x="11742186" y="5154692"/>
                </a:cubicBezTo>
                <a:lnTo>
                  <a:pt x="11654633" y="5154692"/>
                </a:lnTo>
                <a:cubicBezTo>
                  <a:pt x="11609152" y="5154692"/>
                  <a:pt x="11570629" y="5144012"/>
                  <a:pt x="11539066" y="5122652"/>
                </a:cubicBezTo>
                <a:cubicBezTo>
                  <a:pt x="11507503" y="5101292"/>
                  <a:pt x="11475272" y="5054442"/>
                  <a:pt x="11442372" y="4982101"/>
                </a:cubicBezTo>
                <a:cubicBezTo>
                  <a:pt x="11409471" y="4909760"/>
                  <a:pt x="11385003" y="4803435"/>
                  <a:pt x="11368968" y="4663123"/>
                </a:cubicBezTo>
                <a:cubicBezTo>
                  <a:pt x="11307450" y="4456392"/>
                  <a:pt x="11269697" y="4331169"/>
                  <a:pt x="11255711" y="4287456"/>
                </a:cubicBezTo>
                <a:cubicBezTo>
                  <a:pt x="11252215" y="4276528"/>
                  <a:pt x="11249615" y="4266714"/>
                  <a:pt x="11247914" y="4258017"/>
                </a:cubicBezTo>
                <a:lnTo>
                  <a:pt x="11246136" y="4241273"/>
                </a:lnTo>
                <a:lnTo>
                  <a:pt x="10958222" y="5087749"/>
                </a:lnTo>
                <a:cubicBezTo>
                  <a:pt x="10950297" y="5111042"/>
                  <a:pt x="10939185" y="5128022"/>
                  <a:pt x="10924888" y="5138690"/>
                </a:cubicBezTo>
                <a:cubicBezTo>
                  <a:pt x="10910591" y="5149358"/>
                  <a:pt x="10891791" y="5154692"/>
                  <a:pt x="10868489" y="5154692"/>
                </a:cubicBezTo>
                <a:lnTo>
                  <a:pt x="10685173" y="5154692"/>
                </a:lnTo>
                <a:cubicBezTo>
                  <a:pt x="10662111" y="5154692"/>
                  <a:pt x="10647125" y="5149453"/>
                  <a:pt x="10640211" y="5138974"/>
                </a:cubicBezTo>
                <a:cubicBezTo>
                  <a:pt x="10633298" y="5128495"/>
                  <a:pt x="10633866" y="5111420"/>
                  <a:pt x="10641919" y="5087749"/>
                </a:cubicBezTo>
                <a:lnTo>
                  <a:pt x="11034947" y="3932238"/>
                </a:lnTo>
                <a:cubicBezTo>
                  <a:pt x="11049142" y="3890506"/>
                  <a:pt x="11068502" y="3859643"/>
                  <a:pt x="11093024" y="3839649"/>
                </a:cubicBezTo>
                <a:cubicBezTo>
                  <a:pt x="11117549" y="3819655"/>
                  <a:pt x="11149901" y="3809658"/>
                  <a:pt x="11190084" y="3809658"/>
                </a:cubicBezTo>
                <a:lnTo>
                  <a:pt x="11274904" y="3809658"/>
                </a:lnTo>
                <a:cubicBezTo>
                  <a:pt x="11325250" y="3809658"/>
                  <a:pt x="11366007" y="3819544"/>
                  <a:pt x="11397178" y="3839315"/>
                </a:cubicBezTo>
                <a:cubicBezTo>
                  <a:pt x="11428349" y="3859086"/>
                  <a:pt x="11457918" y="3901198"/>
                  <a:pt x="11485887" y="3965651"/>
                </a:cubicBezTo>
                <a:cubicBezTo>
                  <a:pt x="11513855" y="4030105"/>
                  <a:pt x="11543191" y="4129658"/>
                  <a:pt x="11573897" y="4264310"/>
                </a:cubicBezTo>
                <a:cubicBezTo>
                  <a:pt x="11614640" y="4439697"/>
                  <a:pt x="11642773" y="4556432"/>
                  <a:pt x="11658296" y="4614514"/>
                </a:cubicBezTo>
                <a:cubicBezTo>
                  <a:pt x="11667998" y="4650816"/>
                  <a:pt x="11672317" y="4678856"/>
                  <a:pt x="11671254" y="4698635"/>
                </a:cubicBezTo>
                <a:lnTo>
                  <a:pt x="11670537" y="4704706"/>
                </a:lnTo>
                <a:lnTo>
                  <a:pt x="11919007" y="3974183"/>
                </a:lnTo>
                <a:cubicBezTo>
                  <a:pt x="11923483" y="3961015"/>
                  <a:pt x="11927293" y="3951599"/>
                  <a:pt x="11930437" y="3945936"/>
                </a:cubicBezTo>
                <a:cubicBezTo>
                  <a:pt x="11933581" y="3940273"/>
                  <a:pt x="11938424" y="3933749"/>
                  <a:pt x="11944964" y="3926366"/>
                </a:cubicBezTo>
                <a:cubicBezTo>
                  <a:pt x="11987908" y="3883055"/>
                  <a:pt x="12040529" y="3838847"/>
                  <a:pt x="12102833" y="3793743"/>
                </a:cubicBezTo>
                <a:cubicBezTo>
                  <a:pt x="12112145" y="3788017"/>
                  <a:pt x="12119690" y="3783918"/>
                  <a:pt x="12125470" y="3781447"/>
                </a:cubicBezTo>
                <a:cubicBezTo>
                  <a:pt x="12131249" y="3778977"/>
                  <a:pt x="12137413" y="3777742"/>
                  <a:pt x="12143964" y="3777742"/>
                </a:cubicBezTo>
                <a:close/>
                <a:moveTo>
                  <a:pt x="9234544" y="3777742"/>
                </a:moveTo>
                <a:cubicBezTo>
                  <a:pt x="9227596" y="3777742"/>
                  <a:pt x="9220922" y="3779004"/>
                  <a:pt x="9214523" y="3781528"/>
                </a:cubicBezTo>
                <a:cubicBezTo>
                  <a:pt x="9208124" y="3784052"/>
                  <a:pt x="9200941" y="3788037"/>
                  <a:pt x="9192976" y="3793482"/>
                </a:cubicBezTo>
                <a:cubicBezTo>
                  <a:pt x="9126953" y="3839099"/>
                  <a:pt x="9073483" y="3881931"/>
                  <a:pt x="9032565" y="3921977"/>
                </a:cubicBezTo>
                <a:cubicBezTo>
                  <a:pt x="9022575" y="3932199"/>
                  <a:pt x="9015999" y="3940164"/>
                  <a:pt x="9012835" y="3945871"/>
                </a:cubicBezTo>
                <a:cubicBezTo>
                  <a:pt x="9009671" y="3951578"/>
                  <a:pt x="9005851" y="3961015"/>
                  <a:pt x="9001375" y="3974183"/>
                </a:cubicBezTo>
                <a:lnTo>
                  <a:pt x="8622619" y="5087749"/>
                </a:lnTo>
                <a:cubicBezTo>
                  <a:pt x="8614461" y="5111730"/>
                  <a:pt x="8614237" y="5128882"/>
                  <a:pt x="8621950" y="5139206"/>
                </a:cubicBezTo>
                <a:cubicBezTo>
                  <a:pt x="8629663" y="5149530"/>
                  <a:pt x="8645215" y="5154692"/>
                  <a:pt x="8668604" y="5154692"/>
                </a:cubicBezTo>
                <a:lnTo>
                  <a:pt x="8862866" y="5154692"/>
                </a:lnTo>
                <a:cubicBezTo>
                  <a:pt x="8886488" y="5154692"/>
                  <a:pt x="8905796" y="5149438"/>
                  <a:pt x="8920791" y="5138930"/>
                </a:cubicBezTo>
                <a:cubicBezTo>
                  <a:pt x="8935786" y="5128422"/>
                  <a:pt x="8947298" y="5111362"/>
                  <a:pt x="8955331" y="5087749"/>
                </a:cubicBezTo>
                <a:lnTo>
                  <a:pt x="9334087" y="3974183"/>
                </a:lnTo>
                <a:cubicBezTo>
                  <a:pt x="9337789" y="3963292"/>
                  <a:pt x="9340196" y="3954208"/>
                  <a:pt x="9341310" y="3946932"/>
                </a:cubicBezTo>
                <a:cubicBezTo>
                  <a:pt x="9342425" y="3939655"/>
                  <a:pt x="9341495" y="3931874"/>
                  <a:pt x="9338520" y="3923590"/>
                </a:cubicBezTo>
                <a:cubicBezTo>
                  <a:pt x="9323938" y="3880812"/>
                  <a:pt x="9300852" y="3839642"/>
                  <a:pt x="9269265" y="3800080"/>
                </a:cubicBezTo>
                <a:cubicBezTo>
                  <a:pt x="9258597" y="3785188"/>
                  <a:pt x="9247024" y="3777742"/>
                  <a:pt x="9234544" y="3777742"/>
                </a:cubicBezTo>
                <a:close/>
                <a:moveTo>
                  <a:pt x="6794725" y="3777742"/>
                </a:moveTo>
                <a:cubicBezTo>
                  <a:pt x="6787778" y="3777742"/>
                  <a:pt x="6781104" y="3779004"/>
                  <a:pt x="6774704" y="3781528"/>
                </a:cubicBezTo>
                <a:cubicBezTo>
                  <a:pt x="6768304" y="3784052"/>
                  <a:pt x="6761122" y="3788037"/>
                  <a:pt x="6753158" y="3793482"/>
                </a:cubicBezTo>
                <a:cubicBezTo>
                  <a:pt x="6687134" y="3839099"/>
                  <a:pt x="6633664" y="3881931"/>
                  <a:pt x="6592746" y="3921977"/>
                </a:cubicBezTo>
                <a:cubicBezTo>
                  <a:pt x="6582756" y="3932199"/>
                  <a:pt x="6576179" y="3940164"/>
                  <a:pt x="6573016" y="3945871"/>
                </a:cubicBezTo>
                <a:cubicBezTo>
                  <a:pt x="6569853" y="3951578"/>
                  <a:pt x="6566032" y="3961015"/>
                  <a:pt x="6561556" y="3974183"/>
                </a:cubicBezTo>
                <a:lnTo>
                  <a:pt x="6334491" y="4641773"/>
                </a:lnTo>
                <a:cubicBezTo>
                  <a:pt x="6288409" y="4777249"/>
                  <a:pt x="6273553" y="4884292"/>
                  <a:pt x="6289923" y="4962902"/>
                </a:cubicBezTo>
                <a:cubicBezTo>
                  <a:pt x="6306293" y="5041511"/>
                  <a:pt x="6349665" y="5096777"/>
                  <a:pt x="6420038" y="5128698"/>
                </a:cubicBezTo>
                <a:cubicBezTo>
                  <a:pt x="6490412" y="5160620"/>
                  <a:pt x="6587431" y="5176580"/>
                  <a:pt x="6711096" y="5176580"/>
                </a:cubicBezTo>
                <a:cubicBezTo>
                  <a:pt x="6826883" y="5176580"/>
                  <a:pt x="6931397" y="5160443"/>
                  <a:pt x="7024638" y="5128168"/>
                </a:cubicBezTo>
                <a:cubicBezTo>
                  <a:pt x="7117878" y="5095892"/>
                  <a:pt x="7201299" y="5040109"/>
                  <a:pt x="7274899" y="4960816"/>
                </a:cubicBezTo>
                <a:cubicBezTo>
                  <a:pt x="7348499" y="4881523"/>
                  <a:pt x="7407987" y="4775176"/>
                  <a:pt x="7453362" y="4641773"/>
                </a:cubicBezTo>
                <a:lnTo>
                  <a:pt x="7680427" y="3974183"/>
                </a:lnTo>
                <a:cubicBezTo>
                  <a:pt x="7684128" y="3963292"/>
                  <a:pt x="7686536" y="3954208"/>
                  <a:pt x="7687650" y="3946932"/>
                </a:cubicBezTo>
                <a:cubicBezTo>
                  <a:pt x="7688764" y="3939655"/>
                  <a:pt x="7687829" y="3931874"/>
                  <a:pt x="7684845" y="3923590"/>
                </a:cubicBezTo>
                <a:cubicBezTo>
                  <a:pt x="7670263" y="3880812"/>
                  <a:pt x="7647158" y="3839724"/>
                  <a:pt x="7615532" y="3800327"/>
                </a:cubicBezTo>
                <a:cubicBezTo>
                  <a:pt x="7604903" y="3785270"/>
                  <a:pt x="7593349" y="3777742"/>
                  <a:pt x="7580869" y="3777742"/>
                </a:cubicBezTo>
                <a:cubicBezTo>
                  <a:pt x="7573931" y="3777742"/>
                  <a:pt x="7567262" y="3779004"/>
                  <a:pt x="7560862" y="3781528"/>
                </a:cubicBezTo>
                <a:cubicBezTo>
                  <a:pt x="7554463" y="3784052"/>
                  <a:pt x="7547281" y="3788037"/>
                  <a:pt x="7539316" y="3793482"/>
                </a:cubicBezTo>
                <a:cubicBezTo>
                  <a:pt x="7473293" y="3839099"/>
                  <a:pt x="7417671" y="3884028"/>
                  <a:pt x="7372451" y="3928270"/>
                </a:cubicBezTo>
                <a:cubicBezTo>
                  <a:pt x="7367016" y="3933841"/>
                  <a:pt x="7362653" y="3939595"/>
                  <a:pt x="7359363" y="3945529"/>
                </a:cubicBezTo>
                <a:cubicBezTo>
                  <a:pt x="7356074" y="3951464"/>
                  <a:pt x="7352191" y="3961015"/>
                  <a:pt x="7347714" y="3974183"/>
                </a:cubicBezTo>
                <a:lnTo>
                  <a:pt x="7136158" y="4596180"/>
                </a:lnTo>
                <a:cubicBezTo>
                  <a:pt x="7108049" y="4678810"/>
                  <a:pt x="7078462" y="4741299"/>
                  <a:pt x="7047398" y="4783647"/>
                </a:cubicBezTo>
                <a:cubicBezTo>
                  <a:pt x="7016334" y="4825994"/>
                  <a:pt x="6982467" y="4854827"/>
                  <a:pt x="6945798" y="4870146"/>
                </a:cubicBezTo>
                <a:cubicBezTo>
                  <a:pt x="6909129" y="4885464"/>
                  <a:pt x="6863029" y="4893124"/>
                  <a:pt x="6807500" y="4893124"/>
                </a:cubicBezTo>
                <a:cubicBezTo>
                  <a:pt x="6753259" y="4893124"/>
                  <a:pt x="6713090" y="4885508"/>
                  <a:pt x="6686991" y="4870276"/>
                </a:cubicBezTo>
                <a:cubicBezTo>
                  <a:pt x="6660894" y="4855045"/>
                  <a:pt x="6646630" y="4826207"/>
                  <a:pt x="6644203" y="4783763"/>
                </a:cubicBezTo>
                <a:cubicBezTo>
                  <a:pt x="6641776" y="4741319"/>
                  <a:pt x="6654612" y="4678791"/>
                  <a:pt x="6682711" y="4596180"/>
                </a:cubicBezTo>
                <a:lnTo>
                  <a:pt x="6894268" y="3974183"/>
                </a:lnTo>
                <a:cubicBezTo>
                  <a:pt x="6897969" y="3963292"/>
                  <a:pt x="6900377" y="3954208"/>
                  <a:pt x="6901492" y="3946932"/>
                </a:cubicBezTo>
                <a:cubicBezTo>
                  <a:pt x="6902605" y="3939655"/>
                  <a:pt x="6901675" y="3931874"/>
                  <a:pt x="6898701" y="3923590"/>
                </a:cubicBezTo>
                <a:cubicBezTo>
                  <a:pt x="6884118" y="3880812"/>
                  <a:pt x="6861034" y="3839642"/>
                  <a:pt x="6829447" y="3800080"/>
                </a:cubicBezTo>
                <a:cubicBezTo>
                  <a:pt x="6818779" y="3785188"/>
                  <a:pt x="6807204" y="3777742"/>
                  <a:pt x="6794725" y="3777742"/>
                </a:cubicBezTo>
                <a:close/>
                <a:moveTo>
                  <a:pt x="5853169" y="3777742"/>
                </a:moveTo>
                <a:cubicBezTo>
                  <a:pt x="5846222" y="3777742"/>
                  <a:pt x="5839548" y="3779004"/>
                  <a:pt x="5833148" y="3781528"/>
                </a:cubicBezTo>
                <a:cubicBezTo>
                  <a:pt x="5826748" y="3784052"/>
                  <a:pt x="5819566" y="3788037"/>
                  <a:pt x="5811602" y="3793482"/>
                </a:cubicBezTo>
                <a:cubicBezTo>
                  <a:pt x="5745578" y="3839099"/>
                  <a:pt x="5692108" y="3881931"/>
                  <a:pt x="5651190" y="3921977"/>
                </a:cubicBezTo>
                <a:cubicBezTo>
                  <a:pt x="5641200" y="3932199"/>
                  <a:pt x="5634624" y="3940164"/>
                  <a:pt x="5631460" y="3945871"/>
                </a:cubicBezTo>
                <a:cubicBezTo>
                  <a:pt x="5628297" y="3951578"/>
                  <a:pt x="5624477" y="3961015"/>
                  <a:pt x="5620000" y="3974183"/>
                </a:cubicBezTo>
                <a:lnTo>
                  <a:pt x="5307926" y="4891670"/>
                </a:lnTo>
                <a:cubicBezTo>
                  <a:pt x="5285544" y="4957490"/>
                  <a:pt x="5274503" y="5009023"/>
                  <a:pt x="5274803" y="5046269"/>
                </a:cubicBezTo>
                <a:cubicBezTo>
                  <a:pt x="5275103" y="5083514"/>
                  <a:pt x="5289960" y="5110896"/>
                  <a:pt x="5319371" y="5128415"/>
                </a:cubicBezTo>
                <a:cubicBezTo>
                  <a:pt x="5348783" y="5145933"/>
                  <a:pt x="5396438" y="5154692"/>
                  <a:pt x="5462335" y="5154692"/>
                </a:cubicBezTo>
                <a:lnTo>
                  <a:pt x="5915607" y="5154692"/>
                </a:lnTo>
                <a:cubicBezTo>
                  <a:pt x="5927011" y="5154692"/>
                  <a:pt x="5935305" y="5154096"/>
                  <a:pt x="5940490" y="5152905"/>
                </a:cubicBezTo>
                <a:cubicBezTo>
                  <a:pt x="5945673" y="5151713"/>
                  <a:pt x="5953105" y="5148850"/>
                  <a:pt x="5962784" y="5144315"/>
                </a:cubicBezTo>
                <a:cubicBezTo>
                  <a:pt x="6005020" y="5120847"/>
                  <a:pt x="6044979" y="5090563"/>
                  <a:pt x="6082661" y="5053463"/>
                </a:cubicBezTo>
                <a:cubicBezTo>
                  <a:pt x="6108831" y="5039084"/>
                  <a:pt x="6123647" y="5026803"/>
                  <a:pt x="6127106" y="5016619"/>
                </a:cubicBezTo>
                <a:cubicBezTo>
                  <a:pt x="6130003" y="5008102"/>
                  <a:pt x="6128821" y="4997686"/>
                  <a:pt x="6123559" y="4985371"/>
                </a:cubicBezTo>
                <a:cubicBezTo>
                  <a:pt x="6100703" y="4944114"/>
                  <a:pt x="6074919" y="4910671"/>
                  <a:pt x="6046210" y="4885043"/>
                </a:cubicBezTo>
                <a:cubicBezTo>
                  <a:pt x="6042992" y="4882262"/>
                  <a:pt x="6038584" y="4880331"/>
                  <a:pt x="6032984" y="4879251"/>
                </a:cubicBezTo>
                <a:cubicBezTo>
                  <a:pt x="6027383" y="4878171"/>
                  <a:pt x="6019622" y="4877631"/>
                  <a:pt x="6009700" y="4877631"/>
                </a:cubicBezTo>
                <a:lnTo>
                  <a:pt x="5729267" y="4878532"/>
                </a:lnTo>
                <a:cubicBezTo>
                  <a:pt x="5695974" y="4878532"/>
                  <a:pt x="5675842" y="4872016"/>
                  <a:pt x="5668870" y="4858984"/>
                </a:cubicBezTo>
                <a:cubicBezTo>
                  <a:pt x="5661899" y="4845951"/>
                  <a:pt x="5664794" y="4820672"/>
                  <a:pt x="5677555" y="4783145"/>
                </a:cubicBezTo>
                <a:lnTo>
                  <a:pt x="5952712" y="3974183"/>
                </a:lnTo>
                <a:cubicBezTo>
                  <a:pt x="5956413" y="3963292"/>
                  <a:pt x="5958821" y="3954208"/>
                  <a:pt x="5959936" y="3946932"/>
                </a:cubicBezTo>
                <a:cubicBezTo>
                  <a:pt x="5961050" y="3939655"/>
                  <a:pt x="5960119" y="3931874"/>
                  <a:pt x="5957145" y="3923590"/>
                </a:cubicBezTo>
                <a:cubicBezTo>
                  <a:pt x="5942563" y="3880812"/>
                  <a:pt x="5919478" y="3839642"/>
                  <a:pt x="5887891" y="3800080"/>
                </a:cubicBezTo>
                <a:cubicBezTo>
                  <a:pt x="5877223" y="3785188"/>
                  <a:pt x="5865648" y="3777742"/>
                  <a:pt x="5853169" y="3777742"/>
                </a:cubicBezTo>
                <a:close/>
                <a:moveTo>
                  <a:pt x="4076290" y="3777742"/>
                </a:moveTo>
                <a:cubicBezTo>
                  <a:pt x="4088159" y="3777742"/>
                  <a:pt x="4094423" y="3781390"/>
                  <a:pt x="4095082" y="3788686"/>
                </a:cubicBezTo>
                <a:cubicBezTo>
                  <a:pt x="4133655" y="3836028"/>
                  <a:pt x="4159574" y="3880938"/>
                  <a:pt x="4172839" y="3923416"/>
                </a:cubicBezTo>
                <a:cubicBezTo>
                  <a:pt x="4175183" y="3932504"/>
                  <a:pt x="4175828" y="3940515"/>
                  <a:pt x="4174772" y="3947448"/>
                </a:cubicBezTo>
                <a:cubicBezTo>
                  <a:pt x="4173716" y="3954380"/>
                  <a:pt x="4171337" y="3963292"/>
                  <a:pt x="4167636" y="3974183"/>
                </a:cubicBezTo>
                <a:lnTo>
                  <a:pt x="3798182" y="5060396"/>
                </a:lnTo>
                <a:cubicBezTo>
                  <a:pt x="3787088" y="5093010"/>
                  <a:pt x="3771814" y="5116880"/>
                  <a:pt x="3752364" y="5132005"/>
                </a:cubicBezTo>
                <a:cubicBezTo>
                  <a:pt x="3732912" y="5147130"/>
                  <a:pt x="3706962" y="5154692"/>
                  <a:pt x="3674512" y="5154692"/>
                </a:cubicBezTo>
                <a:lnTo>
                  <a:pt x="3586959" y="5154692"/>
                </a:lnTo>
                <a:cubicBezTo>
                  <a:pt x="3541478" y="5154692"/>
                  <a:pt x="3502955" y="5144012"/>
                  <a:pt x="3471392" y="5122652"/>
                </a:cubicBezTo>
                <a:cubicBezTo>
                  <a:pt x="3439829" y="5101292"/>
                  <a:pt x="3407597" y="5054442"/>
                  <a:pt x="3374697" y="4982101"/>
                </a:cubicBezTo>
                <a:cubicBezTo>
                  <a:pt x="3341797" y="4909760"/>
                  <a:pt x="3317329" y="4803435"/>
                  <a:pt x="3301293" y="4663123"/>
                </a:cubicBezTo>
                <a:cubicBezTo>
                  <a:pt x="3239775" y="4456392"/>
                  <a:pt x="3202023" y="4331169"/>
                  <a:pt x="3188037" y="4287456"/>
                </a:cubicBezTo>
                <a:cubicBezTo>
                  <a:pt x="3184540" y="4276528"/>
                  <a:pt x="3181941" y="4266714"/>
                  <a:pt x="3180239" y="4258017"/>
                </a:cubicBezTo>
                <a:lnTo>
                  <a:pt x="3178462" y="4241272"/>
                </a:lnTo>
                <a:lnTo>
                  <a:pt x="2890548" y="5087749"/>
                </a:lnTo>
                <a:cubicBezTo>
                  <a:pt x="2882623" y="5111042"/>
                  <a:pt x="2871511" y="5128022"/>
                  <a:pt x="2857214" y="5138690"/>
                </a:cubicBezTo>
                <a:cubicBezTo>
                  <a:pt x="2842917" y="5149358"/>
                  <a:pt x="2824118" y="5154692"/>
                  <a:pt x="2800815" y="5154692"/>
                </a:cubicBezTo>
                <a:lnTo>
                  <a:pt x="2617497" y="5154692"/>
                </a:lnTo>
                <a:cubicBezTo>
                  <a:pt x="2594437" y="5154692"/>
                  <a:pt x="2579450" y="5149453"/>
                  <a:pt x="2572537" y="5138974"/>
                </a:cubicBezTo>
                <a:cubicBezTo>
                  <a:pt x="2565624" y="5128495"/>
                  <a:pt x="2566192" y="5111420"/>
                  <a:pt x="2574245" y="5087749"/>
                </a:cubicBezTo>
                <a:lnTo>
                  <a:pt x="2967273" y="3932238"/>
                </a:lnTo>
                <a:cubicBezTo>
                  <a:pt x="2981468" y="3890506"/>
                  <a:pt x="3000828" y="3859643"/>
                  <a:pt x="3025351" y="3839649"/>
                </a:cubicBezTo>
                <a:cubicBezTo>
                  <a:pt x="3049875" y="3819655"/>
                  <a:pt x="3082227" y="3809658"/>
                  <a:pt x="3122409" y="3809658"/>
                </a:cubicBezTo>
                <a:lnTo>
                  <a:pt x="3207229" y="3809658"/>
                </a:lnTo>
                <a:cubicBezTo>
                  <a:pt x="3257575" y="3809658"/>
                  <a:pt x="3298333" y="3819544"/>
                  <a:pt x="3329504" y="3839315"/>
                </a:cubicBezTo>
                <a:cubicBezTo>
                  <a:pt x="3360674" y="3859086"/>
                  <a:pt x="3390244" y="3901198"/>
                  <a:pt x="3418212" y="3965651"/>
                </a:cubicBezTo>
                <a:cubicBezTo>
                  <a:pt x="3446180" y="4030105"/>
                  <a:pt x="3475517" y="4129658"/>
                  <a:pt x="3506223" y="4264310"/>
                </a:cubicBezTo>
                <a:cubicBezTo>
                  <a:pt x="3546966" y="4439697"/>
                  <a:pt x="3575099" y="4556432"/>
                  <a:pt x="3590622" y="4614514"/>
                </a:cubicBezTo>
                <a:cubicBezTo>
                  <a:pt x="3600323" y="4650816"/>
                  <a:pt x="3604643" y="4678856"/>
                  <a:pt x="3603580" y="4698635"/>
                </a:cubicBezTo>
                <a:lnTo>
                  <a:pt x="3602863" y="4704707"/>
                </a:lnTo>
                <a:lnTo>
                  <a:pt x="3851333" y="3974183"/>
                </a:lnTo>
                <a:cubicBezTo>
                  <a:pt x="3855809" y="3961015"/>
                  <a:pt x="3859619" y="3951599"/>
                  <a:pt x="3862763" y="3945936"/>
                </a:cubicBezTo>
                <a:cubicBezTo>
                  <a:pt x="3865907" y="3940273"/>
                  <a:pt x="3870750" y="3933749"/>
                  <a:pt x="3877290" y="3926366"/>
                </a:cubicBezTo>
                <a:cubicBezTo>
                  <a:pt x="3920233" y="3883055"/>
                  <a:pt x="3972856" y="3838847"/>
                  <a:pt x="4035159" y="3793743"/>
                </a:cubicBezTo>
                <a:cubicBezTo>
                  <a:pt x="4044470" y="3788017"/>
                  <a:pt x="4052015" y="3783918"/>
                  <a:pt x="4057795" y="3781447"/>
                </a:cubicBezTo>
                <a:cubicBezTo>
                  <a:pt x="4063574" y="3778977"/>
                  <a:pt x="4069739" y="3777742"/>
                  <a:pt x="4076290" y="3777742"/>
                </a:cubicBezTo>
                <a:close/>
                <a:moveTo>
                  <a:pt x="5918368" y="0"/>
                </a:moveTo>
                <a:lnTo>
                  <a:pt x="10021738" y="0"/>
                </a:lnTo>
                <a:lnTo>
                  <a:pt x="8653948" y="8382000"/>
                </a:lnTo>
                <a:lnTo>
                  <a:pt x="4550578" y="8382000"/>
                </a:lnTo>
                <a:lnTo>
                  <a:pt x="5104173" y="4989500"/>
                </a:lnTo>
                <a:lnTo>
                  <a:pt x="5106881" y="4986755"/>
                </a:lnTo>
                <a:cubicBezTo>
                  <a:pt x="5111655" y="4981627"/>
                  <a:pt x="5114861" y="4977799"/>
                  <a:pt x="5116499" y="4975270"/>
                </a:cubicBezTo>
                <a:cubicBezTo>
                  <a:pt x="5119774" y="4970212"/>
                  <a:pt x="5123218" y="4964132"/>
                  <a:pt x="5126832" y="4957030"/>
                </a:cubicBezTo>
                <a:cubicBezTo>
                  <a:pt x="5137277" y="4930830"/>
                  <a:pt x="5144627" y="4911475"/>
                  <a:pt x="5148881" y="4898967"/>
                </a:cubicBezTo>
                <a:cubicBezTo>
                  <a:pt x="5156709" y="4875925"/>
                  <a:pt x="5165396" y="4846276"/>
                  <a:pt x="5174940" y="4810018"/>
                </a:cubicBezTo>
                <a:cubicBezTo>
                  <a:pt x="5179300" y="4792849"/>
                  <a:pt x="5178418" y="4780456"/>
                  <a:pt x="5172295" y="4772841"/>
                </a:cubicBezTo>
                <a:lnTo>
                  <a:pt x="5141301" y="4761974"/>
                </a:lnTo>
                <a:lnTo>
                  <a:pt x="5234028" y="4193730"/>
                </a:lnTo>
                <a:lnTo>
                  <a:pt x="5277492" y="4195259"/>
                </a:lnTo>
                <a:cubicBezTo>
                  <a:pt x="5301841" y="4195259"/>
                  <a:pt x="5323845" y="4188870"/>
                  <a:pt x="5343505" y="4176089"/>
                </a:cubicBezTo>
                <a:cubicBezTo>
                  <a:pt x="5344484" y="4175479"/>
                  <a:pt x="5347301" y="4172402"/>
                  <a:pt x="5351957" y="4166860"/>
                </a:cubicBezTo>
                <a:cubicBezTo>
                  <a:pt x="5356613" y="4161318"/>
                  <a:pt x="5361324" y="4153746"/>
                  <a:pt x="5366092" y="4144144"/>
                </a:cubicBezTo>
                <a:cubicBezTo>
                  <a:pt x="5381905" y="4112566"/>
                  <a:pt x="5395953" y="4078716"/>
                  <a:pt x="5408240" y="4042594"/>
                </a:cubicBezTo>
                <a:cubicBezTo>
                  <a:pt x="5412144" y="4031103"/>
                  <a:pt x="5416117" y="4017252"/>
                  <a:pt x="5420158" y="4001042"/>
                </a:cubicBezTo>
                <a:cubicBezTo>
                  <a:pt x="5423384" y="3989579"/>
                  <a:pt x="5424956" y="3980675"/>
                  <a:pt x="5424874" y="3974328"/>
                </a:cubicBezTo>
                <a:cubicBezTo>
                  <a:pt x="5424792" y="3967982"/>
                  <a:pt x="5424101" y="3962129"/>
                  <a:pt x="5422803" y="3956771"/>
                </a:cubicBezTo>
                <a:cubicBezTo>
                  <a:pt x="5409131" y="3910602"/>
                  <a:pt x="5376047" y="3870742"/>
                  <a:pt x="5323550" y="3837193"/>
                </a:cubicBezTo>
                <a:lnTo>
                  <a:pt x="5294494" y="38231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15000" b="1" i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29968D-3210-8884-8B80-D71E0FE60E0E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BCE5C3-7DC9-9E8A-4D32-8FB7D5EB20C6}"/>
              </a:ext>
            </a:extLst>
          </p:cNvPr>
          <p:cNvSpPr txBox="1"/>
          <p:nvPr/>
        </p:nvSpPr>
        <p:spPr>
          <a:xfrm>
            <a:off x="-283378" y="2149019"/>
            <a:ext cx="136245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 i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CONCLUSION</a:t>
            </a:r>
            <a:endParaRPr lang="en-IN" sz="15000" b="1" i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IN" sz="15000" b="1" i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329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32EAA0-2BA1-0534-3359-B54C79DA9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27BB48-F7FC-00E5-976C-CE937AB9307F}"/>
              </a:ext>
            </a:extLst>
          </p:cNvPr>
          <p:cNvSpPr/>
          <p:nvPr/>
        </p:nvSpPr>
        <p:spPr>
          <a:xfrm>
            <a:off x="-426720" y="-304800"/>
            <a:ext cx="12618720" cy="7467600"/>
          </a:xfrm>
          <a:prstGeom prst="rect">
            <a:avLst/>
          </a:prstGeom>
          <a:solidFill>
            <a:schemeClr val="tx1">
              <a:lumMod val="95000"/>
              <a:lumOff val="5000"/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0" b="1" i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30263-8FD0-3EDC-3CA5-A2521ADCC7FB}"/>
              </a:ext>
            </a:extLst>
          </p:cNvPr>
          <p:cNvSpPr txBox="1"/>
          <p:nvPr/>
        </p:nvSpPr>
        <p:spPr>
          <a:xfrm>
            <a:off x="13368571" y="-1446892"/>
            <a:ext cx="12242938" cy="8382000"/>
          </a:xfrm>
          <a:custGeom>
            <a:avLst/>
            <a:gdLst/>
            <a:ahLst/>
            <a:cxnLst/>
            <a:rect l="l" t="t" r="r" b="b"/>
            <a:pathLst>
              <a:path w="12242938" h="8382000">
                <a:moveTo>
                  <a:pt x="10151178" y="4071227"/>
                </a:moveTo>
                <a:cubicBezTo>
                  <a:pt x="10049063" y="4071227"/>
                  <a:pt x="9960626" y="4105316"/>
                  <a:pt x="9885868" y="4173495"/>
                </a:cubicBezTo>
                <a:cubicBezTo>
                  <a:pt x="9811110" y="4241674"/>
                  <a:pt x="9750123" y="4345178"/>
                  <a:pt x="9702907" y="4484006"/>
                </a:cubicBezTo>
                <a:cubicBezTo>
                  <a:pt x="9659024" y="4613029"/>
                  <a:pt x="9650294" y="4713624"/>
                  <a:pt x="9676716" y="4785790"/>
                </a:cubicBezTo>
                <a:cubicBezTo>
                  <a:pt x="9703140" y="4857956"/>
                  <a:pt x="9765573" y="4894040"/>
                  <a:pt x="9864016" y="4894040"/>
                </a:cubicBezTo>
                <a:cubicBezTo>
                  <a:pt x="9963893" y="4894040"/>
                  <a:pt x="10051797" y="4858092"/>
                  <a:pt x="10127728" y="4786197"/>
                </a:cubicBezTo>
                <a:cubicBezTo>
                  <a:pt x="10203658" y="4714302"/>
                  <a:pt x="10263037" y="4615394"/>
                  <a:pt x="10305863" y="4489471"/>
                </a:cubicBezTo>
                <a:cubicBezTo>
                  <a:pt x="10354504" y="4346466"/>
                  <a:pt x="10366591" y="4241008"/>
                  <a:pt x="10342126" y="4173095"/>
                </a:cubicBezTo>
                <a:cubicBezTo>
                  <a:pt x="10317661" y="4105183"/>
                  <a:pt x="10254011" y="4071227"/>
                  <a:pt x="10151178" y="4071227"/>
                </a:cubicBezTo>
                <a:close/>
                <a:moveTo>
                  <a:pt x="2073979" y="4071227"/>
                </a:moveTo>
                <a:cubicBezTo>
                  <a:pt x="1971863" y="4071227"/>
                  <a:pt x="1883426" y="4105316"/>
                  <a:pt x="1808668" y="4173495"/>
                </a:cubicBezTo>
                <a:cubicBezTo>
                  <a:pt x="1733910" y="4241674"/>
                  <a:pt x="1672923" y="4345178"/>
                  <a:pt x="1625707" y="4484006"/>
                </a:cubicBezTo>
                <a:cubicBezTo>
                  <a:pt x="1581824" y="4613029"/>
                  <a:pt x="1573094" y="4713624"/>
                  <a:pt x="1599517" y="4785790"/>
                </a:cubicBezTo>
                <a:cubicBezTo>
                  <a:pt x="1625940" y="4857956"/>
                  <a:pt x="1688373" y="4894040"/>
                  <a:pt x="1786816" y="4894040"/>
                </a:cubicBezTo>
                <a:cubicBezTo>
                  <a:pt x="1886694" y="4894040"/>
                  <a:pt x="1974598" y="4858092"/>
                  <a:pt x="2050528" y="4786197"/>
                </a:cubicBezTo>
                <a:cubicBezTo>
                  <a:pt x="2126459" y="4714302"/>
                  <a:pt x="2185838" y="4615394"/>
                  <a:pt x="2228665" y="4489471"/>
                </a:cubicBezTo>
                <a:cubicBezTo>
                  <a:pt x="2277305" y="4346466"/>
                  <a:pt x="2289392" y="4241008"/>
                  <a:pt x="2264927" y="4173095"/>
                </a:cubicBezTo>
                <a:cubicBezTo>
                  <a:pt x="2240461" y="4105183"/>
                  <a:pt x="2176812" y="4071227"/>
                  <a:pt x="2073979" y="4071227"/>
                </a:cubicBezTo>
                <a:close/>
                <a:moveTo>
                  <a:pt x="8439640" y="3789601"/>
                </a:moveTo>
                <a:cubicBezTo>
                  <a:pt x="8340712" y="3789601"/>
                  <a:pt x="8248082" y="3804939"/>
                  <a:pt x="8161750" y="3835616"/>
                </a:cubicBezTo>
                <a:cubicBezTo>
                  <a:pt x="8075419" y="3866292"/>
                  <a:pt x="8000426" y="3912186"/>
                  <a:pt x="7936772" y="3973296"/>
                </a:cubicBezTo>
                <a:cubicBezTo>
                  <a:pt x="7873117" y="4034407"/>
                  <a:pt x="7826558" y="4108274"/>
                  <a:pt x="7797093" y="4194896"/>
                </a:cubicBezTo>
                <a:cubicBezTo>
                  <a:pt x="7772724" y="4266539"/>
                  <a:pt x="7763747" y="4327475"/>
                  <a:pt x="7770161" y="4377705"/>
                </a:cubicBezTo>
                <a:cubicBezTo>
                  <a:pt x="7776575" y="4427934"/>
                  <a:pt x="7798292" y="4470567"/>
                  <a:pt x="7835310" y="4505604"/>
                </a:cubicBezTo>
                <a:cubicBezTo>
                  <a:pt x="7872328" y="4540641"/>
                  <a:pt x="7926838" y="4571574"/>
                  <a:pt x="7998839" y="4598403"/>
                </a:cubicBezTo>
                <a:cubicBezTo>
                  <a:pt x="8057857" y="4621047"/>
                  <a:pt x="8102263" y="4642311"/>
                  <a:pt x="8132058" y="4662193"/>
                </a:cubicBezTo>
                <a:cubicBezTo>
                  <a:pt x="8161852" y="4682076"/>
                  <a:pt x="8180143" y="4700943"/>
                  <a:pt x="8186931" y="4718796"/>
                </a:cubicBezTo>
                <a:cubicBezTo>
                  <a:pt x="8193718" y="4736648"/>
                  <a:pt x="8193580" y="4755967"/>
                  <a:pt x="8186516" y="4776750"/>
                </a:cubicBezTo>
                <a:cubicBezTo>
                  <a:pt x="8173222" y="4815827"/>
                  <a:pt x="8149608" y="4846058"/>
                  <a:pt x="8115670" y="4867442"/>
                </a:cubicBezTo>
                <a:cubicBezTo>
                  <a:pt x="8081734" y="4888827"/>
                  <a:pt x="8037437" y="4899519"/>
                  <a:pt x="7982779" y="4899519"/>
                </a:cubicBezTo>
                <a:cubicBezTo>
                  <a:pt x="7931619" y="4899519"/>
                  <a:pt x="7894725" y="4892283"/>
                  <a:pt x="7872096" y="4877812"/>
                </a:cubicBezTo>
                <a:cubicBezTo>
                  <a:pt x="7849466" y="4863341"/>
                  <a:pt x="7823322" y="4844430"/>
                  <a:pt x="7793663" y="4821079"/>
                </a:cubicBezTo>
                <a:cubicBezTo>
                  <a:pt x="7803895" y="4811981"/>
                  <a:pt x="7804767" y="4804387"/>
                  <a:pt x="7796279" y="4798297"/>
                </a:cubicBezTo>
                <a:cubicBezTo>
                  <a:pt x="7787791" y="4792207"/>
                  <a:pt x="7775825" y="4789162"/>
                  <a:pt x="7760380" y="4789162"/>
                </a:cubicBezTo>
                <a:cubicBezTo>
                  <a:pt x="7747386" y="4789162"/>
                  <a:pt x="7725532" y="4791042"/>
                  <a:pt x="7694817" y="4794801"/>
                </a:cubicBezTo>
                <a:cubicBezTo>
                  <a:pt x="7664102" y="4798561"/>
                  <a:pt x="7637669" y="4802722"/>
                  <a:pt x="7615520" y="4807286"/>
                </a:cubicBezTo>
                <a:cubicBezTo>
                  <a:pt x="7604086" y="4809922"/>
                  <a:pt x="7595816" y="4813337"/>
                  <a:pt x="7590710" y="4817533"/>
                </a:cubicBezTo>
                <a:cubicBezTo>
                  <a:pt x="7579683" y="4827222"/>
                  <a:pt x="7572659" y="4834627"/>
                  <a:pt x="7569636" y="4839748"/>
                </a:cubicBezTo>
                <a:cubicBezTo>
                  <a:pt x="7566613" y="4844869"/>
                  <a:pt x="7564074" y="4850442"/>
                  <a:pt x="7562020" y="4856469"/>
                </a:cubicBezTo>
                <a:cubicBezTo>
                  <a:pt x="7559152" y="4863155"/>
                  <a:pt x="7555484" y="4873062"/>
                  <a:pt x="7551018" y="4886191"/>
                </a:cubicBezTo>
                <a:cubicBezTo>
                  <a:pt x="7541473" y="4914232"/>
                  <a:pt x="7533921" y="4946609"/>
                  <a:pt x="7528359" y="4983322"/>
                </a:cubicBezTo>
                <a:cubicBezTo>
                  <a:pt x="7527419" y="4990705"/>
                  <a:pt x="7527720" y="4998132"/>
                  <a:pt x="7529260" y="5005602"/>
                </a:cubicBezTo>
                <a:cubicBezTo>
                  <a:pt x="7530801" y="5013073"/>
                  <a:pt x="7533562" y="5022520"/>
                  <a:pt x="7537545" y="5033944"/>
                </a:cubicBezTo>
                <a:cubicBezTo>
                  <a:pt x="7555702" y="5075123"/>
                  <a:pt x="7591906" y="5109191"/>
                  <a:pt x="7646157" y="5136147"/>
                </a:cubicBezTo>
                <a:cubicBezTo>
                  <a:pt x="7700408" y="5163102"/>
                  <a:pt x="7781202" y="5176580"/>
                  <a:pt x="7888541" y="5176580"/>
                </a:cubicBezTo>
                <a:cubicBezTo>
                  <a:pt x="7987004" y="5176580"/>
                  <a:pt x="8080021" y="5160637"/>
                  <a:pt x="8167593" y="5128749"/>
                </a:cubicBezTo>
                <a:cubicBezTo>
                  <a:pt x="8255165" y="5096861"/>
                  <a:pt x="8332094" y="5048318"/>
                  <a:pt x="8398378" y="4983118"/>
                </a:cubicBezTo>
                <a:cubicBezTo>
                  <a:pt x="8464663" y="4917919"/>
                  <a:pt x="8513837" y="4838185"/>
                  <a:pt x="8545899" y="4743918"/>
                </a:cubicBezTo>
                <a:cubicBezTo>
                  <a:pt x="8571256" y="4669388"/>
                  <a:pt x="8578331" y="4607700"/>
                  <a:pt x="8567125" y="4558856"/>
                </a:cubicBezTo>
                <a:cubicBezTo>
                  <a:pt x="8555920" y="4510013"/>
                  <a:pt x="8530531" y="4470516"/>
                  <a:pt x="8490960" y="4440368"/>
                </a:cubicBezTo>
                <a:cubicBezTo>
                  <a:pt x="8451389" y="4410220"/>
                  <a:pt x="8396000" y="4380951"/>
                  <a:pt x="8324793" y="4352561"/>
                </a:cubicBezTo>
                <a:cubicBezTo>
                  <a:pt x="8269138" y="4330033"/>
                  <a:pt x="8227967" y="4311333"/>
                  <a:pt x="8201283" y="4296460"/>
                </a:cubicBezTo>
                <a:cubicBezTo>
                  <a:pt x="8174599" y="4281587"/>
                  <a:pt x="8156935" y="4265829"/>
                  <a:pt x="8148292" y="4249188"/>
                </a:cubicBezTo>
                <a:cubicBezTo>
                  <a:pt x="8139649" y="4232546"/>
                  <a:pt x="8139378" y="4212322"/>
                  <a:pt x="8147478" y="4188516"/>
                </a:cubicBezTo>
                <a:cubicBezTo>
                  <a:pt x="8159183" y="4154099"/>
                  <a:pt x="8181509" y="4125186"/>
                  <a:pt x="8214458" y="4101777"/>
                </a:cubicBezTo>
                <a:cubicBezTo>
                  <a:pt x="8247406" y="4078368"/>
                  <a:pt x="8291055" y="4066663"/>
                  <a:pt x="8345402" y="4066663"/>
                </a:cubicBezTo>
                <a:cubicBezTo>
                  <a:pt x="8381776" y="4066663"/>
                  <a:pt x="8407430" y="4072157"/>
                  <a:pt x="8422367" y="4083144"/>
                </a:cubicBezTo>
                <a:cubicBezTo>
                  <a:pt x="8437303" y="4094132"/>
                  <a:pt x="8451917" y="4109921"/>
                  <a:pt x="8466209" y="4130511"/>
                </a:cubicBezTo>
                <a:cubicBezTo>
                  <a:pt x="8466219" y="4135404"/>
                  <a:pt x="8468851" y="4139832"/>
                  <a:pt x="8474108" y="4143795"/>
                </a:cubicBezTo>
                <a:cubicBezTo>
                  <a:pt x="8479365" y="4147758"/>
                  <a:pt x="8486731" y="4150815"/>
                  <a:pt x="8496207" y="4152966"/>
                </a:cubicBezTo>
                <a:cubicBezTo>
                  <a:pt x="8529567" y="4161095"/>
                  <a:pt x="8576968" y="4164554"/>
                  <a:pt x="8638407" y="4163343"/>
                </a:cubicBezTo>
                <a:cubicBezTo>
                  <a:pt x="8651856" y="4163343"/>
                  <a:pt x="8663154" y="4160707"/>
                  <a:pt x="8672301" y="4155436"/>
                </a:cubicBezTo>
                <a:cubicBezTo>
                  <a:pt x="8683560" y="4148683"/>
                  <a:pt x="8693458" y="4137220"/>
                  <a:pt x="8701994" y="4121049"/>
                </a:cubicBezTo>
                <a:cubicBezTo>
                  <a:pt x="8718155" y="4086293"/>
                  <a:pt x="8731290" y="4054062"/>
                  <a:pt x="8741395" y="4024354"/>
                </a:cubicBezTo>
                <a:cubicBezTo>
                  <a:pt x="8744215" y="4016060"/>
                  <a:pt x="8749069" y="3999506"/>
                  <a:pt x="8755958" y="3974692"/>
                </a:cubicBezTo>
                <a:cubicBezTo>
                  <a:pt x="8757179" y="3967677"/>
                  <a:pt x="8757874" y="3961529"/>
                  <a:pt x="8758044" y="3956248"/>
                </a:cubicBezTo>
                <a:cubicBezTo>
                  <a:pt x="8758214" y="3950967"/>
                  <a:pt x="8756695" y="3943410"/>
                  <a:pt x="8753488" y="3933575"/>
                </a:cubicBezTo>
                <a:cubicBezTo>
                  <a:pt x="8748333" y="3915165"/>
                  <a:pt x="8734659" y="3895009"/>
                  <a:pt x="8712465" y="3873106"/>
                </a:cubicBezTo>
                <a:cubicBezTo>
                  <a:pt x="8690272" y="3851203"/>
                  <a:pt x="8656403" y="3831810"/>
                  <a:pt x="8610859" y="3814927"/>
                </a:cubicBezTo>
                <a:cubicBezTo>
                  <a:pt x="8565313" y="3798043"/>
                  <a:pt x="8508241" y="3789601"/>
                  <a:pt x="8439640" y="3789601"/>
                </a:cubicBezTo>
                <a:close/>
                <a:moveTo>
                  <a:pt x="10255808" y="3787770"/>
                </a:moveTo>
                <a:cubicBezTo>
                  <a:pt x="10386750" y="3787770"/>
                  <a:pt x="10491204" y="3813916"/>
                  <a:pt x="10569169" y="3866210"/>
                </a:cubicBezTo>
                <a:cubicBezTo>
                  <a:pt x="10647134" y="3918503"/>
                  <a:pt x="10694179" y="3996054"/>
                  <a:pt x="10710301" y="4098863"/>
                </a:cubicBezTo>
                <a:cubicBezTo>
                  <a:pt x="10726424" y="4201671"/>
                  <a:pt x="10709546" y="4326405"/>
                  <a:pt x="10659665" y="4473062"/>
                </a:cubicBezTo>
                <a:cubicBezTo>
                  <a:pt x="10606819" y="4628440"/>
                  <a:pt x="10536198" y="4758738"/>
                  <a:pt x="10447803" y="4863954"/>
                </a:cubicBezTo>
                <a:cubicBezTo>
                  <a:pt x="10359406" y="4969171"/>
                  <a:pt x="10257149" y="5047732"/>
                  <a:pt x="10141027" y="5099637"/>
                </a:cubicBezTo>
                <a:cubicBezTo>
                  <a:pt x="10024905" y="5151543"/>
                  <a:pt x="9898602" y="5177496"/>
                  <a:pt x="9762117" y="5177496"/>
                </a:cubicBezTo>
                <a:cubicBezTo>
                  <a:pt x="9631206" y="5177496"/>
                  <a:pt x="9526067" y="5152074"/>
                  <a:pt x="9446702" y="5101229"/>
                </a:cubicBezTo>
                <a:cubicBezTo>
                  <a:pt x="9367336" y="5050384"/>
                  <a:pt x="9318755" y="4974204"/>
                  <a:pt x="9300962" y="4872689"/>
                </a:cubicBezTo>
                <a:cubicBezTo>
                  <a:pt x="9283168" y="4771174"/>
                  <a:pt x="9299317" y="4646777"/>
                  <a:pt x="9349411" y="4499500"/>
                </a:cubicBezTo>
                <a:cubicBezTo>
                  <a:pt x="9402566" y="4343220"/>
                  <a:pt x="9473316" y="4211947"/>
                  <a:pt x="9561657" y="4105679"/>
                </a:cubicBezTo>
                <a:cubicBezTo>
                  <a:pt x="9650000" y="3999412"/>
                  <a:pt x="9753007" y="3919860"/>
                  <a:pt x="9870679" y="3867024"/>
                </a:cubicBezTo>
                <a:cubicBezTo>
                  <a:pt x="9988351" y="3814188"/>
                  <a:pt x="10116728" y="3787770"/>
                  <a:pt x="10255808" y="3787770"/>
                </a:cubicBezTo>
                <a:close/>
                <a:moveTo>
                  <a:pt x="2178609" y="3787770"/>
                </a:moveTo>
                <a:cubicBezTo>
                  <a:pt x="2309551" y="3787770"/>
                  <a:pt x="2414005" y="3813916"/>
                  <a:pt x="2491970" y="3866210"/>
                </a:cubicBezTo>
                <a:cubicBezTo>
                  <a:pt x="2569935" y="3918503"/>
                  <a:pt x="2616979" y="3996054"/>
                  <a:pt x="2633102" y="4098863"/>
                </a:cubicBezTo>
                <a:cubicBezTo>
                  <a:pt x="2649225" y="4201671"/>
                  <a:pt x="2632347" y="4326405"/>
                  <a:pt x="2582466" y="4473062"/>
                </a:cubicBezTo>
                <a:cubicBezTo>
                  <a:pt x="2529620" y="4628440"/>
                  <a:pt x="2459000" y="4758738"/>
                  <a:pt x="2370604" y="4863954"/>
                </a:cubicBezTo>
                <a:cubicBezTo>
                  <a:pt x="2282207" y="4969171"/>
                  <a:pt x="2179949" y="5047732"/>
                  <a:pt x="2063827" y="5099637"/>
                </a:cubicBezTo>
                <a:cubicBezTo>
                  <a:pt x="1947706" y="5151543"/>
                  <a:pt x="1821402" y="5177496"/>
                  <a:pt x="1684919" y="5177496"/>
                </a:cubicBezTo>
                <a:cubicBezTo>
                  <a:pt x="1554006" y="5177496"/>
                  <a:pt x="1448867" y="5152074"/>
                  <a:pt x="1369502" y="5101229"/>
                </a:cubicBezTo>
                <a:cubicBezTo>
                  <a:pt x="1290136" y="5050384"/>
                  <a:pt x="1241557" y="4974204"/>
                  <a:pt x="1223762" y="4872689"/>
                </a:cubicBezTo>
                <a:cubicBezTo>
                  <a:pt x="1205968" y="4771174"/>
                  <a:pt x="1222117" y="4646777"/>
                  <a:pt x="1272211" y="4499500"/>
                </a:cubicBezTo>
                <a:cubicBezTo>
                  <a:pt x="1325367" y="4343220"/>
                  <a:pt x="1396116" y="4211947"/>
                  <a:pt x="1484459" y="4105679"/>
                </a:cubicBezTo>
                <a:cubicBezTo>
                  <a:pt x="1572801" y="3999412"/>
                  <a:pt x="1675808" y="3919860"/>
                  <a:pt x="1793480" y="3867024"/>
                </a:cubicBezTo>
                <a:cubicBezTo>
                  <a:pt x="1911153" y="3814188"/>
                  <a:pt x="2039529" y="3787770"/>
                  <a:pt x="2178609" y="3787770"/>
                </a:cubicBezTo>
                <a:close/>
                <a:moveTo>
                  <a:pt x="5065281" y="3786869"/>
                </a:moveTo>
                <a:cubicBezTo>
                  <a:pt x="5155043" y="3786869"/>
                  <a:pt x="5225909" y="3796304"/>
                  <a:pt x="5277879" y="3815176"/>
                </a:cubicBezTo>
                <a:lnTo>
                  <a:pt x="5294494" y="3823186"/>
                </a:lnTo>
                <a:lnTo>
                  <a:pt x="5234028" y="4193730"/>
                </a:lnTo>
                <a:lnTo>
                  <a:pt x="5210366" y="4192898"/>
                </a:lnTo>
                <a:cubicBezTo>
                  <a:pt x="5186042" y="4191323"/>
                  <a:pt x="5167615" y="4189596"/>
                  <a:pt x="5155087" y="4187717"/>
                </a:cubicBezTo>
                <a:cubicBezTo>
                  <a:pt x="5140736" y="4185071"/>
                  <a:pt x="5130045" y="4180895"/>
                  <a:pt x="5123010" y="4175188"/>
                </a:cubicBezTo>
                <a:cubicBezTo>
                  <a:pt x="5115976" y="4169481"/>
                  <a:pt x="5110215" y="4160485"/>
                  <a:pt x="5105729" y="4148198"/>
                </a:cubicBezTo>
                <a:cubicBezTo>
                  <a:pt x="5098074" y="4126475"/>
                  <a:pt x="5084182" y="4108063"/>
                  <a:pt x="5064053" y="4092962"/>
                </a:cubicBezTo>
                <a:cubicBezTo>
                  <a:pt x="5043923" y="4077861"/>
                  <a:pt x="5008851" y="4070311"/>
                  <a:pt x="4958834" y="4070311"/>
                </a:cubicBezTo>
                <a:cubicBezTo>
                  <a:pt x="4874837" y="4070311"/>
                  <a:pt x="4796361" y="4103184"/>
                  <a:pt x="4723405" y="4168931"/>
                </a:cubicBezTo>
                <a:cubicBezTo>
                  <a:pt x="4650449" y="4234678"/>
                  <a:pt x="4590466" y="4336661"/>
                  <a:pt x="4543453" y="4474879"/>
                </a:cubicBezTo>
                <a:cubicBezTo>
                  <a:pt x="4511440" y="4569021"/>
                  <a:pt x="4497397" y="4647482"/>
                  <a:pt x="4501326" y="4710264"/>
                </a:cubicBezTo>
                <a:cubicBezTo>
                  <a:pt x="4505256" y="4773046"/>
                  <a:pt x="4523273" y="4819371"/>
                  <a:pt x="4555378" y="4849238"/>
                </a:cubicBezTo>
                <a:cubicBezTo>
                  <a:pt x="4587483" y="4879106"/>
                  <a:pt x="4630405" y="4894040"/>
                  <a:pt x="4684141" y="4894040"/>
                </a:cubicBezTo>
                <a:cubicBezTo>
                  <a:pt x="4723441" y="4894040"/>
                  <a:pt x="4756034" y="4890328"/>
                  <a:pt x="4781919" y="4882906"/>
                </a:cubicBezTo>
                <a:cubicBezTo>
                  <a:pt x="4807804" y="4875484"/>
                  <a:pt x="4828602" y="4866427"/>
                  <a:pt x="4844313" y="4855735"/>
                </a:cubicBezTo>
                <a:cubicBezTo>
                  <a:pt x="4860025" y="4845043"/>
                  <a:pt x="4877351" y="4831098"/>
                  <a:pt x="4896294" y="4813899"/>
                </a:cubicBezTo>
                <a:cubicBezTo>
                  <a:pt x="4912030" y="4799704"/>
                  <a:pt x="4925168" y="4789106"/>
                  <a:pt x="4935710" y="4782106"/>
                </a:cubicBezTo>
                <a:cubicBezTo>
                  <a:pt x="4946252" y="4775105"/>
                  <a:pt x="4958388" y="4770186"/>
                  <a:pt x="4972118" y="4767347"/>
                </a:cubicBezTo>
                <a:cubicBezTo>
                  <a:pt x="4992620" y="4761824"/>
                  <a:pt x="5030491" y="4759062"/>
                  <a:pt x="5085730" y="4759062"/>
                </a:cubicBezTo>
                <a:cubicBezTo>
                  <a:pt x="5105904" y="4759062"/>
                  <a:pt x="5123732" y="4759789"/>
                  <a:pt x="5139215" y="4761242"/>
                </a:cubicBezTo>
                <a:lnTo>
                  <a:pt x="5141301" y="4761974"/>
                </a:lnTo>
                <a:lnTo>
                  <a:pt x="5104173" y="4989500"/>
                </a:lnTo>
                <a:lnTo>
                  <a:pt x="5087852" y="5006038"/>
                </a:lnTo>
                <a:cubicBezTo>
                  <a:pt x="5072737" y="5023218"/>
                  <a:pt x="5044332" y="5045094"/>
                  <a:pt x="5002639" y="5071667"/>
                </a:cubicBezTo>
                <a:cubicBezTo>
                  <a:pt x="4960946" y="5098240"/>
                  <a:pt x="4903690" y="5122521"/>
                  <a:pt x="4830869" y="5144511"/>
                </a:cubicBezTo>
                <a:cubicBezTo>
                  <a:pt x="4758049" y="5166501"/>
                  <a:pt x="4673352" y="5177496"/>
                  <a:pt x="4576779" y="5177496"/>
                </a:cubicBezTo>
                <a:cubicBezTo>
                  <a:pt x="4385454" y="5177496"/>
                  <a:pt x="4252257" y="5124415"/>
                  <a:pt x="4177189" y="5018254"/>
                </a:cubicBezTo>
                <a:cubicBezTo>
                  <a:pt x="4102121" y="4912093"/>
                  <a:pt x="4107002" y="4734311"/>
                  <a:pt x="4191832" y="4484908"/>
                </a:cubicBezTo>
                <a:cubicBezTo>
                  <a:pt x="4241461" y="4338976"/>
                  <a:pt x="4309691" y="4213684"/>
                  <a:pt x="4396522" y="4109029"/>
                </a:cubicBezTo>
                <a:cubicBezTo>
                  <a:pt x="4483353" y="4004375"/>
                  <a:pt x="4584114" y="3924518"/>
                  <a:pt x="4698806" y="3869458"/>
                </a:cubicBezTo>
                <a:cubicBezTo>
                  <a:pt x="4813499" y="3814398"/>
                  <a:pt x="4935657" y="3786869"/>
                  <a:pt x="5065281" y="3786869"/>
                </a:cubicBezTo>
                <a:close/>
                <a:moveTo>
                  <a:pt x="940956" y="3786869"/>
                </a:moveTo>
                <a:cubicBezTo>
                  <a:pt x="1060639" y="3786869"/>
                  <a:pt x="1146729" y="3803643"/>
                  <a:pt x="1199226" y="3837193"/>
                </a:cubicBezTo>
                <a:cubicBezTo>
                  <a:pt x="1251722" y="3870742"/>
                  <a:pt x="1284807" y="3910602"/>
                  <a:pt x="1298478" y="3956771"/>
                </a:cubicBezTo>
                <a:cubicBezTo>
                  <a:pt x="1299777" y="3962129"/>
                  <a:pt x="1300467" y="3967982"/>
                  <a:pt x="1300549" y="3974328"/>
                </a:cubicBezTo>
                <a:cubicBezTo>
                  <a:pt x="1300632" y="3980675"/>
                  <a:pt x="1299060" y="3989579"/>
                  <a:pt x="1295833" y="4001042"/>
                </a:cubicBezTo>
                <a:cubicBezTo>
                  <a:pt x="1291793" y="4017252"/>
                  <a:pt x="1287820" y="4031103"/>
                  <a:pt x="1283915" y="4042594"/>
                </a:cubicBezTo>
                <a:cubicBezTo>
                  <a:pt x="1271629" y="4078716"/>
                  <a:pt x="1257580" y="4112566"/>
                  <a:pt x="1241767" y="4144144"/>
                </a:cubicBezTo>
                <a:cubicBezTo>
                  <a:pt x="1236999" y="4153746"/>
                  <a:pt x="1232288" y="4161318"/>
                  <a:pt x="1227632" y="4166860"/>
                </a:cubicBezTo>
                <a:cubicBezTo>
                  <a:pt x="1222976" y="4172402"/>
                  <a:pt x="1220160" y="4175479"/>
                  <a:pt x="1219181" y="4176089"/>
                </a:cubicBezTo>
                <a:cubicBezTo>
                  <a:pt x="1199521" y="4188870"/>
                  <a:pt x="1177517" y="4195259"/>
                  <a:pt x="1153167" y="4195259"/>
                </a:cubicBezTo>
                <a:cubicBezTo>
                  <a:pt x="1132742" y="4195259"/>
                  <a:pt x="1110367" y="4194472"/>
                  <a:pt x="1086042" y="4192898"/>
                </a:cubicBezTo>
                <a:cubicBezTo>
                  <a:pt x="1061717" y="4191323"/>
                  <a:pt x="1043290" y="4189596"/>
                  <a:pt x="1030762" y="4187717"/>
                </a:cubicBezTo>
                <a:cubicBezTo>
                  <a:pt x="1016412" y="4185071"/>
                  <a:pt x="1005720" y="4180895"/>
                  <a:pt x="998686" y="4175188"/>
                </a:cubicBezTo>
                <a:cubicBezTo>
                  <a:pt x="991651" y="4169481"/>
                  <a:pt x="985891" y="4160485"/>
                  <a:pt x="981405" y="4148198"/>
                </a:cubicBezTo>
                <a:cubicBezTo>
                  <a:pt x="973750" y="4126475"/>
                  <a:pt x="959858" y="4108063"/>
                  <a:pt x="939728" y="4092962"/>
                </a:cubicBezTo>
                <a:cubicBezTo>
                  <a:pt x="919599" y="4077861"/>
                  <a:pt x="884526" y="4070311"/>
                  <a:pt x="834509" y="4070311"/>
                </a:cubicBezTo>
                <a:cubicBezTo>
                  <a:pt x="750513" y="4070311"/>
                  <a:pt x="672036" y="4103184"/>
                  <a:pt x="599081" y="4168931"/>
                </a:cubicBezTo>
                <a:cubicBezTo>
                  <a:pt x="526125" y="4234678"/>
                  <a:pt x="466140" y="4336661"/>
                  <a:pt x="419128" y="4474879"/>
                </a:cubicBezTo>
                <a:cubicBezTo>
                  <a:pt x="387114" y="4569021"/>
                  <a:pt x="373072" y="4647482"/>
                  <a:pt x="377001" y="4710264"/>
                </a:cubicBezTo>
                <a:cubicBezTo>
                  <a:pt x="380930" y="4773046"/>
                  <a:pt x="398947" y="4819371"/>
                  <a:pt x="431053" y="4849238"/>
                </a:cubicBezTo>
                <a:cubicBezTo>
                  <a:pt x="463159" y="4879106"/>
                  <a:pt x="506080" y="4894040"/>
                  <a:pt x="559817" y="4894040"/>
                </a:cubicBezTo>
                <a:cubicBezTo>
                  <a:pt x="599117" y="4894040"/>
                  <a:pt x="631709" y="4890328"/>
                  <a:pt x="657594" y="4882906"/>
                </a:cubicBezTo>
                <a:cubicBezTo>
                  <a:pt x="683479" y="4875484"/>
                  <a:pt x="704278" y="4866427"/>
                  <a:pt x="719989" y="4855735"/>
                </a:cubicBezTo>
                <a:cubicBezTo>
                  <a:pt x="735700" y="4845043"/>
                  <a:pt x="753027" y="4831098"/>
                  <a:pt x="771970" y="4813899"/>
                </a:cubicBezTo>
                <a:cubicBezTo>
                  <a:pt x="787705" y="4799704"/>
                  <a:pt x="800844" y="4789106"/>
                  <a:pt x="811386" y="4782106"/>
                </a:cubicBezTo>
                <a:cubicBezTo>
                  <a:pt x="821928" y="4775105"/>
                  <a:pt x="834064" y="4770186"/>
                  <a:pt x="847794" y="4767347"/>
                </a:cubicBezTo>
                <a:cubicBezTo>
                  <a:pt x="868296" y="4761824"/>
                  <a:pt x="906167" y="4759062"/>
                  <a:pt x="961406" y="4759062"/>
                </a:cubicBezTo>
                <a:cubicBezTo>
                  <a:pt x="981579" y="4759062"/>
                  <a:pt x="999407" y="4759789"/>
                  <a:pt x="1014891" y="4761242"/>
                </a:cubicBezTo>
                <a:cubicBezTo>
                  <a:pt x="1031392" y="4762037"/>
                  <a:pt x="1042418" y="4765903"/>
                  <a:pt x="1047970" y="4772841"/>
                </a:cubicBezTo>
                <a:cubicBezTo>
                  <a:pt x="1054094" y="4780456"/>
                  <a:pt x="1054976" y="4792849"/>
                  <a:pt x="1050616" y="4810018"/>
                </a:cubicBezTo>
                <a:cubicBezTo>
                  <a:pt x="1041072" y="4846276"/>
                  <a:pt x="1032385" y="4875925"/>
                  <a:pt x="1024556" y="4898967"/>
                </a:cubicBezTo>
                <a:cubicBezTo>
                  <a:pt x="1020302" y="4911475"/>
                  <a:pt x="1012953" y="4930830"/>
                  <a:pt x="1002508" y="4957030"/>
                </a:cubicBezTo>
                <a:cubicBezTo>
                  <a:pt x="998894" y="4964132"/>
                  <a:pt x="995449" y="4970212"/>
                  <a:pt x="992174" y="4975270"/>
                </a:cubicBezTo>
                <a:cubicBezTo>
                  <a:pt x="988899" y="4980328"/>
                  <a:pt x="979350" y="4990584"/>
                  <a:pt x="963528" y="5006038"/>
                </a:cubicBezTo>
                <a:cubicBezTo>
                  <a:pt x="948412" y="5023218"/>
                  <a:pt x="920008" y="5045094"/>
                  <a:pt x="878315" y="5071667"/>
                </a:cubicBezTo>
                <a:cubicBezTo>
                  <a:pt x="836622" y="5098240"/>
                  <a:pt x="779365" y="5122521"/>
                  <a:pt x="706545" y="5144511"/>
                </a:cubicBezTo>
                <a:cubicBezTo>
                  <a:pt x="633725" y="5166501"/>
                  <a:pt x="549028" y="5177496"/>
                  <a:pt x="452454" y="5177496"/>
                </a:cubicBezTo>
                <a:cubicBezTo>
                  <a:pt x="261129" y="5177496"/>
                  <a:pt x="127932" y="5124415"/>
                  <a:pt x="52864" y="5018254"/>
                </a:cubicBezTo>
                <a:cubicBezTo>
                  <a:pt x="-22204" y="4912093"/>
                  <a:pt x="-17323" y="4734311"/>
                  <a:pt x="67507" y="4484908"/>
                </a:cubicBezTo>
                <a:cubicBezTo>
                  <a:pt x="117136" y="4338976"/>
                  <a:pt x="185365" y="4213684"/>
                  <a:pt x="272196" y="4109029"/>
                </a:cubicBezTo>
                <a:cubicBezTo>
                  <a:pt x="359027" y="4004375"/>
                  <a:pt x="459789" y="3924518"/>
                  <a:pt x="574482" y="3869458"/>
                </a:cubicBezTo>
                <a:cubicBezTo>
                  <a:pt x="689174" y="3814398"/>
                  <a:pt x="811333" y="3786869"/>
                  <a:pt x="940956" y="3786869"/>
                </a:cubicBezTo>
                <a:close/>
                <a:moveTo>
                  <a:pt x="12143964" y="3777742"/>
                </a:moveTo>
                <a:cubicBezTo>
                  <a:pt x="12155834" y="3777742"/>
                  <a:pt x="12162098" y="3781390"/>
                  <a:pt x="12162757" y="3788686"/>
                </a:cubicBezTo>
                <a:cubicBezTo>
                  <a:pt x="12201329" y="3836028"/>
                  <a:pt x="12227248" y="3880938"/>
                  <a:pt x="12240513" y="3923416"/>
                </a:cubicBezTo>
                <a:cubicBezTo>
                  <a:pt x="12242858" y="3932504"/>
                  <a:pt x="12243503" y="3940515"/>
                  <a:pt x="12242446" y="3947448"/>
                </a:cubicBezTo>
                <a:cubicBezTo>
                  <a:pt x="12241389" y="3954380"/>
                  <a:pt x="12239011" y="3963292"/>
                  <a:pt x="12235311" y="3974183"/>
                </a:cubicBezTo>
                <a:lnTo>
                  <a:pt x="11865856" y="5060396"/>
                </a:lnTo>
                <a:cubicBezTo>
                  <a:pt x="11854762" y="5093010"/>
                  <a:pt x="11839488" y="5116880"/>
                  <a:pt x="11820037" y="5132005"/>
                </a:cubicBezTo>
                <a:cubicBezTo>
                  <a:pt x="11800586" y="5147130"/>
                  <a:pt x="11774636" y="5154692"/>
                  <a:pt x="11742186" y="5154692"/>
                </a:cubicBezTo>
                <a:lnTo>
                  <a:pt x="11654633" y="5154692"/>
                </a:lnTo>
                <a:cubicBezTo>
                  <a:pt x="11609152" y="5154692"/>
                  <a:pt x="11570629" y="5144012"/>
                  <a:pt x="11539066" y="5122652"/>
                </a:cubicBezTo>
                <a:cubicBezTo>
                  <a:pt x="11507503" y="5101292"/>
                  <a:pt x="11475272" y="5054442"/>
                  <a:pt x="11442372" y="4982101"/>
                </a:cubicBezTo>
                <a:cubicBezTo>
                  <a:pt x="11409471" y="4909760"/>
                  <a:pt x="11385003" y="4803435"/>
                  <a:pt x="11368968" y="4663123"/>
                </a:cubicBezTo>
                <a:cubicBezTo>
                  <a:pt x="11307450" y="4456392"/>
                  <a:pt x="11269697" y="4331169"/>
                  <a:pt x="11255711" y="4287456"/>
                </a:cubicBezTo>
                <a:cubicBezTo>
                  <a:pt x="11252215" y="4276528"/>
                  <a:pt x="11249615" y="4266714"/>
                  <a:pt x="11247914" y="4258017"/>
                </a:cubicBezTo>
                <a:lnTo>
                  <a:pt x="11246136" y="4241273"/>
                </a:lnTo>
                <a:lnTo>
                  <a:pt x="10958222" y="5087749"/>
                </a:lnTo>
                <a:cubicBezTo>
                  <a:pt x="10950297" y="5111042"/>
                  <a:pt x="10939185" y="5128022"/>
                  <a:pt x="10924888" y="5138690"/>
                </a:cubicBezTo>
                <a:cubicBezTo>
                  <a:pt x="10910591" y="5149358"/>
                  <a:pt x="10891791" y="5154692"/>
                  <a:pt x="10868489" y="5154692"/>
                </a:cubicBezTo>
                <a:lnTo>
                  <a:pt x="10685173" y="5154692"/>
                </a:lnTo>
                <a:cubicBezTo>
                  <a:pt x="10662111" y="5154692"/>
                  <a:pt x="10647125" y="5149453"/>
                  <a:pt x="10640211" y="5138974"/>
                </a:cubicBezTo>
                <a:cubicBezTo>
                  <a:pt x="10633298" y="5128495"/>
                  <a:pt x="10633866" y="5111420"/>
                  <a:pt x="10641919" y="5087749"/>
                </a:cubicBezTo>
                <a:lnTo>
                  <a:pt x="11034947" y="3932238"/>
                </a:lnTo>
                <a:cubicBezTo>
                  <a:pt x="11049142" y="3890506"/>
                  <a:pt x="11068502" y="3859643"/>
                  <a:pt x="11093024" y="3839649"/>
                </a:cubicBezTo>
                <a:cubicBezTo>
                  <a:pt x="11117549" y="3819655"/>
                  <a:pt x="11149901" y="3809658"/>
                  <a:pt x="11190084" y="3809658"/>
                </a:cubicBezTo>
                <a:lnTo>
                  <a:pt x="11274904" y="3809658"/>
                </a:lnTo>
                <a:cubicBezTo>
                  <a:pt x="11325250" y="3809658"/>
                  <a:pt x="11366007" y="3819544"/>
                  <a:pt x="11397178" y="3839315"/>
                </a:cubicBezTo>
                <a:cubicBezTo>
                  <a:pt x="11428349" y="3859086"/>
                  <a:pt x="11457918" y="3901198"/>
                  <a:pt x="11485887" y="3965651"/>
                </a:cubicBezTo>
                <a:cubicBezTo>
                  <a:pt x="11513855" y="4030105"/>
                  <a:pt x="11543191" y="4129658"/>
                  <a:pt x="11573897" y="4264310"/>
                </a:cubicBezTo>
                <a:cubicBezTo>
                  <a:pt x="11614640" y="4439697"/>
                  <a:pt x="11642773" y="4556432"/>
                  <a:pt x="11658296" y="4614514"/>
                </a:cubicBezTo>
                <a:cubicBezTo>
                  <a:pt x="11667998" y="4650816"/>
                  <a:pt x="11672317" y="4678856"/>
                  <a:pt x="11671254" y="4698635"/>
                </a:cubicBezTo>
                <a:lnTo>
                  <a:pt x="11670537" y="4704706"/>
                </a:lnTo>
                <a:lnTo>
                  <a:pt x="11919007" y="3974183"/>
                </a:lnTo>
                <a:cubicBezTo>
                  <a:pt x="11923483" y="3961015"/>
                  <a:pt x="11927293" y="3951599"/>
                  <a:pt x="11930437" y="3945936"/>
                </a:cubicBezTo>
                <a:cubicBezTo>
                  <a:pt x="11933581" y="3940273"/>
                  <a:pt x="11938424" y="3933749"/>
                  <a:pt x="11944964" y="3926366"/>
                </a:cubicBezTo>
                <a:cubicBezTo>
                  <a:pt x="11987908" y="3883055"/>
                  <a:pt x="12040529" y="3838847"/>
                  <a:pt x="12102833" y="3793743"/>
                </a:cubicBezTo>
                <a:cubicBezTo>
                  <a:pt x="12112145" y="3788017"/>
                  <a:pt x="12119690" y="3783918"/>
                  <a:pt x="12125470" y="3781447"/>
                </a:cubicBezTo>
                <a:cubicBezTo>
                  <a:pt x="12131249" y="3778977"/>
                  <a:pt x="12137413" y="3777742"/>
                  <a:pt x="12143964" y="3777742"/>
                </a:cubicBezTo>
                <a:close/>
                <a:moveTo>
                  <a:pt x="9234544" y="3777742"/>
                </a:moveTo>
                <a:cubicBezTo>
                  <a:pt x="9227596" y="3777742"/>
                  <a:pt x="9220922" y="3779004"/>
                  <a:pt x="9214523" y="3781528"/>
                </a:cubicBezTo>
                <a:cubicBezTo>
                  <a:pt x="9208124" y="3784052"/>
                  <a:pt x="9200941" y="3788037"/>
                  <a:pt x="9192976" y="3793482"/>
                </a:cubicBezTo>
                <a:cubicBezTo>
                  <a:pt x="9126953" y="3839099"/>
                  <a:pt x="9073483" y="3881931"/>
                  <a:pt x="9032565" y="3921977"/>
                </a:cubicBezTo>
                <a:cubicBezTo>
                  <a:pt x="9022575" y="3932199"/>
                  <a:pt x="9015999" y="3940164"/>
                  <a:pt x="9012835" y="3945871"/>
                </a:cubicBezTo>
                <a:cubicBezTo>
                  <a:pt x="9009671" y="3951578"/>
                  <a:pt x="9005851" y="3961015"/>
                  <a:pt x="9001375" y="3974183"/>
                </a:cubicBezTo>
                <a:lnTo>
                  <a:pt x="8622619" y="5087749"/>
                </a:lnTo>
                <a:cubicBezTo>
                  <a:pt x="8614461" y="5111730"/>
                  <a:pt x="8614237" y="5128882"/>
                  <a:pt x="8621950" y="5139206"/>
                </a:cubicBezTo>
                <a:cubicBezTo>
                  <a:pt x="8629663" y="5149530"/>
                  <a:pt x="8645215" y="5154692"/>
                  <a:pt x="8668604" y="5154692"/>
                </a:cubicBezTo>
                <a:lnTo>
                  <a:pt x="8862866" y="5154692"/>
                </a:lnTo>
                <a:cubicBezTo>
                  <a:pt x="8886488" y="5154692"/>
                  <a:pt x="8905796" y="5149438"/>
                  <a:pt x="8920791" y="5138930"/>
                </a:cubicBezTo>
                <a:cubicBezTo>
                  <a:pt x="8935786" y="5128422"/>
                  <a:pt x="8947298" y="5111362"/>
                  <a:pt x="8955331" y="5087749"/>
                </a:cubicBezTo>
                <a:lnTo>
                  <a:pt x="9334087" y="3974183"/>
                </a:lnTo>
                <a:cubicBezTo>
                  <a:pt x="9337789" y="3963292"/>
                  <a:pt x="9340196" y="3954208"/>
                  <a:pt x="9341310" y="3946932"/>
                </a:cubicBezTo>
                <a:cubicBezTo>
                  <a:pt x="9342425" y="3939655"/>
                  <a:pt x="9341495" y="3931874"/>
                  <a:pt x="9338520" y="3923590"/>
                </a:cubicBezTo>
                <a:cubicBezTo>
                  <a:pt x="9323938" y="3880812"/>
                  <a:pt x="9300852" y="3839642"/>
                  <a:pt x="9269265" y="3800080"/>
                </a:cubicBezTo>
                <a:cubicBezTo>
                  <a:pt x="9258597" y="3785188"/>
                  <a:pt x="9247024" y="3777742"/>
                  <a:pt x="9234544" y="3777742"/>
                </a:cubicBezTo>
                <a:close/>
                <a:moveTo>
                  <a:pt x="6794725" y="3777742"/>
                </a:moveTo>
                <a:cubicBezTo>
                  <a:pt x="6787778" y="3777742"/>
                  <a:pt x="6781104" y="3779004"/>
                  <a:pt x="6774704" y="3781528"/>
                </a:cubicBezTo>
                <a:cubicBezTo>
                  <a:pt x="6768304" y="3784052"/>
                  <a:pt x="6761122" y="3788037"/>
                  <a:pt x="6753158" y="3793482"/>
                </a:cubicBezTo>
                <a:cubicBezTo>
                  <a:pt x="6687134" y="3839099"/>
                  <a:pt x="6633664" y="3881931"/>
                  <a:pt x="6592746" y="3921977"/>
                </a:cubicBezTo>
                <a:cubicBezTo>
                  <a:pt x="6582756" y="3932199"/>
                  <a:pt x="6576179" y="3940164"/>
                  <a:pt x="6573016" y="3945871"/>
                </a:cubicBezTo>
                <a:cubicBezTo>
                  <a:pt x="6569853" y="3951578"/>
                  <a:pt x="6566032" y="3961015"/>
                  <a:pt x="6561556" y="3974183"/>
                </a:cubicBezTo>
                <a:lnTo>
                  <a:pt x="6334491" y="4641773"/>
                </a:lnTo>
                <a:cubicBezTo>
                  <a:pt x="6288409" y="4777249"/>
                  <a:pt x="6273553" y="4884292"/>
                  <a:pt x="6289923" y="4962902"/>
                </a:cubicBezTo>
                <a:cubicBezTo>
                  <a:pt x="6306293" y="5041511"/>
                  <a:pt x="6349665" y="5096777"/>
                  <a:pt x="6420038" y="5128698"/>
                </a:cubicBezTo>
                <a:cubicBezTo>
                  <a:pt x="6490412" y="5160620"/>
                  <a:pt x="6587431" y="5176580"/>
                  <a:pt x="6711096" y="5176580"/>
                </a:cubicBezTo>
                <a:cubicBezTo>
                  <a:pt x="6826883" y="5176580"/>
                  <a:pt x="6931397" y="5160443"/>
                  <a:pt x="7024638" y="5128168"/>
                </a:cubicBezTo>
                <a:cubicBezTo>
                  <a:pt x="7117878" y="5095892"/>
                  <a:pt x="7201299" y="5040109"/>
                  <a:pt x="7274899" y="4960816"/>
                </a:cubicBezTo>
                <a:cubicBezTo>
                  <a:pt x="7348499" y="4881523"/>
                  <a:pt x="7407987" y="4775176"/>
                  <a:pt x="7453362" y="4641773"/>
                </a:cubicBezTo>
                <a:lnTo>
                  <a:pt x="7680427" y="3974183"/>
                </a:lnTo>
                <a:cubicBezTo>
                  <a:pt x="7684128" y="3963292"/>
                  <a:pt x="7686536" y="3954208"/>
                  <a:pt x="7687650" y="3946932"/>
                </a:cubicBezTo>
                <a:cubicBezTo>
                  <a:pt x="7688764" y="3939655"/>
                  <a:pt x="7687829" y="3931874"/>
                  <a:pt x="7684845" y="3923590"/>
                </a:cubicBezTo>
                <a:cubicBezTo>
                  <a:pt x="7670263" y="3880812"/>
                  <a:pt x="7647158" y="3839724"/>
                  <a:pt x="7615532" y="3800327"/>
                </a:cubicBezTo>
                <a:cubicBezTo>
                  <a:pt x="7604903" y="3785270"/>
                  <a:pt x="7593349" y="3777742"/>
                  <a:pt x="7580869" y="3777742"/>
                </a:cubicBezTo>
                <a:cubicBezTo>
                  <a:pt x="7573931" y="3777742"/>
                  <a:pt x="7567262" y="3779004"/>
                  <a:pt x="7560862" y="3781528"/>
                </a:cubicBezTo>
                <a:cubicBezTo>
                  <a:pt x="7554463" y="3784052"/>
                  <a:pt x="7547281" y="3788037"/>
                  <a:pt x="7539316" y="3793482"/>
                </a:cubicBezTo>
                <a:cubicBezTo>
                  <a:pt x="7473293" y="3839099"/>
                  <a:pt x="7417671" y="3884028"/>
                  <a:pt x="7372451" y="3928270"/>
                </a:cubicBezTo>
                <a:cubicBezTo>
                  <a:pt x="7367016" y="3933841"/>
                  <a:pt x="7362653" y="3939595"/>
                  <a:pt x="7359363" y="3945529"/>
                </a:cubicBezTo>
                <a:cubicBezTo>
                  <a:pt x="7356074" y="3951464"/>
                  <a:pt x="7352191" y="3961015"/>
                  <a:pt x="7347714" y="3974183"/>
                </a:cubicBezTo>
                <a:lnTo>
                  <a:pt x="7136158" y="4596180"/>
                </a:lnTo>
                <a:cubicBezTo>
                  <a:pt x="7108049" y="4678810"/>
                  <a:pt x="7078462" y="4741299"/>
                  <a:pt x="7047398" y="4783647"/>
                </a:cubicBezTo>
                <a:cubicBezTo>
                  <a:pt x="7016334" y="4825994"/>
                  <a:pt x="6982467" y="4854827"/>
                  <a:pt x="6945798" y="4870146"/>
                </a:cubicBezTo>
                <a:cubicBezTo>
                  <a:pt x="6909129" y="4885464"/>
                  <a:pt x="6863029" y="4893124"/>
                  <a:pt x="6807500" y="4893124"/>
                </a:cubicBezTo>
                <a:cubicBezTo>
                  <a:pt x="6753259" y="4893124"/>
                  <a:pt x="6713090" y="4885508"/>
                  <a:pt x="6686991" y="4870276"/>
                </a:cubicBezTo>
                <a:cubicBezTo>
                  <a:pt x="6660894" y="4855045"/>
                  <a:pt x="6646630" y="4826207"/>
                  <a:pt x="6644203" y="4783763"/>
                </a:cubicBezTo>
                <a:cubicBezTo>
                  <a:pt x="6641776" y="4741319"/>
                  <a:pt x="6654612" y="4678791"/>
                  <a:pt x="6682711" y="4596180"/>
                </a:cubicBezTo>
                <a:lnTo>
                  <a:pt x="6894268" y="3974183"/>
                </a:lnTo>
                <a:cubicBezTo>
                  <a:pt x="6897969" y="3963292"/>
                  <a:pt x="6900377" y="3954208"/>
                  <a:pt x="6901492" y="3946932"/>
                </a:cubicBezTo>
                <a:cubicBezTo>
                  <a:pt x="6902605" y="3939655"/>
                  <a:pt x="6901675" y="3931874"/>
                  <a:pt x="6898701" y="3923590"/>
                </a:cubicBezTo>
                <a:cubicBezTo>
                  <a:pt x="6884118" y="3880812"/>
                  <a:pt x="6861034" y="3839642"/>
                  <a:pt x="6829447" y="3800080"/>
                </a:cubicBezTo>
                <a:cubicBezTo>
                  <a:pt x="6818779" y="3785188"/>
                  <a:pt x="6807204" y="3777742"/>
                  <a:pt x="6794725" y="3777742"/>
                </a:cubicBezTo>
                <a:close/>
                <a:moveTo>
                  <a:pt x="5853169" y="3777742"/>
                </a:moveTo>
                <a:cubicBezTo>
                  <a:pt x="5846222" y="3777742"/>
                  <a:pt x="5839548" y="3779004"/>
                  <a:pt x="5833148" y="3781528"/>
                </a:cubicBezTo>
                <a:cubicBezTo>
                  <a:pt x="5826748" y="3784052"/>
                  <a:pt x="5819566" y="3788037"/>
                  <a:pt x="5811602" y="3793482"/>
                </a:cubicBezTo>
                <a:cubicBezTo>
                  <a:pt x="5745578" y="3839099"/>
                  <a:pt x="5692108" y="3881931"/>
                  <a:pt x="5651190" y="3921977"/>
                </a:cubicBezTo>
                <a:cubicBezTo>
                  <a:pt x="5641200" y="3932199"/>
                  <a:pt x="5634624" y="3940164"/>
                  <a:pt x="5631460" y="3945871"/>
                </a:cubicBezTo>
                <a:cubicBezTo>
                  <a:pt x="5628297" y="3951578"/>
                  <a:pt x="5624477" y="3961015"/>
                  <a:pt x="5620000" y="3974183"/>
                </a:cubicBezTo>
                <a:lnTo>
                  <a:pt x="5307926" y="4891670"/>
                </a:lnTo>
                <a:cubicBezTo>
                  <a:pt x="5285544" y="4957490"/>
                  <a:pt x="5274503" y="5009023"/>
                  <a:pt x="5274803" y="5046269"/>
                </a:cubicBezTo>
                <a:cubicBezTo>
                  <a:pt x="5275103" y="5083514"/>
                  <a:pt x="5289960" y="5110896"/>
                  <a:pt x="5319371" y="5128415"/>
                </a:cubicBezTo>
                <a:cubicBezTo>
                  <a:pt x="5348783" y="5145933"/>
                  <a:pt x="5396438" y="5154692"/>
                  <a:pt x="5462335" y="5154692"/>
                </a:cubicBezTo>
                <a:lnTo>
                  <a:pt x="5915607" y="5154692"/>
                </a:lnTo>
                <a:cubicBezTo>
                  <a:pt x="5927011" y="5154692"/>
                  <a:pt x="5935305" y="5154096"/>
                  <a:pt x="5940490" y="5152905"/>
                </a:cubicBezTo>
                <a:cubicBezTo>
                  <a:pt x="5945673" y="5151713"/>
                  <a:pt x="5953105" y="5148850"/>
                  <a:pt x="5962784" y="5144315"/>
                </a:cubicBezTo>
                <a:cubicBezTo>
                  <a:pt x="6005020" y="5120847"/>
                  <a:pt x="6044979" y="5090563"/>
                  <a:pt x="6082661" y="5053463"/>
                </a:cubicBezTo>
                <a:cubicBezTo>
                  <a:pt x="6108831" y="5039084"/>
                  <a:pt x="6123647" y="5026803"/>
                  <a:pt x="6127106" y="5016619"/>
                </a:cubicBezTo>
                <a:cubicBezTo>
                  <a:pt x="6130003" y="5008102"/>
                  <a:pt x="6128821" y="4997686"/>
                  <a:pt x="6123559" y="4985371"/>
                </a:cubicBezTo>
                <a:cubicBezTo>
                  <a:pt x="6100703" y="4944114"/>
                  <a:pt x="6074919" y="4910671"/>
                  <a:pt x="6046210" y="4885043"/>
                </a:cubicBezTo>
                <a:cubicBezTo>
                  <a:pt x="6042992" y="4882262"/>
                  <a:pt x="6038584" y="4880331"/>
                  <a:pt x="6032984" y="4879251"/>
                </a:cubicBezTo>
                <a:cubicBezTo>
                  <a:pt x="6027383" y="4878171"/>
                  <a:pt x="6019622" y="4877631"/>
                  <a:pt x="6009700" y="4877631"/>
                </a:cubicBezTo>
                <a:lnTo>
                  <a:pt x="5729267" y="4878532"/>
                </a:lnTo>
                <a:cubicBezTo>
                  <a:pt x="5695974" y="4878532"/>
                  <a:pt x="5675842" y="4872016"/>
                  <a:pt x="5668870" y="4858984"/>
                </a:cubicBezTo>
                <a:cubicBezTo>
                  <a:pt x="5661899" y="4845951"/>
                  <a:pt x="5664794" y="4820672"/>
                  <a:pt x="5677555" y="4783145"/>
                </a:cubicBezTo>
                <a:lnTo>
                  <a:pt x="5952712" y="3974183"/>
                </a:lnTo>
                <a:cubicBezTo>
                  <a:pt x="5956413" y="3963292"/>
                  <a:pt x="5958821" y="3954208"/>
                  <a:pt x="5959936" y="3946932"/>
                </a:cubicBezTo>
                <a:cubicBezTo>
                  <a:pt x="5961050" y="3939655"/>
                  <a:pt x="5960119" y="3931874"/>
                  <a:pt x="5957145" y="3923590"/>
                </a:cubicBezTo>
                <a:cubicBezTo>
                  <a:pt x="5942563" y="3880812"/>
                  <a:pt x="5919478" y="3839642"/>
                  <a:pt x="5887891" y="3800080"/>
                </a:cubicBezTo>
                <a:cubicBezTo>
                  <a:pt x="5877223" y="3785188"/>
                  <a:pt x="5865648" y="3777742"/>
                  <a:pt x="5853169" y="3777742"/>
                </a:cubicBezTo>
                <a:close/>
                <a:moveTo>
                  <a:pt x="4076290" y="3777742"/>
                </a:moveTo>
                <a:cubicBezTo>
                  <a:pt x="4088159" y="3777742"/>
                  <a:pt x="4094423" y="3781390"/>
                  <a:pt x="4095082" y="3788686"/>
                </a:cubicBezTo>
                <a:cubicBezTo>
                  <a:pt x="4133655" y="3836028"/>
                  <a:pt x="4159574" y="3880938"/>
                  <a:pt x="4172839" y="3923416"/>
                </a:cubicBezTo>
                <a:cubicBezTo>
                  <a:pt x="4175183" y="3932504"/>
                  <a:pt x="4175828" y="3940515"/>
                  <a:pt x="4174772" y="3947448"/>
                </a:cubicBezTo>
                <a:cubicBezTo>
                  <a:pt x="4173716" y="3954380"/>
                  <a:pt x="4171337" y="3963292"/>
                  <a:pt x="4167636" y="3974183"/>
                </a:cubicBezTo>
                <a:lnTo>
                  <a:pt x="3798182" y="5060396"/>
                </a:lnTo>
                <a:cubicBezTo>
                  <a:pt x="3787088" y="5093010"/>
                  <a:pt x="3771814" y="5116880"/>
                  <a:pt x="3752364" y="5132005"/>
                </a:cubicBezTo>
                <a:cubicBezTo>
                  <a:pt x="3732912" y="5147130"/>
                  <a:pt x="3706962" y="5154692"/>
                  <a:pt x="3674512" y="5154692"/>
                </a:cubicBezTo>
                <a:lnTo>
                  <a:pt x="3586959" y="5154692"/>
                </a:lnTo>
                <a:cubicBezTo>
                  <a:pt x="3541478" y="5154692"/>
                  <a:pt x="3502955" y="5144012"/>
                  <a:pt x="3471392" y="5122652"/>
                </a:cubicBezTo>
                <a:cubicBezTo>
                  <a:pt x="3439829" y="5101292"/>
                  <a:pt x="3407597" y="5054442"/>
                  <a:pt x="3374697" y="4982101"/>
                </a:cubicBezTo>
                <a:cubicBezTo>
                  <a:pt x="3341797" y="4909760"/>
                  <a:pt x="3317329" y="4803435"/>
                  <a:pt x="3301293" y="4663123"/>
                </a:cubicBezTo>
                <a:cubicBezTo>
                  <a:pt x="3239775" y="4456392"/>
                  <a:pt x="3202023" y="4331169"/>
                  <a:pt x="3188037" y="4287456"/>
                </a:cubicBezTo>
                <a:cubicBezTo>
                  <a:pt x="3184540" y="4276528"/>
                  <a:pt x="3181941" y="4266714"/>
                  <a:pt x="3180239" y="4258017"/>
                </a:cubicBezTo>
                <a:lnTo>
                  <a:pt x="3178462" y="4241272"/>
                </a:lnTo>
                <a:lnTo>
                  <a:pt x="2890548" y="5087749"/>
                </a:lnTo>
                <a:cubicBezTo>
                  <a:pt x="2882623" y="5111042"/>
                  <a:pt x="2871511" y="5128022"/>
                  <a:pt x="2857214" y="5138690"/>
                </a:cubicBezTo>
                <a:cubicBezTo>
                  <a:pt x="2842917" y="5149358"/>
                  <a:pt x="2824118" y="5154692"/>
                  <a:pt x="2800815" y="5154692"/>
                </a:cubicBezTo>
                <a:lnTo>
                  <a:pt x="2617497" y="5154692"/>
                </a:lnTo>
                <a:cubicBezTo>
                  <a:pt x="2594437" y="5154692"/>
                  <a:pt x="2579450" y="5149453"/>
                  <a:pt x="2572537" y="5138974"/>
                </a:cubicBezTo>
                <a:cubicBezTo>
                  <a:pt x="2565624" y="5128495"/>
                  <a:pt x="2566192" y="5111420"/>
                  <a:pt x="2574245" y="5087749"/>
                </a:cubicBezTo>
                <a:lnTo>
                  <a:pt x="2967273" y="3932238"/>
                </a:lnTo>
                <a:cubicBezTo>
                  <a:pt x="2981468" y="3890506"/>
                  <a:pt x="3000828" y="3859643"/>
                  <a:pt x="3025351" y="3839649"/>
                </a:cubicBezTo>
                <a:cubicBezTo>
                  <a:pt x="3049875" y="3819655"/>
                  <a:pt x="3082227" y="3809658"/>
                  <a:pt x="3122409" y="3809658"/>
                </a:cubicBezTo>
                <a:lnTo>
                  <a:pt x="3207229" y="3809658"/>
                </a:lnTo>
                <a:cubicBezTo>
                  <a:pt x="3257575" y="3809658"/>
                  <a:pt x="3298333" y="3819544"/>
                  <a:pt x="3329504" y="3839315"/>
                </a:cubicBezTo>
                <a:cubicBezTo>
                  <a:pt x="3360674" y="3859086"/>
                  <a:pt x="3390244" y="3901198"/>
                  <a:pt x="3418212" y="3965651"/>
                </a:cubicBezTo>
                <a:cubicBezTo>
                  <a:pt x="3446180" y="4030105"/>
                  <a:pt x="3475517" y="4129658"/>
                  <a:pt x="3506223" y="4264310"/>
                </a:cubicBezTo>
                <a:cubicBezTo>
                  <a:pt x="3546966" y="4439697"/>
                  <a:pt x="3575099" y="4556432"/>
                  <a:pt x="3590622" y="4614514"/>
                </a:cubicBezTo>
                <a:cubicBezTo>
                  <a:pt x="3600323" y="4650816"/>
                  <a:pt x="3604643" y="4678856"/>
                  <a:pt x="3603580" y="4698635"/>
                </a:cubicBezTo>
                <a:lnTo>
                  <a:pt x="3602863" y="4704707"/>
                </a:lnTo>
                <a:lnTo>
                  <a:pt x="3851333" y="3974183"/>
                </a:lnTo>
                <a:cubicBezTo>
                  <a:pt x="3855809" y="3961015"/>
                  <a:pt x="3859619" y="3951599"/>
                  <a:pt x="3862763" y="3945936"/>
                </a:cubicBezTo>
                <a:cubicBezTo>
                  <a:pt x="3865907" y="3940273"/>
                  <a:pt x="3870750" y="3933749"/>
                  <a:pt x="3877290" y="3926366"/>
                </a:cubicBezTo>
                <a:cubicBezTo>
                  <a:pt x="3920233" y="3883055"/>
                  <a:pt x="3972856" y="3838847"/>
                  <a:pt x="4035159" y="3793743"/>
                </a:cubicBezTo>
                <a:cubicBezTo>
                  <a:pt x="4044470" y="3788017"/>
                  <a:pt x="4052015" y="3783918"/>
                  <a:pt x="4057795" y="3781447"/>
                </a:cubicBezTo>
                <a:cubicBezTo>
                  <a:pt x="4063574" y="3778977"/>
                  <a:pt x="4069739" y="3777742"/>
                  <a:pt x="4076290" y="3777742"/>
                </a:cubicBezTo>
                <a:close/>
                <a:moveTo>
                  <a:pt x="5918368" y="0"/>
                </a:moveTo>
                <a:lnTo>
                  <a:pt x="10021738" y="0"/>
                </a:lnTo>
                <a:lnTo>
                  <a:pt x="8653948" y="8382000"/>
                </a:lnTo>
                <a:lnTo>
                  <a:pt x="4550578" y="8382000"/>
                </a:lnTo>
                <a:lnTo>
                  <a:pt x="5104173" y="4989500"/>
                </a:lnTo>
                <a:lnTo>
                  <a:pt x="5106881" y="4986755"/>
                </a:lnTo>
                <a:cubicBezTo>
                  <a:pt x="5111655" y="4981627"/>
                  <a:pt x="5114861" y="4977799"/>
                  <a:pt x="5116499" y="4975270"/>
                </a:cubicBezTo>
                <a:cubicBezTo>
                  <a:pt x="5119774" y="4970212"/>
                  <a:pt x="5123218" y="4964132"/>
                  <a:pt x="5126832" y="4957030"/>
                </a:cubicBezTo>
                <a:cubicBezTo>
                  <a:pt x="5137277" y="4930830"/>
                  <a:pt x="5144627" y="4911475"/>
                  <a:pt x="5148881" y="4898967"/>
                </a:cubicBezTo>
                <a:cubicBezTo>
                  <a:pt x="5156709" y="4875925"/>
                  <a:pt x="5165396" y="4846276"/>
                  <a:pt x="5174940" y="4810018"/>
                </a:cubicBezTo>
                <a:cubicBezTo>
                  <a:pt x="5179300" y="4792849"/>
                  <a:pt x="5178418" y="4780456"/>
                  <a:pt x="5172295" y="4772841"/>
                </a:cubicBezTo>
                <a:lnTo>
                  <a:pt x="5141301" y="4761974"/>
                </a:lnTo>
                <a:lnTo>
                  <a:pt x="5234028" y="4193730"/>
                </a:lnTo>
                <a:lnTo>
                  <a:pt x="5277492" y="4195259"/>
                </a:lnTo>
                <a:cubicBezTo>
                  <a:pt x="5301841" y="4195259"/>
                  <a:pt x="5323845" y="4188870"/>
                  <a:pt x="5343505" y="4176089"/>
                </a:cubicBezTo>
                <a:cubicBezTo>
                  <a:pt x="5344484" y="4175479"/>
                  <a:pt x="5347301" y="4172402"/>
                  <a:pt x="5351957" y="4166860"/>
                </a:cubicBezTo>
                <a:cubicBezTo>
                  <a:pt x="5356613" y="4161318"/>
                  <a:pt x="5361324" y="4153746"/>
                  <a:pt x="5366092" y="4144144"/>
                </a:cubicBezTo>
                <a:cubicBezTo>
                  <a:pt x="5381905" y="4112566"/>
                  <a:pt x="5395953" y="4078716"/>
                  <a:pt x="5408240" y="4042594"/>
                </a:cubicBezTo>
                <a:cubicBezTo>
                  <a:pt x="5412144" y="4031103"/>
                  <a:pt x="5416117" y="4017252"/>
                  <a:pt x="5420158" y="4001042"/>
                </a:cubicBezTo>
                <a:cubicBezTo>
                  <a:pt x="5423384" y="3989579"/>
                  <a:pt x="5424956" y="3980675"/>
                  <a:pt x="5424874" y="3974328"/>
                </a:cubicBezTo>
                <a:cubicBezTo>
                  <a:pt x="5424792" y="3967982"/>
                  <a:pt x="5424101" y="3962129"/>
                  <a:pt x="5422803" y="3956771"/>
                </a:cubicBezTo>
                <a:cubicBezTo>
                  <a:pt x="5409131" y="3910602"/>
                  <a:pt x="5376047" y="3870742"/>
                  <a:pt x="5323550" y="3837193"/>
                </a:cubicBezTo>
                <a:lnTo>
                  <a:pt x="5294494" y="38231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15000" b="1" i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FB2520-4DA8-CD7E-124E-E514FCE42ED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3F46E-7AB8-5BFE-5BBA-D0014B3E272E}"/>
              </a:ext>
            </a:extLst>
          </p:cNvPr>
          <p:cNvSpPr txBox="1"/>
          <p:nvPr/>
        </p:nvSpPr>
        <p:spPr>
          <a:xfrm>
            <a:off x="0" y="2796570"/>
            <a:ext cx="13624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CONCLUSION</a:t>
            </a:r>
            <a:endParaRPr lang="en-IN" sz="6000" b="1" i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IN" sz="6000" b="1" i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AF4D5FC1-BAAC-7734-9F2D-1D64AD944FE0}"/>
              </a:ext>
            </a:extLst>
          </p:cNvPr>
          <p:cNvSpPr/>
          <p:nvPr/>
        </p:nvSpPr>
        <p:spPr>
          <a:xfrm>
            <a:off x="4242420" y="0"/>
            <a:ext cx="10241280" cy="6858000"/>
          </a:xfrm>
          <a:prstGeom prst="parallelogram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BE0D8-7776-9199-17A0-AC2B37BA5DD3}"/>
              </a:ext>
            </a:extLst>
          </p:cNvPr>
          <p:cNvSpPr txBox="1"/>
          <p:nvPr/>
        </p:nvSpPr>
        <p:spPr>
          <a:xfrm>
            <a:off x="4450081" y="0"/>
            <a:ext cx="7802879" cy="523220"/>
          </a:xfrm>
          <a:custGeom>
            <a:avLst/>
            <a:gdLst>
              <a:gd name="connsiteX0" fmla="*/ 0 w 6095999"/>
              <a:gd name="connsiteY0" fmla="*/ 0 h 10864513"/>
              <a:gd name="connsiteX1" fmla="*/ 6095999 w 6095999"/>
              <a:gd name="connsiteY1" fmla="*/ 0 h 10864513"/>
              <a:gd name="connsiteX2" fmla="*/ 6095999 w 6095999"/>
              <a:gd name="connsiteY2" fmla="*/ 10864513 h 10864513"/>
              <a:gd name="connsiteX3" fmla="*/ 0 w 6095999"/>
              <a:gd name="connsiteY3" fmla="*/ 10864513 h 10864513"/>
              <a:gd name="connsiteX4" fmla="*/ 0 w 6095999"/>
              <a:gd name="connsiteY4" fmla="*/ 0 h 10864513"/>
              <a:gd name="connsiteX0" fmla="*/ 1706880 w 7802879"/>
              <a:gd name="connsiteY0" fmla="*/ 0 h 10864513"/>
              <a:gd name="connsiteX1" fmla="*/ 7802879 w 7802879"/>
              <a:gd name="connsiteY1" fmla="*/ 0 h 10864513"/>
              <a:gd name="connsiteX2" fmla="*/ 7802879 w 7802879"/>
              <a:gd name="connsiteY2" fmla="*/ 10864513 h 10864513"/>
              <a:gd name="connsiteX3" fmla="*/ 0 w 7802879"/>
              <a:gd name="connsiteY3" fmla="*/ 6902113 h 10864513"/>
              <a:gd name="connsiteX4" fmla="*/ 1706880 w 7802879"/>
              <a:gd name="connsiteY4" fmla="*/ 0 h 10864513"/>
              <a:gd name="connsiteX0" fmla="*/ 1706880 w 7802879"/>
              <a:gd name="connsiteY0" fmla="*/ 0 h 6902113"/>
              <a:gd name="connsiteX1" fmla="*/ 7802879 w 7802879"/>
              <a:gd name="connsiteY1" fmla="*/ 0 h 6902113"/>
              <a:gd name="connsiteX2" fmla="*/ 7741919 w 7802879"/>
              <a:gd name="connsiteY2" fmla="*/ 6871633 h 6902113"/>
              <a:gd name="connsiteX3" fmla="*/ 0 w 7802879"/>
              <a:gd name="connsiteY3" fmla="*/ 6902113 h 6902113"/>
              <a:gd name="connsiteX4" fmla="*/ 1706880 w 7802879"/>
              <a:gd name="connsiteY4" fmla="*/ 0 h 6902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02879" h="6902113">
                <a:moveTo>
                  <a:pt x="1706880" y="0"/>
                </a:moveTo>
                <a:lnTo>
                  <a:pt x="7802879" y="0"/>
                </a:lnTo>
                <a:lnTo>
                  <a:pt x="7741919" y="6871633"/>
                </a:lnTo>
                <a:lnTo>
                  <a:pt x="0" y="6902113"/>
                </a:lnTo>
                <a:lnTo>
                  <a:pt x="170688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endParaRPr lang="en-IN" sz="2800" b="1" dirty="0">
              <a:latin typeface="Bell MT" panose="020205030603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524E03-5325-8826-880B-5A1B22CAEF52}"/>
              </a:ext>
            </a:extLst>
          </p:cNvPr>
          <p:cNvSpPr txBox="1"/>
          <p:nvPr/>
        </p:nvSpPr>
        <p:spPr>
          <a:xfrm>
            <a:off x="5571391" y="906214"/>
            <a:ext cx="6324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IN" sz="2000" b="1" i="1" dirty="0">
                <a:latin typeface="Bell MT" panose="02020503060305020303" pitchFamily="18" charset="0"/>
              </a:rPr>
              <a:t>The Phonebook Application efficiently manages contacts using arrays or linked lists, allowing users to add, edit, delete, and search contacts.</a:t>
            </a:r>
            <a:br>
              <a:rPr lang="en-IN" sz="2000" b="1" i="1" dirty="0">
                <a:latin typeface="Bell MT" panose="02020503060305020303" pitchFamily="18" charset="0"/>
              </a:rPr>
            </a:br>
            <a:r>
              <a:rPr lang="en-IN" sz="2000" b="1" i="1" dirty="0">
                <a:latin typeface="Bell MT" panose="02020503060305020303" pitchFamily="18" charset="0"/>
              </a:rPr>
              <a:t>Sorting methods like Bubble Sort and searching algorithms like Linear Search enhance functionality, while file storage or databases ensure data persistence.</a:t>
            </a:r>
            <a:br>
              <a:rPr lang="en-IN" sz="2000" b="1" i="1" dirty="0">
                <a:latin typeface="Bell MT" panose="02020503060305020303" pitchFamily="18" charset="0"/>
              </a:rPr>
            </a:br>
            <a:endParaRPr lang="en-IN" sz="2000" b="1" i="1" dirty="0">
              <a:latin typeface="Bell MT" panose="020205030603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1CE207-3BAE-4052-516A-3AC6B74B5F6B}"/>
              </a:ext>
            </a:extLst>
          </p:cNvPr>
          <p:cNvSpPr txBox="1"/>
          <p:nvPr/>
        </p:nvSpPr>
        <p:spPr>
          <a:xfrm>
            <a:off x="5181600" y="2744108"/>
            <a:ext cx="6858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IN" sz="2000" b="1" i="1" dirty="0">
                <a:latin typeface="Bell MT" panose="02020503060305020303" pitchFamily="18" charset="0"/>
              </a:rPr>
              <a:t>A structured user interface simplifies interaction, making the application user-friendly.</a:t>
            </a:r>
          </a:p>
          <a:p>
            <a:pPr algn="just">
              <a:buNone/>
            </a:pPr>
            <a:r>
              <a:rPr lang="en-IN" sz="2000" b="1" i="1" dirty="0">
                <a:latin typeface="Bell MT" panose="02020503060305020303" pitchFamily="18" charset="0"/>
              </a:rPr>
              <a:t>Future Improvements</a:t>
            </a:r>
          </a:p>
          <a:p>
            <a:pPr algn="just"/>
            <a:endParaRPr lang="en-IN" sz="2000" b="1" i="1" dirty="0">
              <a:latin typeface="Bell MT" panose="02020503060305020303" pitchFamily="18" charset="0"/>
            </a:endParaRPr>
          </a:p>
          <a:p>
            <a:pPr algn="just"/>
            <a:endParaRPr lang="en-IN" sz="20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2AC6E4-CDFE-6FAE-6B8B-34152EC32C89}"/>
              </a:ext>
            </a:extLst>
          </p:cNvPr>
          <p:cNvSpPr txBox="1"/>
          <p:nvPr/>
        </p:nvSpPr>
        <p:spPr>
          <a:xfrm>
            <a:off x="5029200" y="3705017"/>
            <a:ext cx="716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2000" b="1" i="1" dirty="0">
                <a:latin typeface="Bell MT" panose="02020503060305020303" pitchFamily="18" charset="0"/>
              </a:rPr>
              <a:t>Optimized Sorting &amp; Searching: Implement more efficient algorithms like Merge Sort and Binary Search.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1" i="1" dirty="0">
                <a:latin typeface="Bell MT" panose="02020503060305020303" pitchFamily="18" charset="0"/>
              </a:rPr>
              <a:t>Database Integration: Upgrade to SQL-based storage for better scalability.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1" i="1" dirty="0">
                <a:latin typeface="Bell MT" panose="02020503060305020303" pitchFamily="18" charset="0"/>
              </a:rPr>
              <a:t>Enhanced UI: Develop a graphical interface for improved accessibility.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1" i="1" dirty="0">
                <a:latin typeface="Bell MT" panose="02020503060305020303" pitchFamily="18" charset="0"/>
              </a:rPr>
              <a:t>Cloud Sync: Enable cloud-based storage for cross-device access.</a:t>
            </a:r>
          </a:p>
        </p:txBody>
      </p:sp>
    </p:spTree>
    <p:extLst>
      <p:ext uri="{BB962C8B-B14F-4D97-AF65-F5344CB8AC3E}">
        <p14:creationId xmlns:p14="http://schemas.microsoft.com/office/powerpoint/2010/main" val="54671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9DFFC47-6437-B8A0-0D20-82DD60B61A18}"/>
              </a:ext>
            </a:extLst>
          </p:cNvPr>
          <p:cNvGrpSpPr/>
          <p:nvPr/>
        </p:nvGrpSpPr>
        <p:grpSpPr>
          <a:xfrm>
            <a:off x="1554476" y="-6330350"/>
            <a:ext cx="2240280" cy="6263640"/>
            <a:chOff x="845820" y="-2026920"/>
            <a:chExt cx="2240280" cy="6263640"/>
          </a:xfrm>
        </p:grpSpPr>
        <p:sp>
          <p:nvSpPr>
            <p:cNvPr id="2" name="Parallelogram 1">
              <a:extLst>
                <a:ext uri="{FF2B5EF4-FFF2-40B4-BE49-F238E27FC236}">
                  <a16:creationId xmlns:a16="http://schemas.microsoft.com/office/drawing/2014/main" id="{00F1D2ED-BE1F-B2C1-5EBE-25DD0AABDD3D}"/>
                </a:ext>
              </a:extLst>
            </p:cNvPr>
            <p:cNvSpPr/>
            <p:nvPr/>
          </p:nvSpPr>
          <p:spPr>
            <a:xfrm>
              <a:off x="845820" y="-2026920"/>
              <a:ext cx="2240280" cy="6263640"/>
            </a:xfrm>
            <a:prstGeom prst="parallelogram">
              <a:avLst>
                <a:gd name="adj" fmla="val 40646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7FF53E-5388-FC89-DEEB-1A19855549FA}"/>
                </a:ext>
              </a:extLst>
            </p:cNvPr>
            <p:cNvSpPr txBox="1"/>
            <p:nvPr/>
          </p:nvSpPr>
          <p:spPr>
            <a:xfrm>
              <a:off x="1203960" y="2476530"/>
              <a:ext cx="12344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i="1" dirty="0" err="1">
                  <a:latin typeface="Aparajita" panose="02020603050405020304" pitchFamily="18" charset="0"/>
                  <a:cs typeface="Aparajita" panose="02020603050405020304" pitchFamily="18" charset="0"/>
                </a:rPr>
                <a:t>Nayab</a:t>
              </a:r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 </a:t>
              </a:r>
            </a:p>
            <a:p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Nasim</a:t>
              </a:r>
            </a:p>
            <a:p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1232</a:t>
              </a:r>
              <a:endParaRPr lang="en-IN" sz="3200" b="1" i="1" dirty="0">
                <a:latin typeface="Aparajita" panose="02020603050405020304" pitchFamily="18" charset="0"/>
                <a:cs typeface="Aparajita" panose="02020603050405020304" pitchFamily="18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14F96B-573A-44AC-3184-486CD7F7D48D}"/>
              </a:ext>
            </a:extLst>
          </p:cNvPr>
          <p:cNvGrpSpPr/>
          <p:nvPr/>
        </p:nvGrpSpPr>
        <p:grpSpPr>
          <a:xfrm>
            <a:off x="1821180" y="6858000"/>
            <a:ext cx="2240280" cy="6263640"/>
            <a:chOff x="2019304" y="3261360"/>
            <a:chExt cx="2240280" cy="6263640"/>
          </a:xfrm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19E35EE7-E0BA-3165-78B0-58B69EBE2AD0}"/>
                </a:ext>
              </a:extLst>
            </p:cNvPr>
            <p:cNvSpPr/>
            <p:nvPr/>
          </p:nvSpPr>
          <p:spPr>
            <a:xfrm>
              <a:off x="2019304" y="3261360"/>
              <a:ext cx="2240280" cy="6263640"/>
            </a:xfrm>
            <a:prstGeom prst="parallelogram">
              <a:avLst>
                <a:gd name="adj" fmla="val 40646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B393BB-E59B-0433-2BE3-1C0E7C275345}"/>
                </a:ext>
              </a:extLst>
            </p:cNvPr>
            <p:cNvSpPr txBox="1"/>
            <p:nvPr/>
          </p:nvSpPr>
          <p:spPr>
            <a:xfrm>
              <a:off x="2739400" y="3429000"/>
              <a:ext cx="14782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Arhan 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Abdullah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1236</a:t>
              </a:r>
              <a:endParaRPr lang="en-IN" sz="3200" b="1" i="1" dirty="0">
                <a:latin typeface="Aparajita" panose="02020603050405020304" pitchFamily="18" charset="0"/>
                <a:cs typeface="Aparajita" panose="02020603050405020304" pitchFamily="18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8B43643-54B9-9E73-FFFD-157F51F3F379}"/>
              </a:ext>
            </a:extLst>
          </p:cNvPr>
          <p:cNvGrpSpPr/>
          <p:nvPr/>
        </p:nvGrpSpPr>
        <p:grpSpPr>
          <a:xfrm>
            <a:off x="6096000" y="-6263640"/>
            <a:ext cx="2240280" cy="6263640"/>
            <a:chOff x="5196842" y="-1905000"/>
            <a:chExt cx="2240280" cy="6263640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07550A8F-216B-01F2-5EFD-4E50FB2FEC08}"/>
                </a:ext>
              </a:extLst>
            </p:cNvPr>
            <p:cNvSpPr/>
            <p:nvPr/>
          </p:nvSpPr>
          <p:spPr>
            <a:xfrm>
              <a:off x="5196842" y="-1905000"/>
              <a:ext cx="2240280" cy="6263640"/>
            </a:xfrm>
            <a:prstGeom prst="parallelogram">
              <a:avLst>
                <a:gd name="adj" fmla="val 40646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513E87-45B6-1EF8-9DC8-3D112A936484}"/>
                </a:ext>
              </a:extLst>
            </p:cNvPr>
            <p:cNvSpPr txBox="1"/>
            <p:nvPr/>
          </p:nvSpPr>
          <p:spPr>
            <a:xfrm rot="342474">
              <a:off x="5269230" y="2788980"/>
              <a:ext cx="15316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Shadman 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Ashraf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1254</a:t>
              </a:r>
              <a:endParaRPr lang="en-IN" sz="3200" b="1" i="1" dirty="0">
                <a:latin typeface="Aparajita" panose="02020603050405020304" pitchFamily="18" charset="0"/>
                <a:cs typeface="Aparajita" panose="02020603050405020304" pitchFamily="18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02D951C-5B2B-02B7-8F7E-8E08762F6DE7}"/>
              </a:ext>
            </a:extLst>
          </p:cNvPr>
          <p:cNvGrpSpPr/>
          <p:nvPr/>
        </p:nvGrpSpPr>
        <p:grpSpPr>
          <a:xfrm>
            <a:off x="6111244" y="6858000"/>
            <a:ext cx="2240280" cy="6263640"/>
            <a:chOff x="6591302" y="2667000"/>
            <a:chExt cx="2240280" cy="6263640"/>
          </a:xfrm>
        </p:grpSpPr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B0D60C9E-6EDD-6892-F869-18E15EFA8286}"/>
                </a:ext>
              </a:extLst>
            </p:cNvPr>
            <p:cNvSpPr/>
            <p:nvPr/>
          </p:nvSpPr>
          <p:spPr>
            <a:xfrm>
              <a:off x="6591302" y="2667000"/>
              <a:ext cx="2240280" cy="6263640"/>
            </a:xfrm>
            <a:prstGeom prst="parallelogram">
              <a:avLst>
                <a:gd name="adj" fmla="val 40646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79269A-A5C5-0555-03CC-1B4B434CDF06}"/>
                </a:ext>
              </a:extLst>
            </p:cNvPr>
            <p:cNvSpPr txBox="1"/>
            <p:nvPr/>
          </p:nvSpPr>
          <p:spPr>
            <a:xfrm rot="274853">
              <a:off x="7387162" y="2801889"/>
              <a:ext cx="12344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Zaid 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Akbar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1268</a:t>
              </a:r>
              <a:endParaRPr lang="en-IN" sz="3200" b="1" i="1" dirty="0">
                <a:latin typeface="Aparajita" panose="02020603050405020304" pitchFamily="18" charset="0"/>
                <a:cs typeface="Aparajita" panose="02020603050405020304" pitchFamily="18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50BFD51-F423-2029-3D79-9EAAD441BD9C}"/>
              </a:ext>
            </a:extLst>
          </p:cNvPr>
          <p:cNvGrpSpPr/>
          <p:nvPr/>
        </p:nvGrpSpPr>
        <p:grpSpPr>
          <a:xfrm>
            <a:off x="10226040" y="-6263640"/>
            <a:ext cx="2240280" cy="6263640"/>
            <a:chOff x="9014462" y="2164080"/>
            <a:chExt cx="2240280" cy="6263640"/>
          </a:xfrm>
        </p:grpSpPr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3118620F-3B69-BA05-8A23-7569F0CD3999}"/>
                </a:ext>
              </a:extLst>
            </p:cNvPr>
            <p:cNvSpPr/>
            <p:nvPr/>
          </p:nvSpPr>
          <p:spPr>
            <a:xfrm>
              <a:off x="9014462" y="2164080"/>
              <a:ext cx="2240280" cy="6263640"/>
            </a:xfrm>
            <a:prstGeom prst="parallelogram">
              <a:avLst>
                <a:gd name="adj" fmla="val 40646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5A06506-15A3-891E-F58F-67FE37D5A8E3}"/>
                </a:ext>
              </a:extLst>
            </p:cNvPr>
            <p:cNvSpPr txBox="1"/>
            <p:nvPr/>
          </p:nvSpPr>
          <p:spPr>
            <a:xfrm rot="280033">
              <a:off x="9174482" y="6774210"/>
              <a:ext cx="12344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Faiz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Ahmed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1266</a:t>
              </a:r>
              <a:endParaRPr lang="en-IN" sz="3200" b="1" i="1" dirty="0">
                <a:latin typeface="Aparajita" panose="02020603050405020304" pitchFamily="18" charset="0"/>
                <a:cs typeface="Aparajita" panose="02020603050405020304" pitchFamily="18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C183FC2-2FEC-E808-6842-EACC27866A85}"/>
              </a:ext>
            </a:extLst>
          </p:cNvPr>
          <p:cNvSpPr txBox="1"/>
          <p:nvPr/>
        </p:nvSpPr>
        <p:spPr>
          <a:xfrm>
            <a:off x="-1828796" y="1886096"/>
            <a:ext cx="15880080" cy="2478370"/>
          </a:xfrm>
          <a:custGeom>
            <a:avLst/>
            <a:gdLst/>
            <a:ahLst/>
            <a:cxnLst/>
            <a:rect l="l" t="t" r="r" b="b"/>
            <a:pathLst>
              <a:path w="15880080" h="2478370">
                <a:moveTo>
                  <a:pt x="2238334" y="1980081"/>
                </a:moveTo>
                <a:lnTo>
                  <a:pt x="2238334" y="2075331"/>
                </a:lnTo>
                <a:lnTo>
                  <a:pt x="5100597" y="2075331"/>
                </a:lnTo>
                <a:lnTo>
                  <a:pt x="7962859" y="2075331"/>
                </a:lnTo>
                <a:lnTo>
                  <a:pt x="10825121" y="2075331"/>
                </a:lnTo>
                <a:lnTo>
                  <a:pt x="13687384" y="2075331"/>
                </a:lnTo>
                <a:lnTo>
                  <a:pt x="13687384" y="1980081"/>
                </a:lnTo>
                <a:lnTo>
                  <a:pt x="10825121" y="1980081"/>
                </a:lnTo>
                <a:lnTo>
                  <a:pt x="7962859" y="1980081"/>
                </a:lnTo>
                <a:lnTo>
                  <a:pt x="5100597" y="1980081"/>
                </a:lnTo>
                <a:close/>
                <a:moveTo>
                  <a:pt x="4591069" y="1451488"/>
                </a:moveTo>
                <a:lnTo>
                  <a:pt x="4591069" y="1517592"/>
                </a:lnTo>
                <a:cubicBezTo>
                  <a:pt x="4584203" y="1542916"/>
                  <a:pt x="4569690" y="1565093"/>
                  <a:pt x="4547531" y="1584122"/>
                </a:cubicBezTo>
                <a:cubicBezTo>
                  <a:pt x="4525373" y="1603151"/>
                  <a:pt x="4495093" y="1612665"/>
                  <a:pt x="4456691" y="1612665"/>
                </a:cubicBezTo>
                <a:cubicBezTo>
                  <a:pt x="4404732" y="1612665"/>
                  <a:pt x="4378752" y="1591945"/>
                  <a:pt x="4378752" y="1550506"/>
                </a:cubicBezTo>
                <a:cubicBezTo>
                  <a:pt x="4378752" y="1531297"/>
                  <a:pt x="4383982" y="1514786"/>
                  <a:pt x="4394442" y="1500973"/>
                </a:cubicBezTo>
                <a:cubicBezTo>
                  <a:pt x="4404902" y="1487160"/>
                  <a:pt x="4426853" y="1475459"/>
                  <a:pt x="4460294" y="1465871"/>
                </a:cubicBezTo>
                <a:cubicBezTo>
                  <a:pt x="4493736" y="1456282"/>
                  <a:pt x="4537327" y="1451488"/>
                  <a:pt x="4591069" y="1451488"/>
                </a:cubicBezTo>
                <a:close/>
                <a:moveTo>
                  <a:pt x="11044032" y="1201689"/>
                </a:moveTo>
                <a:cubicBezTo>
                  <a:pt x="11091586" y="1201689"/>
                  <a:pt x="11127502" y="1217005"/>
                  <a:pt x="11151779" y="1247637"/>
                </a:cubicBezTo>
                <a:cubicBezTo>
                  <a:pt x="11176056" y="1278269"/>
                  <a:pt x="11188194" y="1327562"/>
                  <a:pt x="11188194" y="1395516"/>
                </a:cubicBezTo>
                <a:cubicBezTo>
                  <a:pt x="11188194" y="1464638"/>
                  <a:pt x="11174208" y="1516855"/>
                  <a:pt x="11146234" y="1552167"/>
                </a:cubicBezTo>
                <a:cubicBezTo>
                  <a:pt x="11118259" y="1587479"/>
                  <a:pt x="11077673" y="1605135"/>
                  <a:pt x="11024475" y="1605135"/>
                </a:cubicBezTo>
                <a:cubicBezTo>
                  <a:pt x="10974626" y="1605135"/>
                  <a:pt x="10938111" y="1596774"/>
                  <a:pt x="10914930" y="1580051"/>
                </a:cubicBezTo>
                <a:lnTo>
                  <a:pt x="10914930" y="1279412"/>
                </a:lnTo>
                <a:cubicBezTo>
                  <a:pt x="10925369" y="1255631"/>
                  <a:pt x="10940599" y="1236732"/>
                  <a:pt x="10960620" y="1222715"/>
                </a:cubicBezTo>
                <a:cubicBezTo>
                  <a:pt x="10980640" y="1208698"/>
                  <a:pt x="11008444" y="1201689"/>
                  <a:pt x="11044032" y="1201689"/>
                </a:cubicBezTo>
                <a:close/>
                <a:moveTo>
                  <a:pt x="11955908" y="1170094"/>
                </a:moveTo>
                <a:cubicBezTo>
                  <a:pt x="11994534" y="1170094"/>
                  <a:pt x="12023952" y="1180310"/>
                  <a:pt x="12044164" y="1200742"/>
                </a:cubicBezTo>
                <a:cubicBezTo>
                  <a:pt x="12064376" y="1221174"/>
                  <a:pt x="12074482" y="1247977"/>
                  <a:pt x="12074482" y="1281151"/>
                </a:cubicBezTo>
                <a:cubicBezTo>
                  <a:pt x="12074482" y="1289592"/>
                  <a:pt x="12073142" y="1295038"/>
                  <a:pt x="12070459" y="1297488"/>
                </a:cubicBezTo>
                <a:cubicBezTo>
                  <a:pt x="12067778" y="1299938"/>
                  <a:pt x="12061445" y="1301163"/>
                  <a:pt x="12051460" y="1301163"/>
                </a:cubicBezTo>
                <a:lnTo>
                  <a:pt x="11822285" y="1301163"/>
                </a:lnTo>
                <a:cubicBezTo>
                  <a:pt x="11827793" y="1265871"/>
                  <a:pt x="11841323" y="1235203"/>
                  <a:pt x="11862873" y="1209159"/>
                </a:cubicBezTo>
                <a:cubicBezTo>
                  <a:pt x="11884424" y="1183116"/>
                  <a:pt x="11915436" y="1170094"/>
                  <a:pt x="11955908" y="1170094"/>
                </a:cubicBezTo>
                <a:close/>
                <a:moveTo>
                  <a:pt x="8688833" y="1170094"/>
                </a:moveTo>
                <a:cubicBezTo>
                  <a:pt x="8727458" y="1170094"/>
                  <a:pt x="8756877" y="1180310"/>
                  <a:pt x="8777090" y="1200742"/>
                </a:cubicBezTo>
                <a:cubicBezTo>
                  <a:pt x="8797301" y="1221174"/>
                  <a:pt x="8807407" y="1247977"/>
                  <a:pt x="8807407" y="1281151"/>
                </a:cubicBezTo>
                <a:cubicBezTo>
                  <a:pt x="8807407" y="1289592"/>
                  <a:pt x="8806066" y="1295038"/>
                  <a:pt x="8803385" y="1297488"/>
                </a:cubicBezTo>
                <a:cubicBezTo>
                  <a:pt x="8800703" y="1299938"/>
                  <a:pt x="8794369" y="1301163"/>
                  <a:pt x="8784386" y="1301163"/>
                </a:cubicBezTo>
                <a:lnTo>
                  <a:pt x="8555211" y="1301163"/>
                </a:lnTo>
                <a:cubicBezTo>
                  <a:pt x="8560718" y="1265871"/>
                  <a:pt x="8574247" y="1235203"/>
                  <a:pt x="8595798" y="1209159"/>
                </a:cubicBezTo>
                <a:cubicBezTo>
                  <a:pt x="8617349" y="1183116"/>
                  <a:pt x="8648361" y="1170094"/>
                  <a:pt x="8688833" y="1170094"/>
                </a:cubicBezTo>
                <a:close/>
                <a:moveTo>
                  <a:pt x="3640584" y="1170094"/>
                </a:moveTo>
                <a:cubicBezTo>
                  <a:pt x="3679209" y="1170094"/>
                  <a:pt x="3708628" y="1180310"/>
                  <a:pt x="3728840" y="1200742"/>
                </a:cubicBezTo>
                <a:cubicBezTo>
                  <a:pt x="3749052" y="1221174"/>
                  <a:pt x="3759158" y="1247977"/>
                  <a:pt x="3759158" y="1281151"/>
                </a:cubicBezTo>
                <a:cubicBezTo>
                  <a:pt x="3759158" y="1289592"/>
                  <a:pt x="3757817" y="1295038"/>
                  <a:pt x="3755136" y="1297488"/>
                </a:cubicBezTo>
                <a:cubicBezTo>
                  <a:pt x="3752454" y="1299938"/>
                  <a:pt x="3746121" y="1301163"/>
                  <a:pt x="3736136" y="1301163"/>
                </a:cubicBezTo>
                <a:lnTo>
                  <a:pt x="3506961" y="1301163"/>
                </a:lnTo>
                <a:cubicBezTo>
                  <a:pt x="3512468" y="1265871"/>
                  <a:pt x="3525998" y="1235203"/>
                  <a:pt x="3547549" y="1209159"/>
                </a:cubicBezTo>
                <a:cubicBezTo>
                  <a:pt x="3569100" y="1183116"/>
                  <a:pt x="3600112" y="1170094"/>
                  <a:pt x="3640584" y="1170094"/>
                </a:cubicBezTo>
                <a:close/>
                <a:moveTo>
                  <a:pt x="13389889" y="979133"/>
                </a:moveTo>
                <a:cubicBezTo>
                  <a:pt x="13330495" y="979133"/>
                  <a:pt x="13274997" y="988301"/>
                  <a:pt x="13223395" y="1006639"/>
                </a:cubicBezTo>
                <a:cubicBezTo>
                  <a:pt x="13171791" y="1024976"/>
                  <a:pt x="13129656" y="1053822"/>
                  <a:pt x="13096990" y="1093175"/>
                </a:cubicBezTo>
                <a:cubicBezTo>
                  <a:pt x="13064323" y="1132528"/>
                  <a:pt x="13047990" y="1181393"/>
                  <a:pt x="13047990" y="1239771"/>
                </a:cubicBezTo>
                <a:cubicBezTo>
                  <a:pt x="13047990" y="1283513"/>
                  <a:pt x="13055712" y="1320422"/>
                  <a:pt x="13071156" y="1350498"/>
                </a:cubicBezTo>
                <a:cubicBezTo>
                  <a:pt x="13086600" y="1380574"/>
                  <a:pt x="13109066" y="1405706"/>
                  <a:pt x="13138554" y="1425894"/>
                </a:cubicBezTo>
                <a:cubicBezTo>
                  <a:pt x="13168043" y="1446082"/>
                  <a:pt x="13205670" y="1464406"/>
                  <a:pt x="13251434" y="1480865"/>
                </a:cubicBezTo>
                <a:cubicBezTo>
                  <a:pt x="13302138" y="1499115"/>
                  <a:pt x="13337162" y="1512436"/>
                  <a:pt x="13356507" y="1520830"/>
                </a:cubicBezTo>
                <a:cubicBezTo>
                  <a:pt x="13375852" y="1529223"/>
                  <a:pt x="13389086" y="1537077"/>
                  <a:pt x="13396207" y="1544391"/>
                </a:cubicBezTo>
                <a:cubicBezTo>
                  <a:pt x="13403330" y="1551705"/>
                  <a:pt x="13406892" y="1560518"/>
                  <a:pt x="13406892" y="1570830"/>
                </a:cubicBezTo>
                <a:cubicBezTo>
                  <a:pt x="13406892" y="1585938"/>
                  <a:pt x="13398412" y="1598193"/>
                  <a:pt x="13381454" y="1607593"/>
                </a:cubicBezTo>
                <a:cubicBezTo>
                  <a:pt x="13364494" y="1616994"/>
                  <a:pt x="13340220" y="1621694"/>
                  <a:pt x="13308629" y="1621694"/>
                </a:cubicBezTo>
                <a:cubicBezTo>
                  <a:pt x="13254311" y="1621694"/>
                  <a:pt x="13207425" y="1602897"/>
                  <a:pt x="13167968" y="1565302"/>
                </a:cubicBezTo>
                <a:cubicBezTo>
                  <a:pt x="13157911" y="1555238"/>
                  <a:pt x="13147867" y="1550206"/>
                  <a:pt x="13137836" y="1550206"/>
                </a:cubicBezTo>
                <a:cubicBezTo>
                  <a:pt x="13125765" y="1550206"/>
                  <a:pt x="13115177" y="1557041"/>
                  <a:pt x="13106073" y="1570710"/>
                </a:cubicBezTo>
                <a:lnTo>
                  <a:pt x="13030101" y="1683170"/>
                </a:lnTo>
                <a:cubicBezTo>
                  <a:pt x="13025480" y="1690580"/>
                  <a:pt x="13023170" y="1698026"/>
                  <a:pt x="13023170" y="1705508"/>
                </a:cubicBezTo>
                <a:cubicBezTo>
                  <a:pt x="13023170" y="1715996"/>
                  <a:pt x="13027002" y="1725081"/>
                  <a:pt x="13034669" y="1732762"/>
                </a:cubicBezTo>
                <a:cubicBezTo>
                  <a:pt x="13096700" y="1789534"/>
                  <a:pt x="13189775" y="1817919"/>
                  <a:pt x="13313893" y="1817919"/>
                </a:cubicBezTo>
                <a:cubicBezTo>
                  <a:pt x="13376028" y="1817919"/>
                  <a:pt x="13433907" y="1808765"/>
                  <a:pt x="13487534" y="1790455"/>
                </a:cubicBezTo>
                <a:cubicBezTo>
                  <a:pt x="13541159" y="1772146"/>
                  <a:pt x="13585119" y="1742629"/>
                  <a:pt x="13619412" y="1701905"/>
                </a:cubicBezTo>
                <a:cubicBezTo>
                  <a:pt x="13653704" y="1661181"/>
                  <a:pt x="13670851" y="1609963"/>
                  <a:pt x="13670851" y="1548252"/>
                </a:cubicBezTo>
                <a:cubicBezTo>
                  <a:pt x="13670851" y="1500601"/>
                  <a:pt x="13662009" y="1461540"/>
                  <a:pt x="13644322" y="1431068"/>
                </a:cubicBezTo>
                <a:cubicBezTo>
                  <a:pt x="13626636" y="1400596"/>
                  <a:pt x="13602556" y="1376481"/>
                  <a:pt x="13572085" y="1358723"/>
                </a:cubicBezTo>
                <a:cubicBezTo>
                  <a:pt x="13541612" y="1340965"/>
                  <a:pt x="13501452" y="1323353"/>
                  <a:pt x="13451604" y="1305887"/>
                </a:cubicBezTo>
                <a:cubicBezTo>
                  <a:pt x="13408054" y="1290691"/>
                  <a:pt x="13377734" y="1279448"/>
                  <a:pt x="13360644" y="1272158"/>
                </a:cubicBezTo>
                <a:cubicBezTo>
                  <a:pt x="13343552" y="1264867"/>
                  <a:pt x="13331165" y="1257183"/>
                  <a:pt x="13323479" y="1249106"/>
                </a:cubicBezTo>
                <a:cubicBezTo>
                  <a:pt x="13315794" y="1241028"/>
                  <a:pt x="13311951" y="1231142"/>
                  <a:pt x="13311951" y="1219447"/>
                </a:cubicBezTo>
                <a:cubicBezTo>
                  <a:pt x="13311951" y="1190054"/>
                  <a:pt x="13338429" y="1175358"/>
                  <a:pt x="13391388" y="1175358"/>
                </a:cubicBezTo>
                <a:cubicBezTo>
                  <a:pt x="13427879" y="1175358"/>
                  <a:pt x="13455913" y="1184559"/>
                  <a:pt x="13475490" y="1202960"/>
                </a:cubicBezTo>
                <a:cubicBezTo>
                  <a:pt x="13488183" y="1215662"/>
                  <a:pt x="13499027" y="1222013"/>
                  <a:pt x="13508020" y="1222013"/>
                </a:cubicBezTo>
                <a:cubicBezTo>
                  <a:pt x="13519058" y="1222013"/>
                  <a:pt x="13536633" y="1218702"/>
                  <a:pt x="13560743" y="1212079"/>
                </a:cubicBezTo>
                <a:cubicBezTo>
                  <a:pt x="13584850" y="1205456"/>
                  <a:pt x="13604180" y="1198312"/>
                  <a:pt x="13618729" y="1190646"/>
                </a:cubicBezTo>
                <a:cubicBezTo>
                  <a:pt x="13630399" y="1184219"/>
                  <a:pt x="13636235" y="1172132"/>
                  <a:pt x="13636235" y="1154386"/>
                </a:cubicBezTo>
                <a:lnTo>
                  <a:pt x="13635167" y="1141401"/>
                </a:lnTo>
                <a:cubicBezTo>
                  <a:pt x="13631578" y="1108643"/>
                  <a:pt x="13626670" y="1083039"/>
                  <a:pt x="13620444" y="1064589"/>
                </a:cubicBezTo>
                <a:cubicBezTo>
                  <a:pt x="13617940" y="1056004"/>
                  <a:pt x="13615210" y="1049737"/>
                  <a:pt x="13612253" y="1045788"/>
                </a:cubicBezTo>
                <a:cubicBezTo>
                  <a:pt x="13609296" y="1041839"/>
                  <a:pt x="13604911" y="1037283"/>
                  <a:pt x="13599100" y="1032119"/>
                </a:cubicBezTo>
                <a:cubicBezTo>
                  <a:pt x="13559971" y="996795"/>
                  <a:pt x="13490233" y="979133"/>
                  <a:pt x="13389889" y="979133"/>
                </a:cubicBezTo>
                <a:close/>
                <a:moveTo>
                  <a:pt x="11957407" y="979133"/>
                </a:moveTo>
                <a:cubicBezTo>
                  <a:pt x="11876526" y="979133"/>
                  <a:pt x="11805958" y="995642"/>
                  <a:pt x="11745702" y="1028660"/>
                </a:cubicBezTo>
                <a:cubicBezTo>
                  <a:pt x="11685444" y="1061678"/>
                  <a:pt x="11638902" y="1110489"/>
                  <a:pt x="11606072" y="1175094"/>
                </a:cubicBezTo>
                <a:cubicBezTo>
                  <a:pt x="11573241" y="1239699"/>
                  <a:pt x="11556827" y="1318189"/>
                  <a:pt x="11556827" y="1410565"/>
                </a:cubicBezTo>
                <a:cubicBezTo>
                  <a:pt x="11556827" y="1547888"/>
                  <a:pt x="11595220" y="1650112"/>
                  <a:pt x="11672008" y="1717235"/>
                </a:cubicBezTo>
                <a:cubicBezTo>
                  <a:pt x="11748795" y="1784358"/>
                  <a:pt x="11855215" y="1817919"/>
                  <a:pt x="11991269" y="1817919"/>
                </a:cubicBezTo>
                <a:cubicBezTo>
                  <a:pt x="12120221" y="1817919"/>
                  <a:pt x="12212377" y="1794090"/>
                  <a:pt x="12267734" y="1746432"/>
                </a:cubicBezTo>
                <a:cubicBezTo>
                  <a:pt x="12284952" y="1741675"/>
                  <a:pt x="12295047" y="1737627"/>
                  <a:pt x="12298016" y="1734285"/>
                </a:cubicBezTo>
                <a:cubicBezTo>
                  <a:pt x="12300986" y="1730944"/>
                  <a:pt x="12304014" y="1726575"/>
                  <a:pt x="12307099" y="1721180"/>
                </a:cubicBezTo>
                <a:cubicBezTo>
                  <a:pt x="12315364" y="1703106"/>
                  <a:pt x="12322635" y="1679688"/>
                  <a:pt x="12328910" y="1650927"/>
                </a:cubicBezTo>
                <a:cubicBezTo>
                  <a:pt x="12331755" y="1637282"/>
                  <a:pt x="12333178" y="1626882"/>
                  <a:pt x="12333178" y="1619728"/>
                </a:cubicBezTo>
                <a:cubicBezTo>
                  <a:pt x="12333178" y="1602293"/>
                  <a:pt x="12325884" y="1589783"/>
                  <a:pt x="12311296" y="1582197"/>
                </a:cubicBezTo>
                <a:cubicBezTo>
                  <a:pt x="12289017" y="1570103"/>
                  <a:pt x="12267648" y="1561873"/>
                  <a:pt x="12247188" y="1557509"/>
                </a:cubicBezTo>
                <a:cubicBezTo>
                  <a:pt x="12226728" y="1553144"/>
                  <a:pt x="12210391" y="1550962"/>
                  <a:pt x="12198177" y="1550962"/>
                </a:cubicBezTo>
                <a:cubicBezTo>
                  <a:pt x="12191438" y="1550962"/>
                  <a:pt x="12185579" y="1551851"/>
                  <a:pt x="12180599" y="1553630"/>
                </a:cubicBezTo>
                <a:cubicBezTo>
                  <a:pt x="12175618" y="1555408"/>
                  <a:pt x="12169664" y="1558820"/>
                  <a:pt x="12162733" y="1563864"/>
                </a:cubicBezTo>
                <a:cubicBezTo>
                  <a:pt x="12116912" y="1597397"/>
                  <a:pt x="12063519" y="1614164"/>
                  <a:pt x="12002551" y="1614164"/>
                </a:cubicBezTo>
                <a:cubicBezTo>
                  <a:pt x="11947603" y="1614164"/>
                  <a:pt x="11904834" y="1601814"/>
                  <a:pt x="11874246" y="1577113"/>
                </a:cubicBezTo>
                <a:cubicBezTo>
                  <a:pt x="11843659" y="1552413"/>
                  <a:pt x="11826842" y="1522077"/>
                  <a:pt x="11823796" y="1486105"/>
                </a:cubicBezTo>
                <a:lnTo>
                  <a:pt x="12130466" y="1486105"/>
                </a:lnTo>
                <a:cubicBezTo>
                  <a:pt x="12195143" y="1486105"/>
                  <a:pt x="12243968" y="1472554"/>
                  <a:pt x="12276943" y="1445451"/>
                </a:cubicBezTo>
                <a:cubicBezTo>
                  <a:pt x="12309917" y="1418348"/>
                  <a:pt x="12326404" y="1373362"/>
                  <a:pt x="12326404" y="1310491"/>
                </a:cubicBezTo>
                <a:cubicBezTo>
                  <a:pt x="12326404" y="1246286"/>
                  <a:pt x="12311881" y="1189101"/>
                  <a:pt x="12282836" y="1138937"/>
                </a:cubicBezTo>
                <a:cubicBezTo>
                  <a:pt x="12253791" y="1088772"/>
                  <a:pt x="12211346" y="1049597"/>
                  <a:pt x="12155503" y="1021411"/>
                </a:cubicBezTo>
                <a:cubicBezTo>
                  <a:pt x="12099659" y="993226"/>
                  <a:pt x="12033627" y="979133"/>
                  <a:pt x="11957407" y="979133"/>
                </a:cubicBezTo>
                <a:close/>
                <a:moveTo>
                  <a:pt x="8690332" y="979133"/>
                </a:moveTo>
                <a:cubicBezTo>
                  <a:pt x="8609452" y="979133"/>
                  <a:pt x="8538883" y="995642"/>
                  <a:pt x="8478626" y="1028660"/>
                </a:cubicBezTo>
                <a:cubicBezTo>
                  <a:pt x="8418370" y="1061678"/>
                  <a:pt x="8371826" y="1110489"/>
                  <a:pt x="8338997" y="1175094"/>
                </a:cubicBezTo>
                <a:cubicBezTo>
                  <a:pt x="8306167" y="1239699"/>
                  <a:pt x="8289751" y="1318189"/>
                  <a:pt x="8289751" y="1410565"/>
                </a:cubicBezTo>
                <a:cubicBezTo>
                  <a:pt x="8289751" y="1547888"/>
                  <a:pt x="8328145" y="1650112"/>
                  <a:pt x="8404933" y="1717235"/>
                </a:cubicBezTo>
                <a:cubicBezTo>
                  <a:pt x="8481720" y="1784358"/>
                  <a:pt x="8588141" y="1817919"/>
                  <a:pt x="8724193" y="1817919"/>
                </a:cubicBezTo>
                <a:cubicBezTo>
                  <a:pt x="8853147" y="1817919"/>
                  <a:pt x="8945303" y="1794090"/>
                  <a:pt x="9000660" y="1746432"/>
                </a:cubicBezTo>
                <a:cubicBezTo>
                  <a:pt x="9017878" y="1741675"/>
                  <a:pt x="9027971" y="1737627"/>
                  <a:pt x="9030941" y="1734285"/>
                </a:cubicBezTo>
                <a:cubicBezTo>
                  <a:pt x="9033911" y="1730944"/>
                  <a:pt x="9036938" y="1726575"/>
                  <a:pt x="9040024" y="1721180"/>
                </a:cubicBezTo>
                <a:cubicBezTo>
                  <a:pt x="9048290" y="1703106"/>
                  <a:pt x="9055560" y="1679688"/>
                  <a:pt x="9061835" y="1650927"/>
                </a:cubicBezTo>
                <a:cubicBezTo>
                  <a:pt x="9064681" y="1637282"/>
                  <a:pt x="9066104" y="1626882"/>
                  <a:pt x="9066104" y="1619728"/>
                </a:cubicBezTo>
                <a:cubicBezTo>
                  <a:pt x="9066104" y="1602293"/>
                  <a:pt x="9058809" y="1589783"/>
                  <a:pt x="9044221" y="1582197"/>
                </a:cubicBezTo>
                <a:cubicBezTo>
                  <a:pt x="9021943" y="1570103"/>
                  <a:pt x="9000573" y="1561873"/>
                  <a:pt x="8980114" y="1557509"/>
                </a:cubicBezTo>
                <a:cubicBezTo>
                  <a:pt x="8959653" y="1553144"/>
                  <a:pt x="8943316" y="1550962"/>
                  <a:pt x="8931102" y="1550962"/>
                </a:cubicBezTo>
                <a:cubicBezTo>
                  <a:pt x="8924364" y="1550962"/>
                  <a:pt x="8918504" y="1551851"/>
                  <a:pt x="8913524" y="1553630"/>
                </a:cubicBezTo>
                <a:cubicBezTo>
                  <a:pt x="8908544" y="1555408"/>
                  <a:pt x="8902589" y="1558820"/>
                  <a:pt x="8895658" y="1563864"/>
                </a:cubicBezTo>
                <a:cubicBezTo>
                  <a:pt x="8849838" y="1597397"/>
                  <a:pt x="8796444" y="1614164"/>
                  <a:pt x="8735476" y="1614164"/>
                </a:cubicBezTo>
                <a:cubicBezTo>
                  <a:pt x="8680527" y="1614164"/>
                  <a:pt x="8637760" y="1601814"/>
                  <a:pt x="8607171" y="1577113"/>
                </a:cubicBezTo>
                <a:cubicBezTo>
                  <a:pt x="8576584" y="1552413"/>
                  <a:pt x="8559767" y="1522077"/>
                  <a:pt x="8556722" y="1486105"/>
                </a:cubicBezTo>
                <a:lnTo>
                  <a:pt x="8863392" y="1486105"/>
                </a:lnTo>
                <a:cubicBezTo>
                  <a:pt x="8928069" y="1486105"/>
                  <a:pt x="8976894" y="1472554"/>
                  <a:pt x="9009868" y="1445451"/>
                </a:cubicBezTo>
                <a:cubicBezTo>
                  <a:pt x="9042842" y="1418348"/>
                  <a:pt x="9059329" y="1373362"/>
                  <a:pt x="9059329" y="1310491"/>
                </a:cubicBezTo>
                <a:cubicBezTo>
                  <a:pt x="9059329" y="1246286"/>
                  <a:pt x="9044806" y="1189101"/>
                  <a:pt x="9015762" y="1138937"/>
                </a:cubicBezTo>
                <a:cubicBezTo>
                  <a:pt x="8986716" y="1088772"/>
                  <a:pt x="8944272" y="1049597"/>
                  <a:pt x="8888428" y="1021411"/>
                </a:cubicBezTo>
                <a:cubicBezTo>
                  <a:pt x="8832583" y="993226"/>
                  <a:pt x="8766551" y="979133"/>
                  <a:pt x="8690332" y="979133"/>
                </a:cubicBezTo>
                <a:close/>
                <a:moveTo>
                  <a:pt x="4501836" y="979133"/>
                </a:moveTo>
                <a:cubicBezTo>
                  <a:pt x="4451955" y="979133"/>
                  <a:pt x="4407572" y="982786"/>
                  <a:pt x="4368686" y="990092"/>
                </a:cubicBezTo>
                <a:cubicBezTo>
                  <a:pt x="4329801" y="997398"/>
                  <a:pt x="4298811" y="1005644"/>
                  <a:pt x="4275718" y="1014828"/>
                </a:cubicBezTo>
                <a:cubicBezTo>
                  <a:pt x="4252624" y="1024013"/>
                  <a:pt x="4237072" y="1031855"/>
                  <a:pt x="4229063" y="1038354"/>
                </a:cubicBezTo>
                <a:cubicBezTo>
                  <a:pt x="4221453" y="1044069"/>
                  <a:pt x="4215617" y="1048958"/>
                  <a:pt x="4211556" y="1053018"/>
                </a:cubicBezTo>
                <a:cubicBezTo>
                  <a:pt x="4207496" y="1057079"/>
                  <a:pt x="4204350" y="1061340"/>
                  <a:pt x="4202120" y="1065800"/>
                </a:cubicBezTo>
                <a:cubicBezTo>
                  <a:pt x="4197052" y="1076664"/>
                  <a:pt x="4192392" y="1089685"/>
                  <a:pt x="4188139" y="1104865"/>
                </a:cubicBezTo>
                <a:cubicBezTo>
                  <a:pt x="4183886" y="1120046"/>
                  <a:pt x="4180757" y="1133939"/>
                  <a:pt x="4178750" y="1146545"/>
                </a:cubicBezTo>
                <a:cubicBezTo>
                  <a:pt x="4175737" y="1159183"/>
                  <a:pt x="4174230" y="1169850"/>
                  <a:pt x="4174230" y="1178547"/>
                </a:cubicBezTo>
                <a:cubicBezTo>
                  <a:pt x="4175229" y="1191481"/>
                  <a:pt x="4182795" y="1200854"/>
                  <a:pt x="4196928" y="1206665"/>
                </a:cubicBezTo>
                <a:cubicBezTo>
                  <a:pt x="4218943" y="1214459"/>
                  <a:pt x="4237322" y="1220816"/>
                  <a:pt x="4252066" y="1225736"/>
                </a:cubicBezTo>
                <a:cubicBezTo>
                  <a:pt x="4266811" y="1230656"/>
                  <a:pt x="4281054" y="1233928"/>
                  <a:pt x="4294795" y="1235550"/>
                </a:cubicBezTo>
                <a:cubicBezTo>
                  <a:pt x="4301342" y="1236558"/>
                  <a:pt x="4307774" y="1236288"/>
                  <a:pt x="4314094" y="1234741"/>
                </a:cubicBezTo>
                <a:cubicBezTo>
                  <a:pt x="4320413" y="1233194"/>
                  <a:pt x="4327141" y="1229291"/>
                  <a:pt x="4334280" y="1223032"/>
                </a:cubicBezTo>
                <a:cubicBezTo>
                  <a:pt x="4345519" y="1214511"/>
                  <a:pt x="4362929" y="1205063"/>
                  <a:pt x="4386511" y="1194687"/>
                </a:cubicBezTo>
                <a:cubicBezTo>
                  <a:pt x="4410092" y="1184311"/>
                  <a:pt x="4438249" y="1179123"/>
                  <a:pt x="4470984" y="1179123"/>
                </a:cubicBezTo>
                <a:cubicBezTo>
                  <a:pt x="4512903" y="1179123"/>
                  <a:pt x="4543646" y="1188038"/>
                  <a:pt x="4563215" y="1205868"/>
                </a:cubicBezTo>
                <a:cubicBezTo>
                  <a:pt x="4582784" y="1223698"/>
                  <a:pt x="4592568" y="1247657"/>
                  <a:pt x="4592568" y="1277745"/>
                </a:cubicBezTo>
                <a:cubicBezTo>
                  <a:pt x="4477803" y="1281023"/>
                  <a:pt x="4384436" y="1295088"/>
                  <a:pt x="4312469" y="1319940"/>
                </a:cubicBezTo>
                <a:cubicBezTo>
                  <a:pt x="4240502" y="1344792"/>
                  <a:pt x="4190065" y="1378096"/>
                  <a:pt x="4161160" y="1419851"/>
                </a:cubicBezTo>
                <a:cubicBezTo>
                  <a:pt x="4132255" y="1461606"/>
                  <a:pt x="4117802" y="1511429"/>
                  <a:pt x="4117802" y="1569319"/>
                </a:cubicBezTo>
                <a:cubicBezTo>
                  <a:pt x="4117802" y="1620303"/>
                  <a:pt x="4128268" y="1664576"/>
                  <a:pt x="4149199" y="1702139"/>
                </a:cubicBezTo>
                <a:cubicBezTo>
                  <a:pt x="4170131" y="1739701"/>
                  <a:pt x="4199874" y="1768388"/>
                  <a:pt x="4238427" y="1788201"/>
                </a:cubicBezTo>
                <a:cubicBezTo>
                  <a:pt x="4276981" y="1808013"/>
                  <a:pt x="4322145" y="1817919"/>
                  <a:pt x="4373920" y="1817919"/>
                </a:cubicBezTo>
                <a:cubicBezTo>
                  <a:pt x="4472872" y="1817919"/>
                  <a:pt x="4545429" y="1793530"/>
                  <a:pt x="4591594" y="1744753"/>
                </a:cubicBezTo>
                <a:lnTo>
                  <a:pt x="4604078" y="1729363"/>
                </a:lnTo>
                <a:lnTo>
                  <a:pt x="4640830" y="1776792"/>
                </a:lnTo>
                <a:cubicBezTo>
                  <a:pt x="4647496" y="1785449"/>
                  <a:pt x="4654973" y="1791332"/>
                  <a:pt x="4663258" y="1794442"/>
                </a:cubicBezTo>
                <a:cubicBezTo>
                  <a:pt x="4671543" y="1797551"/>
                  <a:pt x="4681186" y="1799106"/>
                  <a:pt x="4692186" y="1799106"/>
                </a:cubicBezTo>
                <a:lnTo>
                  <a:pt x="4805052" y="1799106"/>
                </a:lnTo>
                <a:cubicBezTo>
                  <a:pt x="4822199" y="1799106"/>
                  <a:pt x="4834939" y="1794368"/>
                  <a:pt x="4843272" y="1784891"/>
                </a:cubicBezTo>
                <a:cubicBezTo>
                  <a:pt x="4851605" y="1775415"/>
                  <a:pt x="4855773" y="1763498"/>
                  <a:pt x="4855773" y="1749142"/>
                </a:cubicBezTo>
                <a:lnTo>
                  <a:pt x="4855773" y="1323285"/>
                </a:lnTo>
                <a:cubicBezTo>
                  <a:pt x="4855773" y="1209527"/>
                  <a:pt x="4826192" y="1123729"/>
                  <a:pt x="4767031" y="1065890"/>
                </a:cubicBezTo>
                <a:cubicBezTo>
                  <a:pt x="4707869" y="1008052"/>
                  <a:pt x="4619470" y="979133"/>
                  <a:pt x="4501836" y="979133"/>
                </a:cubicBezTo>
                <a:close/>
                <a:moveTo>
                  <a:pt x="3642082" y="979133"/>
                </a:moveTo>
                <a:cubicBezTo>
                  <a:pt x="3561202" y="979133"/>
                  <a:pt x="3490634" y="995642"/>
                  <a:pt x="3430377" y="1028660"/>
                </a:cubicBezTo>
                <a:cubicBezTo>
                  <a:pt x="3370121" y="1061678"/>
                  <a:pt x="3323577" y="1110489"/>
                  <a:pt x="3290747" y="1175094"/>
                </a:cubicBezTo>
                <a:cubicBezTo>
                  <a:pt x="3257917" y="1239699"/>
                  <a:pt x="3241502" y="1318189"/>
                  <a:pt x="3241502" y="1410565"/>
                </a:cubicBezTo>
                <a:cubicBezTo>
                  <a:pt x="3241502" y="1547888"/>
                  <a:pt x="3279896" y="1650112"/>
                  <a:pt x="3356683" y="1717235"/>
                </a:cubicBezTo>
                <a:cubicBezTo>
                  <a:pt x="3433471" y="1784358"/>
                  <a:pt x="3539891" y="1817919"/>
                  <a:pt x="3675944" y="1817919"/>
                </a:cubicBezTo>
                <a:cubicBezTo>
                  <a:pt x="3804898" y="1817919"/>
                  <a:pt x="3897053" y="1794090"/>
                  <a:pt x="3952410" y="1746432"/>
                </a:cubicBezTo>
                <a:cubicBezTo>
                  <a:pt x="3969629" y="1741675"/>
                  <a:pt x="3979722" y="1737627"/>
                  <a:pt x="3982692" y="1734285"/>
                </a:cubicBezTo>
                <a:cubicBezTo>
                  <a:pt x="3985662" y="1730944"/>
                  <a:pt x="3988689" y="1726575"/>
                  <a:pt x="3991775" y="1721180"/>
                </a:cubicBezTo>
                <a:cubicBezTo>
                  <a:pt x="4000041" y="1703106"/>
                  <a:pt x="4007311" y="1679688"/>
                  <a:pt x="4013586" y="1650927"/>
                </a:cubicBezTo>
                <a:cubicBezTo>
                  <a:pt x="4016431" y="1637282"/>
                  <a:pt x="4017854" y="1626882"/>
                  <a:pt x="4017854" y="1619728"/>
                </a:cubicBezTo>
                <a:cubicBezTo>
                  <a:pt x="4017854" y="1602293"/>
                  <a:pt x="4010560" y="1589783"/>
                  <a:pt x="3995972" y="1582197"/>
                </a:cubicBezTo>
                <a:cubicBezTo>
                  <a:pt x="3973693" y="1570103"/>
                  <a:pt x="3952324" y="1561873"/>
                  <a:pt x="3931864" y="1557509"/>
                </a:cubicBezTo>
                <a:cubicBezTo>
                  <a:pt x="3911404" y="1553144"/>
                  <a:pt x="3895067" y="1550962"/>
                  <a:pt x="3882853" y="1550962"/>
                </a:cubicBezTo>
                <a:cubicBezTo>
                  <a:pt x="3876114" y="1550962"/>
                  <a:pt x="3870255" y="1551851"/>
                  <a:pt x="3865275" y="1553630"/>
                </a:cubicBezTo>
                <a:cubicBezTo>
                  <a:pt x="3860294" y="1555408"/>
                  <a:pt x="3854339" y="1558820"/>
                  <a:pt x="3847408" y="1563864"/>
                </a:cubicBezTo>
                <a:cubicBezTo>
                  <a:pt x="3801589" y="1597397"/>
                  <a:pt x="3748195" y="1614164"/>
                  <a:pt x="3687227" y="1614164"/>
                </a:cubicBezTo>
                <a:cubicBezTo>
                  <a:pt x="3632278" y="1614164"/>
                  <a:pt x="3589510" y="1601814"/>
                  <a:pt x="3558922" y="1577113"/>
                </a:cubicBezTo>
                <a:cubicBezTo>
                  <a:pt x="3528334" y="1552413"/>
                  <a:pt x="3511517" y="1522077"/>
                  <a:pt x="3508472" y="1486105"/>
                </a:cubicBezTo>
                <a:lnTo>
                  <a:pt x="3815142" y="1486105"/>
                </a:lnTo>
                <a:cubicBezTo>
                  <a:pt x="3879819" y="1486105"/>
                  <a:pt x="3928645" y="1472554"/>
                  <a:pt x="3961619" y="1445451"/>
                </a:cubicBezTo>
                <a:cubicBezTo>
                  <a:pt x="3994593" y="1418348"/>
                  <a:pt x="4011080" y="1373362"/>
                  <a:pt x="4011080" y="1310491"/>
                </a:cubicBezTo>
                <a:cubicBezTo>
                  <a:pt x="4011080" y="1246286"/>
                  <a:pt x="3996557" y="1189101"/>
                  <a:pt x="3967512" y="1138937"/>
                </a:cubicBezTo>
                <a:cubicBezTo>
                  <a:pt x="3938467" y="1088772"/>
                  <a:pt x="3896022" y="1049597"/>
                  <a:pt x="3840178" y="1021411"/>
                </a:cubicBezTo>
                <a:cubicBezTo>
                  <a:pt x="3784334" y="993226"/>
                  <a:pt x="3718302" y="979133"/>
                  <a:pt x="3642082" y="979133"/>
                </a:cubicBezTo>
                <a:close/>
                <a:moveTo>
                  <a:pt x="12602980" y="973113"/>
                </a:moveTo>
                <a:cubicBezTo>
                  <a:pt x="12590958" y="973113"/>
                  <a:pt x="12580234" y="976743"/>
                  <a:pt x="12570809" y="984001"/>
                </a:cubicBezTo>
                <a:cubicBezTo>
                  <a:pt x="12530450" y="1015160"/>
                  <a:pt x="12501356" y="1043886"/>
                  <a:pt x="12483531" y="1070177"/>
                </a:cubicBezTo>
                <a:cubicBezTo>
                  <a:pt x="12473338" y="1080505"/>
                  <a:pt x="12467699" y="1088015"/>
                  <a:pt x="12466612" y="1092707"/>
                </a:cubicBezTo>
                <a:cubicBezTo>
                  <a:pt x="12465525" y="1097399"/>
                  <a:pt x="12464980" y="1104286"/>
                  <a:pt x="12464980" y="1113367"/>
                </a:cubicBezTo>
                <a:lnTo>
                  <a:pt x="12464980" y="1743878"/>
                </a:lnTo>
                <a:cubicBezTo>
                  <a:pt x="12464980" y="1763662"/>
                  <a:pt x="12469612" y="1777813"/>
                  <a:pt x="12478871" y="1786330"/>
                </a:cubicBezTo>
                <a:cubicBezTo>
                  <a:pt x="12488133" y="1794847"/>
                  <a:pt x="12502415" y="1799106"/>
                  <a:pt x="12521720" y="1799106"/>
                </a:cubicBezTo>
                <a:lnTo>
                  <a:pt x="12676709" y="1799106"/>
                </a:lnTo>
                <a:cubicBezTo>
                  <a:pt x="12696198" y="1799106"/>
                  <a:pt x="12710653" y="1794772"/>
                  <a:pt x="12720074" y="1786103"/>
                </a:cubicBezTo>
                <a:cubicBezTo>
                  <a:pt x="12729495" y="1777433"/>
                  <a:pt x="12734205" y="1763358"/>
                  <a:pt x="12734205" y="1743878"/>
                </a:cubicBezTo>
                <a:lnTo>
                  <a:pt x="12734205" y="1415828"/>
                </a:lnTo>
                <a:cubicBezTo>
                  <a:pt x="12734205" y="1353989"/>
                  <a:pt x="12747546" y="1305849"/>
                  <a:pt x="12774229" y="1271408"/>
                </a:cubicBezTo>
                <a:cubicBezTo>
                  <a:pt x="12800911" y="1236967"/>
                  <a:pt x="12837128" y="1219747"/>
                  <a:pt x="12882876" y="1219747"/>
                </a:cubicBezTo>
                <a:cubicBezTo>
                  <a:pt x="12908008" y="1219747"/>
                  <a:pt x="12930106" y="1223296"/>
                  <a:pt x="12949171" y="1230395"/>
                </a:cubicBezTo>
                <a:cubicBezTo>
                  <a:pt x="12955782" y="1233328"/>
                  <a:pt x="12962525" y="1234795"/>
                  <a:pt x="12969400" y="1234795"/>
                </a:cubicBezTo>
                <a:cubicBezTo>
                  <a:pt x="12989168" y="1234795"/>
                  <a:pt x="12999051" y="1224415"/>
                  <a:pt x="12999051" y="1203656"/>
                </a:cubicBezTo>
                <a:lnTo>
                  <a:pt x="12999051" y="1022323"/>
                </a:lnTo>
                <a:cubicBezTo>
                  <a:pt x="12999051" y="1013593"/>
                  <a:pt x="12997193" y="1006837"/>
                  <a:pt x="12993476" y="1002053"/>
                </a:cubicBezTo>
                <a:cubicBezTo>
                  <a:pt x="12989759" y="997268"/>
                  <a:pt x="12984331" y="993501"/>
                  <a:pt x="12977193" y="990751"/>
                </a:cubicBezTo>
                <a:cubicBezTo>
                  <a:pt x="12965930" y="986515"/>
                  <a:pt x="12948284" y="984396"/>
                  <a:pt x="12924255" y="984396"/>
                </a:cubicBezTo>
                <a:cubicBezTo>
                  <a:pt x="12845441" y="984396"/>
                  <a:pt x="12785600" y="1013740"/>
                  <a:pt x="12744732" y="1072428"/>
                </a:cubicBezTo>
                <a:lnTo>
                  <a:pt x="12733083" y="1092069"/>
                </a:lnTo>
                <a:lnTo>
                  <a:pt x="12732191" y="1085300"/>
                </a:lnTo>
                <a:cubicBezTo>
                  <a:pt x="12730848" y="1080710"/>
                  <a:pt x="12728833" y="1076620"/>
                  <a:pt x="12726147" y="1073031"/>
                </a:cubicBezTo>
                <a:cubicBezTo>
                  <a:pt x="12707841" y="1047515"/>
                  <a:pt x="12676498" y="1017382"/>
                  <a:pt x="12632117" y="982634"/>
                </a:cubicBezTo>
                <a:cubicBezTo>
                  <a:pt x="12623236" y="976287"/>
                  <a:pt x="12613524" y="973113"/>
                  <a:pt x="12602980" y="973113"/>
                </a:cubicBezTo>
                <a:close/>
                <a:moveTo>
                  <a:pt x="9341666" y="973113"/>
                </a:moveTo>
                <a:cubicBezTo>
                  <a:pt x="9332160" y="973113"/>
                  <a:pt x="9322692" y="976743"/>
                  <a:pt x="9313260" y="984001"/>
                </a:cubicBezTo>
                <a:cubicBezTo>
                  <a:pt x="9272899" y="1015160"/>
                  <a:pt x="9243806" y="1043886"/>
                  <a:pt x="9225981" y="1070177"/>
                </a:cubicBezTo>
                <a:cubicBezTo>
                  <a:pt x="9215788" y="1080505"/>
                  <a:pt x="9210149" y="1088015"/>
                  <a:pt x="9209062" y="1092707"/>
                </a:cubicBezTo>
                <a:cubicBezTo>
                  <a:pt x="9207974" y="1097399"/>
                  <a:pt x="9207431" y="1104286"/>
                  <a:pt x="9207431" y="1113367"/>
                </a:cubicBezTo>
                <a:lnTo>
                  <a:pt x="9207431" y="1743878"/>
                </a:lnTo>
                <a:cubicBezTo>
                  <a:pt x="9207431" y="1763662"/>
                  <a:pt x="9212061" y="1777813"/>
                  <a:pt x="9221322" y="1786330"/>
                </a:cubicBezTo>
                <a:cubicBezTo>
                  <a:pt x="9230583" y="1794847"/>
                  <a:pt x="9244866" y="1799106"/>
                  <a:pt x="9264170" y="1799106"/>
                </a:cubicBezTo>
                <a:lnTo>
                  <a:pt x="9419160" y="1799106"/>
                </a:lnTo>
                <a:cubicBezTo>
                  <a:pt x="9438649" y="1799106"/>
                  <a:pt x="9453103" y="1794772"/>
                  <a:pt x="9462524" y="1786103"/>
                </a:cubicBezTo>
                <a:cubicBezTo>
                  <a:pt x="9471944" y="1777433"/>
                  <a:pt x="9476655" y="1763358"/>
                  <a:pt x="9476655" y="1743878"/>
                </a:cubicBezTo>
                <a:lnTo>
                  <a:pt x="9476655" y="1279364"/>
                </a:lnTo>
                <a:cubicBezTo>
                  <a:pt x="9499101" y="1227581"/>
                  <a:pt x="9537870" y="1201689"/>
                  <a:pt x="9592963" y="1201689"/>
                </a:cubicBezTo>
                <a:cubicBezTo>
                  <a:pt x="9626033" y="1201689"/>
                  <a:pt x="9652184" y="1213182"/>
                  <a:pt x="9671418" y="1236168"/>
                </a:cubicBezTo>
                <a:cubicBezTo>
                  <a:pt x="9690650" y="1259154"/>
                  <a:pt x="9700266" y="1294964"/>
                  <a:pt x="9700266" y="1343597"/>
                </a:cubicBezTo>
                <a:lnTo>
                  <a:pt x="9700266" y="1743878"/>
                </a:lnTo>
                <a:cubicBezTo>
                  <a:pt x="9700266" y="1763662"/>
                  <a:pt x="9704895" y="1777813"/>
                  <a:pt x="9714152" y="1786330"/>
                </a:cubicBezTo>
                <a:cubicBezTo>
                  <a:pt x="9723409" y="1794847"/>
                  <a:pt x="9737689" y="1799106"/>
                  <a:pt x="9756994" y="1799106"/>
                </a:cubicBezTo>
                <a:lnTo>
                  <a:pt x="9911984" y="1799106"/>
                </a:lnTo>
                <a:cubicBezTo>
                  <a:pt x="9931464" y="1799106"/>
                  <a:pt x="9945918" y="1794772"/>
                  <a:pt x="9955347" y="1786103"/>
                </a:cubicBezTo>
                <a:cubicBezTo>
                  <a:pt x="9964776" y="1777433"/>
                  <a:pt x="9969491" y="1763358"/>
                  <a:pt x="9969491" y="1743878"/>
                </a:cubicBezTo>
                <a:lnTo>
                  <a:pt x="9969491" y="1278333"/>
                </a:lnTo>
                <a:cubicBezTo>
                  <a:pt x="9986092" y="1227237"/>
                  <a:pt x="10024863" y="1201689"/>
                  <a:pt x="10085799" y="1201689"/>
                </a:cubicBezTo>
                <a:cubicBezTo>
                  <a:pt x="10122442" y="1201689"/>
                  <a:pt x="10149610" y="1212503"/>
                  <a:pt x="10167305" y="1234130"/>
                </a:cubicBezTo>
                <a:cubicBezTo>
                  <a:pt x="10184998" y="1255757"/>
                  <a:pt x="10193846" y="1292246"/>
                  <a:pt x="10193846" y="1343597"/>
                </a:cubicBezTo>
                <a:lnTo>
                  <a:pt x="10193846" y="1743878"/>
                </a:lnTo>
                <a:cubicBezTo>
                  <a:pt x="10193846" y="1763662"/>
                  <a:pt x="10198474" y="1777813"/>
                  <a:pt x="10207731" y="1786330"/>
                </a:cubicBezTo>
                <a:cubicBezTo>
                  <a:pt x="10216987" y="1794847"/>
                  <a:pt x="10231268" y="1799106"/>
                  <a:pt x="10250572" y="1799106"/>
                </a:cubicBezTo>
                <a:lnTo>
                  <a:pt x="10405562" y="1799106"/>
                </a:lnTo>
                <a:cubicBezTo>
                  <a:pt x="10425042" y="1799106"/>
                  <a:pt x="10439497" y="1794772"/>
                  <a:pt x="10448926" y="1786103"/>
                </a:cubicBezTo>
                <a:cubicBezTo>
                  <a:pt x="10458354" y="1777433"/>
                  <a:pt x="10463069" y="1763358"/>
                  <a:pt x="10463069" y="1743878"/>
                </a:cubicBezTo>
                <a:lnTo>
                  <a:pt x="10463069" y="1304472"/>
                </a:lnTo>
                <a:cubicBezTo>
                  <a:pt x="10463069" y="1196118"/>
                  <a:pt x="10438874" y="1114806"/>
                  <a:pt x="10390484" y="1060536"/>
                </a:cubicBezTo>
                <a:cubicBezTo>
                  <a:pt x="10342094" y="1006267"/>
                  <a:pt x="10266112" y="979133"/>
                  <a:pt x="10162538" y="979133"/>
                </a:cubicBezTo>
                <a:cubicBezTo>
                  <a:pt x="10096414" y="979133"/>
                  <a:pt x="10042181" y="988995"/>
                  <a:pt x="9999838" y="1008719"/>
                </a:cubicBezTo>
                <a:cubicBezTo>
                  <a:pt x="9957495" y="1028444"/>
                  <a:pt x="9928495" y="1051188"/>
                  <a:pt x="9912835" y="1076952"/>
                </a:cubicBezTo>
                <a:cubicBezTo>
                  <a:pt x="9896456" y="1047878"/>
                  <a:pt x="9871006" y="1024307"/>
                  <a:pt x="9836485" y="1006237"/>
                </a:cubicBezTo>
                <a:cubicBezTo>
                  <a:pt x="9801964" y="988167"/>
                  <a:pt x="9754147" y="979133"/>
                  <a:pt x="9693037" y="979133"/>
                </a:cubicBezTo>
                <a:cubicBezTo>
                  <a:pt x="9595610" y="979133"/>
                  <a:pt x="9521606" y="1003518"/>
                  <a:pt x="9471023" y="1052290"/>
                </a:cubicBezTo>
                <a:lnTo>
                  <a:pt x="9456763" y="1068066"/>
                </a:lnTo>
                <a:lnTo>
                  <a:pt x="9423129" y="1029940"/>
                </a:lnTo>
                <a:cubicBezTo>
                  <a:pt x="9407449" y="1014594"/>
                  <a:pt x="9389248" y="998817"/>
                  <a:pt x="9368524" y="982610"/>
                </a:cubicBezTo>
                <a:cubicBezTo>
                  <a:pt x="9359659" y="976279"/>
                  <a:pt x="9350706" y="973113"/>
                  <a:pt x="9341666" y="973113"/>
                </a:cubicBezTo>
                <a:close/>
                <a:moveTo>
                  <a:pt x="5169716" y="973113"/>
                </a:moveTo>
                <a:cubicBezTo>
                  <a:pt x="5160211" y="973113"/>
                  <a:pt x="5150743" y="976743"/>
                  <a:pt x="5141310" y="984001"/>
                </a:cubicBezTo>
                <a:cubicBezTo>
                  <a:pt x="5100950" y="1015160"/>
                  <a:pt x="5071857" y="1043886"/>
                  <a:pt x="5054031" y="1070177"/>
                </a:cubicBezTo>
                <a:cubicBezTo>
                  <a:pt x="5043839" y="1080505"/>
                  <a:pt x="5038200" y="1088015"/>
                  <a:pt x="5037112" y="1092707"/>
                </a:cubicBezTo>
                <a:cubicBezTo>
                  <a:pt x="5036026" y="1097399"/>
                  <a:pt x="5035482" y="1104286"/>
                  <a:pt x="5035482" y="1113367"/>
                </a:cubicBezTo>
                <a:lnTo>
                  <a:pt x="5035482" y="1743878"/>
                </a:lnTo>
                <a:cubicBezTo>
                  <a:pt x="5035482" y="1763662"/>
                  <a:pt x="5040112" y="1777813"/>
                  <a:pt x="5049373" y="1786330"/>
                </a:cubicBezTo>
                <a:cubicBezTo>
                  <a:pt x="5058634" y="1794847"/>
                  <a:pt x="5072916" y="1799106"/>
                  <a:pt x="5092221" y="1799106"/>
                </a:cubicBezTo>
                <a:lnTo>
                  <a:pt x="5247211" y="1799106"/>
                </a:lnTo>
                <a:cubicBezTo>
                  <a:pt x="5266699" y="1799106"/>
                  <a:pt x="5281154" y="1794772"/>
                  <a:pt x="5290575" y="1786103"/>
                </a:cubicBezTo>
                <a:cubicBezTo>
                  <a:pt x="5299995" y="1777433"/>
                  <a:pt x="5304706" y="1763358"/>
                  <a:pt x="5304706" y="1743878"/>
                </a:cubicBezTo>
                <a:lnTo>
                  <a:pt x="5304706" y="1279364"/>
                </a:lnTo>
                <a:cubicBezTo>
                  <a:pt x="5327151" y="1227581"/>
                  <a:pt x="5365921" y="1201689"/>
                  <a:pt x="5421014" y="1201689"/>
                </a:cubicBezTo>
                <a:cubicBezTo>
                  <a:pt x="5454084" y="1201689"/>
                  <a:pt x="5480235" y="1213182"/>
                  <a:pt x="5499468" y="1236168"/>
                </a:cubicBezTo>
                <a:cubicBezTo>
                  <a:pt x="5518701" y="1259154"/>
                  <a:pt x="5528317" y="1294964"/>
                  <a:pt x="5528317" y="1343597"/>
                </a:cubicBezTo>
                <a:lnTo>
                  <a:pt x="5528317" y="1743878"/>
                </a:lnTo>
                <a:cubicBezTo>
                  <a:pt x="5528317" y="1763662"/>
                  <a:pt x="5532946" y="1777813"/>
                  <a:pt x="5542202" y="1786330"/>
                </a:cubicBezTo>
                <a:cubicBezTo>
                  <a:pt x="5551459" y="1794847"/>
                  <a:pt x="5565740" y="1799106"/>
                  <a:pt x="5585045" y="1799106"/>
                </a:cubicBezTo>
                <a:lnTo>
                  <a:pt x="5740034" y="1799106"/>
                </a:lnTo>
                <a:cubicBezTo>
                  <a:pt x="5759515" y="1799106"/>
                  <a:pt x="5773969" y="1794772"/>
                  <a:pt x="5783398" y="1786103"/>
                </a:cubicBezTo>
                <a:cubicBezTo>
                  <a:pt x="5792827" y="1777433"/>
                  <a:pt x="5797541" y="1763358"/>
                  <a:pt x="5797541" y="1743878"/>
                </a:cubicBezTo>
                <a:lnTo>
                  <a:pt x="5797541" y="1278333"/>
                </a:lnTo>
                <a:cubicBezTo>
                  <a:pt x="5814144" y="1227237"/>
                  <a:pt x="5852913" y="1201689"/>
                  <a:pt x="5913850" y="1201689"/>
                </a:cubicBezTo>
                <a:cubicBezTo>
                  <a:pt x="5950493" y="1201689"/>
                  <a:pt x="5977661" y="1212503"/>
                  <a:pt x="5995355" y="1234130"/>
                </a:cubicBezTo>
                <a:cubicBezTo>
                  <a:pt x="6013049" y="1255757"/>
                  <a:pt x="6021896" y="1292246"/>
                  <a:pt x="6021896" y="1343597"/>
                </a:cubicBezTo>
                <a:lnTo>
                  <a:pt x="6021896" y="1743878"/>
                </a:lnTo>
                <a:cubicBezTo>
                  <a:pt x="6021896" y="1763662"/>
                  <a:pt x="6026525" y="1777813"/>
                  <a:pt x="6035781" y="1786330"/>
                </a:cubicBezTo>
                <a:cubicBezTo>
                  <a:pt x="6045038" y="1794847"/>
                  <a:pt x="6059319" y="1799106"/>
                  <a:pt x="6078624" y="1799106"/>
                </a:cubicBezTo>
                <a:lnTo>
                  <a:pt x="6233613" y="1799106"/>
                </a:lnTo>
                <a:cubicBezTo>
                  <a:pt x="6253093" y="1799106"/>
                  <a:pt x="6267548" y="1794772"/>
                  <a:pt x="6276977" y="1786103"/>
                </a:cubicBezTo>
                <a:cubicBezTo>
                  <a:pt x="6286405" y="1777433"/>
                  <a:pt x="6291121" y="1763358"/>
                  <a:pt x="6291121" y="1743878"/>
                </a:cubicBezTo>
                <a:lnTo>
                  <a:pt x="6291121" y="1304472"/>
                </a:lnTo>
                <a:cubicBezTo>
                  <a:pt x="6291121" y="1196118"/>
                  <a:pt x="6266925" y="1114806"/>
                  <a:pt x="6218535" y="1060536"/>
                </a:cubicBezTo>
                <a:cubicBezTo>
                  <a:pt x="6170145" y="1006267"/>
                  <a:pt x="6094164" y="979133"/>
                  <a:pt x="5990589" y="979133"/>
                </a:cubicBezTo>
                <a:cubicBezTo>
                  <a:pt x="5924465" y="979133"/>
                  <a:pt x="5870232" y="988995"/>
                  <a:pt x="5827889" y="1008719"/>
                </a:cubicBezTo>
                <a:cubicBezTo>
                  <a:pt x="5785546" y="1028444"/>
                  <a:pt x="5756546" y="1051188"/>
                  <a:pt x="5740886" y="1076952"/>
                </a:cubicBezTo>
                <a:cubicBezTo>
                  <a:pt x="5724507" y="1047878"/>
                  <a:pt x="5699057" y="1024307"/>
                  <a:pt x="5664535" y="1006237"/>
                </a:cubicBezTo>
                <a:cubicBezTo>
                  <a:pt x="5630015" y="988167"/>
                  <a:pt x="5582199" y="979133"/>
                  <a:pt x="5521087" y="979133"/>
                </a:cubicBezTo>
                <a:cubicBezTo>
                  <a:pt x="5423661" y="979133"/>
                  <a:pt x="5349656" y="1003518"/>
                  <a:pt x="5299074" y="1052290"/>
                </a:cubicBezTo>
                <a:lnTo>
                  <a:pt x="5284813" y="1068066"/>
                </a:lnTo>
                <a:lnTo>
                  <a:pt x="5251180" y="1029940"/>
                </a:lnTo>
                <a:cubicBezTo>
                  <a:pt x="5235500" y="1014594"/>
                  <a:pt x="5217298" y="998817"/>
                  <a:pt x="5196575" y="982610"/>
                </a:cubicBezTo>
                <a:cubicBezTo>
                  <a:pt x="5187710" y="976279"/>
                  <a:pt x="5178757" y="973113"/>
                  <a:pt x="5169716" y="973113"/>
                </a:cubicBezTo>
                <a:close/>
                <a:moveTo>
                  <a:pt x="7052689" y="689453"/>
                </a:moveTo>
                <a:cubicBezTo>
                  <a:pt x="7020035" y="689453"/>
                  <a:pt x="6992780" y="696591"/>
                  <a:pt x="6970925" y="710868"/>
                </a:cubicBezTo>
                <a:cubicBezTo>
                  <a:pt x="6949071" y="725145"/>
                  <a:pt x="6934402" y="748494"/>
                  <a:pt x="6926920" y="780917"/>
                </a:cubicBezTo>
                <a:cubicBezTo>
                  <a:pt x="6912324" y="846361"/>
                  <a:pt x="6900241" y="962152"/>
                  <a:pt x="6890673" y="1128289"/>
                </a:cubicBezTo>
                <a:cubicBezTo>
                  <a:pt x="6881104" y="1294426"/>
                  <a:pt x="6876072" y="1502132"/>
                  <a:pt x="6875577" y="1751408"/>
                </a:cubicBezTo>
                <a:cubicBezTo>
                  <a:pt x="6875577" y="1765413"/>
                  <a:pt x="6880025" y="1776864"/>
                  <a:pt x="6888922" y="1785761"/>
                </a:cubicBezTo>
                <a:cubicBezTo>
                  <a:pt x="6897819" y="1794658"/>
                  <a:pt x="6908766" y="1799106"/>
                  <a:pt x="6921764" y="1799106"/>
                </a:cubicBezTo>
                <a:lnTo>
                  <a:pt x="7076010" y="1799106"/>
                </a:lnTo>
                <a:cubicBezTo>
                  <a:pt x="7089088" y="1799106"/>
                  <a:pt x="7100186" y="1794740"/>
                  <a:pt x="7109303" y="1786007"/>
                </a:cubicBezTo>
                <a:cubicBezTo>
                  <a:pt x="7118419" y="1777273"/>
                  <a:pt x="7122978" y="1766280"/>
                  <a:pt x="7122978" y="1753026"/>
                </a:cubicBezTo>
                <a:cubicBezTo>
                  <a:pt x="7123481" y="1591650"/>
                  <a:pt x="7125565" y="1441206"/>
                  <a:pt x="7129231" y="1301696"/>
                </a:cubicBezTo>
                <a:cubicBezTo>
                  <a:pt x="7131979" y="1197064"/>
                  <a:pt x="7135218" y="1109128"/>
                  <a:pt x="7138944" y="1037888"/>
                </a:cubicBezTo>
                <a:lnTo>
                  <a:pt x="7140292" y="1013654"/>
                </a:lnTo>
                <a:lnTo>
                  <a:pt x="7145205" y="1025354"/>
                </a:lnTo>
                <a:cubicBezTo>
                  <a:pt x="7169621" y="1084851"/>
                  <a:pt x="7198668" y="1163424"/>
                  <a:pt x="7232343" y="1261072"/>
                </a:cubicBezTo>
                <a:cubicBezTo>
                  <a:pt x="7277244" y="1391270"/>
                  <a:pt x="7316233" y="1514267"/>
                  <a:pt x="7349311" y="1630063"/>
                </a:cubicBezTo>
                <a:cubicBezTo>
                  <a:pt x="7354779" y="1649728"/>
                  <a:pt x="7360860" y="1664662"/>
                  <a:pt x="7367555" y="1674866"/>
                </a:cubicBezTo>
                <a:cubicBezTo>
                  <a:pt x="7374250" y="1685070"/>
                  <a:pt x="7383772" y="1692025"/>
                  <a:pt x="7396123" y="1695730"/>
                </a:cubicBezTo>
                <a:cubicBezTo>
                  <a:pt x="7408472" y="1699435"/>
                  <a:pt x="7425915" y="1701287"/>
                  <a:pt x="7448449" y="1701287"/>
                </a:cubicBezTo>
                <a:lnTo>
                  <a:pt x="7534985" y="1701287"/>
                </a:lnTo>
                <a:cubicBezTo>
                  <a:pt x="7559996" y="1701287"/>
                  <a:pt x="7579240" y="1698991"/>
                  <a:pt x="7592714" y="1694399"/>
                </a:cubicBezTo>
                <a:cubicBezTo>
                  <a:pt x="7606186" y="1689806"/>
                  <a:pt x="7616349" y="1682456"/>
                  <a:pt x="7623199" y="1672348"/>
                </a:cubicBezTo>
                <a:cubicBezTo>
                  <a:pt x="7630050" y="1662240"/>
                  <a:pt x="7636109" y="1648225"/>
                  <a:pt x="7641376" y="1630303"/>
                </a:cubicBezTo>
                <a:cubicBezTo>
                  <a:pt x="7673344" y="1523276"/>
                  <a:pt x="7711661" y="1410822"/>
                  <a:pt x="7756330" y="1292943"/>
                </a:cubicBezTo>
                <a:cubicBezTo>
                  <a:pt x="7789832" y="1204534"/>
                  <a:pt x="7822600" y="1122295"/>
                  <a:pt x="7854636" y="1046226"/>
                </a:cubicBezTo>
                <a:lnTo>
                  <a:pt x="7868202" y="1014645"/>
                </a:lnTo>
                <a:lnTo>
                  <a:pt x="7868303" y="1017593"/>
                </a:lnTo>
                <a:cubicBezTo>
                  <a:pt x="7869294" y="1051173"/>
                  <a:pt x="7869946" y="1098701"/>
                  <a:pt x="7870259" y="1160178"/>
                </a:cubicBezTo>
                <a:cubicBezTo>
                  <a:pt x="7870758" y="1258540"/>
                  <a:pt x="7871008" y="1455617"/>
                  <a:pt x="7871008" y="1751408"/>
                </a:cubicBezTo>
                <a:cubicBezTo>
                  <a:pt x="7871008" y="1765413"/>
                  <a:pt x="7875456" y="1776864"/>
                  <a:pt x="7884353" y="1785761"/>
                </a:cubicBezTo>
                <a:cubicBezTo>
                  <a:pt x="7893250" y="1794658"/>
                  <a:pt x="7904201" y="1799106"/>
                  <a:pt x="7917207" y="1799106"/>
                </a:cubicBezTo>
                <a:lnTo>
                  <a:pt x="8088756" y="1799106"/>
                </a:lnTo>
                <a:cubicBezTo>
                  <a:pt x="8101953" y="1799106"/>
                  <a:pt x="8113079" y="1794580"/>
                  <a:pt x="8122131" y="1785527"/>
                </a:cubicBezTo>
                <a:cubicBezTo>
                  <a:pt x="8131184" y="1776474"/>
                  <a:pt x="8135711" y="1765349"/>
                  <a:pt x="8135711" y="1752151"/>
                </a:cubicBezTo>
                <a:cubicBezTo>
                  <a:pt x="8135711" y="1440117"/>
                  <a:pt x="8132148" y="1210564"/>
                  <a:pt x="8125021" y="1063492"/>
                </a:cubicBezTo>
                <a:cubicBezTo>
                  <a:pt x="8117895" y="916420"/>
                  <a:pt x="8107916" y="817940"/>
                  <a:pt x="8095087" y="768051"/>
                </a:cubicBezTo>
                <a:cubicBezTo>
                  <a:pt x="8086997" y="736780"/>
                  <a:pt x="8072996" y="715862"/>
                  <a:pt x="8053084" y="705298"/>
                </a:cubicBezTo>
                <a:cubicBezTo>
                  <a:pt x="8033172" y="694735"/>
                  <a:pt x="8007439" y="689453"/>
                  <a:pt x="7975889" y="689453"/>
                </a:cubicBezTo>
                <a:lnTo>
                  <a:pt x="7877327" y="689453"/>
                </a:lnTo>
                <a:cubicBezTo>
                  <a:pt x="7839900" y="689453"/>
                  <a:pt x="7810401" y="695756"/>
                  <a:pt x="7788831" y="708362"/>
                </a:cubicBezTo>
                <a:cubicBezTo>
                  <a:pt x="7767259" y="720968"/>
                  <a:pt x="7750762" y="738994"/>
                  <a:pt x="7739340" y="762439"/>
                </a:cubicBezTo>
                <a:cubicBezTo>
                  <a:pt x="7708284" y="804710"/>
                  <a:pt x="7674992" y="867209"/>
                  <a:pt x="7639464" y="949936"/>
                </a:cubicBezTo>
                <a:cubicBezTo>
                  <a:pt x="7603937" y="1032662"/>
                  <a:pt x="7575301" y="1105345"/>
                  <a:pt x="7553558" y="1167984"/>
                </a:cubicBezTo>
                <a:cubicBezTo>
                  <a:pt x="7539921" y="1203360"/>
                  <a:pt x="7528406" y="1235093"/>
                  <a:pt x="7519013" y="1263183"/>
                </a:cubicBezTo>
                <a:lnTo>
                  <a:pt x="7506969" y="1301157"/>
                </a:lnTo>
                <a:lnTo>
                  <a:pt x="7497673" y="1269220"/>
                </a:lnTo>
                <a:cubicBezTo>
                  <a:pt x="7489653" y="1242889"/>
                  <a:pt x="7479788" y="1212661"/>
                  <a:pt x="7468078" y="1178535"/>
                </a:cubicBezTo>
                <a:cubicBezTo>
                  <a:pt x="7445071" y="1110037"/>
                  <a:pt x="7415769" y="1032415"/>
                  <a:pt x="7380168" y="945667"/>
                </a:cubicBezTo>
                <a:cubicBezTo>
                  <a:pt x="7344568" y="858919"/>
                  <a:pt x="7316353" y="799662"/>
                  <a:pt x="7295522" y="767895"/>
                </a:cubicBezTo>
                <a:cubicBezTo>
                  <a:pt x="7281972" y="747831"/>
                  <a:pt x="7270130" y="732149"/>
                  <a:pt x="7259993" y="720850"/>
                </a:cubicBezTo>
                <a:cubicBezTo>
                  <a:pt x="7249858" y="709551"/>
                  <a:pt x="7238168" y="701493"/>
                  <a:pt x="7224927" y="696677"/>
                </a:cubicBezTo>
                <a:cubicBezTo>
                  <a:pt x="7211686" y="691861"/>
                  <a:pt x="7194901" y="689453"/>
                  <a:pt x="7174572" y="689453"/>
                </a:cubicBezTo>
                <a:close/>
                <a:moveTo>
                  <a:pt x="2373312" y="689453"/>
                </a:moveTo>
                <a:cubicBezTo>
                  <a:pt x="2364519" y="689453"/>
                  <a:pt x="2358052" y="689973"/>
                  <a:pt x="2353911" y="691012"/>
                </a:cubicBezTo>
                <a:cubicBezTo>
                  <a:pt x="2349771" y="692051"/>
                  <a:pt x="2344375" y="694409"/>
                  <a:pt x="2337724" y="698086"/>
                </a:cubicBezTo>
                <a:cubicBezTo>
                  <a:pt x="2309547" y="717407"/>
                  <a:pt x="2284123" y="742371"/>
                  <a:pt x="2261452" y="772979"/>
                </a:cubicBezTo>
                <a:cubicBezTo>
                  <a:pt x="2246041" y="784666"/>
                  <a:pt x="2238335" y="794798"/>
                  <a:pt x="2238335" y="803375"/>
                </a:cubicBezTo>
                <a:cubicBezTo>
                  <a:pt x="2238335" y="811081"/>
                  <a:pt x="2241732" y="819347"/>
                  <a:pt x="2248527" y="828172"/>
                </a:cubicBezTo>
                <a:cubicBezTo>
                  <a:pt x="2279806" y="863160"/>
                  <a:pt x="2310830" y="891110"/>
                  <a:pt x="2341597" y="912022"/>
                </a:cubicBezTo>
                <a:cubicBezTo>
                  <a:pt x="2344962" y="914444"/>
                  <a:pt x="2348824" y="916052"/>
                  <a:pt x="2353180" y="916848"/>
                </a:cubicBezTo>
                <a:cubicBezTo>
                  <a:pt x="2357537" y="917643"/>
                  <a:pt x="2364248" y="918041"/>
                  <a:pt x="2373312" y="918041"/>
                </a:cubicBezTo>
                <a:lnTo>
                  <a:pt x="2582187" y="918041"/>
                </a:lnTo>
                <a:lnTo>
                  <a:pt x="2582187" y="1743878"/>
                </a:lnTo>
                <a:cubicBezTo>
                  <a:pt x="2582187" y="1763662"/>
                  <a:pt x="2586818" y="1777813"/>
                  <a:pt x="2596079" y="1786330"/>
                </a:cubicBezTo>
                <a:cubicBezTo>
                  <a:pt x="2605339" y="1794847"/>
                  <a:pt x="2619618" y="1799106"/>
                  <a:pt x="2638915" y="1799106"/>
                </a:cubicBezTo>
                <a:lnTo>
                  <a:pt x="2799180" y="1799106"/>
                </a:lnTo>
                <a:cubicBezTo>
                  <a:pt x="2818653" y="1799106"/>
                  <a:pt x="2833104" y="1794772"/>
                  <a:pt x="2842532" y="1786103"/>
                </a:cubicBezTo>
                <a:cubicBezTo>
                  <a:pt x="2851961" y="1777433"/>
                  <a:pt x="2856675" y="1763358"/>
                  <a:pt x="2856675" y="1743878"/>
                </a:cubicBezTo>
                <a:lnTo>
                  <a:pt x="2856675" y="918041"/>
                </a:lnTo>
                <a:lnTo>
                  <a:pt x="3065526" y="918041"/>
                </a:lnTo>
                <a:cubicBezTo>
                  <a:pt x="3074943" y="918041"/>
                  <a:pt x="3081616" y="917547"/>
                  <a:pt x="3085545" y="916560"/>
                </a:cubicBezTo>
                <a:cubicBezTo>
                  <a:pt x="3089474" y="915573"/>
                  <a:pt x="3094803" y="913217"/>
                  <a:pt x="3101534" y="909492"/>
                </a:cubicBezTo>
                <a:cubicBezTo>
                  <a:pt x="3129792" y="890123"/>
                  <a:pt x="3155188" y="865130"/>
                  <a:pt x="3177722" y="834515"/>
                </a:cubicBezTo>
                <a:cubicBezTo>
                  <a:pt x="3193430" y="822668"/>
                  <a:pt x="3201283" y="812536"/>
                  <a:pt x="3201283" y="804119"/>
                </a:cubicBezTo>
                <a:cubicBezTo>
                  <a:pt x="3201283" y="796924"/>
                  <a:pt x="3197826" y="788835"/>
                  <a:pt x="3190912" y="779850"/>
                </a:cubicBezTo>
                <a:cubicBezTo>
                  <a:pt x="3159584" y="744813"/>
                  <a:pt x="3128549" y="716763"/>
                  <a:pt x="3097805" y="695700"/>
                </a:cubicBezTo>
                <a:cubicBezTo>
                  <a:pt x="3094256" y="693334"/>
                  <a:pt x="3090019" y="691701"/>
                  <a:pt x="3085095" y="690802"/>
                </a:cubicBezTo>
                <a:cubicBezTo>
                  <a:pt x="3080171" y="689903"/>
                  <a:pt x="3073648" y="689453"/>
                  <a:pt x="3065526" y="689453"/>
                </a:cubicBezTo>
                <a:close/>
                <a:moveTo>
                  <a:pt x="10779940" y="585627"/>
                </a:moveTo>
                <a:cubicBezTo>
                  <a:pt x="10771035" y="585627"/>
                  <a:pt x="10762146" y="588792"/>
                  <a:pt x="10753273" y="595123"/>
                </a:cubicBezTo>
                <a:cubicBezTo>
                  <a:pt x="10710738" y="628737"/>
                  <a:pt x="10681673" y="657926"/>
                  <a:pt x="10666078" y="682690"/>
                </a:cubicBezTo>
                <a:cubicBezTo>
                  <a:pt x="10654671" y="693018"/>
                  <a:pt x="10648423" y="700350"/>
                  <a:pt x="10647337" y="704687"/>
                </a:cubicBezTo>
                <a:cubicBezTo>
                  <a:pt x="10646250" y="709023"/>
                  <a:pt x="10645706" y="716084"/>
                  <a:pt x="10645706" y="725868"/>
                </a:cubicBezTo>
                <a:lnTo>
                  <a:pt x="10645706" y="1719573"/>
                </a:lnTo>
                <a:cubicBezTo>
                  <a:pt x="10678976" y="1740580"/>
                  <a:pt x="10710746" y="1757739"/>
                  <a:pt x="10741019" y="1771048"/>
                </a:cubicBezTo>
                <a:cubicBezTo>
                  <a:pt x="10771290" y="1784358"/>
                  <a:pt x="10809105" y="1795497"/>
                  <a:pt x="10854461" y="1804466"/>
                </a:cubicBezTo>
                <a:cubicBezTo>
                  <a:pt x="10899817" y="1813435"/>
                  <a:pt x="10953227" y="1817919"/>
                  <a:pt x="11014691" y="1817919"/>
                </a:cubicBezTo>
                <a:cubicBezTo>
                  <a:pt x="11313855" y="1817919"/>
                  <a:pt x="11463438" y="1670847"/>
                  <a:pt x="11463438" y="1376703"/>
                </a:cubicBezTo>
                <a:cubicBezTo>
                  <a:pt x="11463438" y="1299380"/>
                  <a:pt x="11451544" y="1230922"/>
                  <a:pt x="11427759" y="1171329"/>
                </a:cubicBezTo>
                <a:cubicBezTo>
                  <a:pt x="11403974" y="1111736"/>
                  <a:pt x="11367243" y="1064805"/>
                  <a:pt x="11317566" y="1030536"/>
                </a:cubicBezTo>
                <a:cubicBezTo>
                  <a:pt x="11267890" y="996267"/>
                  <a:pt x="11206807" y="979133"/>
                  <a:pt x="11134321" y="979133"/>
                </a:cubicBezTo>
                <a:cubicBezTo>
                  <a:pt x="11073521" y="979133"/>
                  <a:pt x="11023654" y="988333"/>
                  <a:pt x="10984721" y="1006735"/>
                </a:cubicBezTo>
                <a:cubicBezTo>
                  <a:pt x="10965254" y="1015936"/>
                  <a:pt x="10947983" y="1026261"/>
                  <a:pt x="10932908" y="1037712"/>
                </a:cubicBezTo>
                <a:lnTo>
                  <a:pt x="10914930" y="1055267"/>
                </a:lnTo>
                <a:lnTo>
                  <a:pt x="10914930" y="725868"/>
                </a:lnTo>
                <a:cubicBezTo>
                  <a:pt x="10914930" y="717547"/>
                  <a:pt x="10914354" y="710896"/>
                  <a:pt x="10913203" y="705916"/>
                </a:cubicBezTo>
                <a:cubicBezTo>
                  <a:pt x="10912052" y="700936"/>
                  <a:pt x="10908946" y="695232"/>
                  <a:pt x="10903886" y="688805"/>
                </a:cubicBezTo>
                <a:cubicBezTo>
                  <a:pt x="10880904" y="658589"/>
                  <a:pt x="10848934" y="627670"/>
                  <a:pt x="10807974" y="596047"/>
                </a:cubicBezTo>
                <a:cubicBezTo>
                  <a:pt x="10799644" y="589100"/>
                  <a:pt x="10790300" y="585627"/>
                  <a:pt x="10779940" y="585627"/>
                </a:cubicBezTo>
                <a:close/>
                <a:moveTo>
                  <a:pt x="0" y="0"/>
                </a:moveTo>
                <a:lnTo>
                  <a:pt x="15880080" y="0"/>
                </a:lnTo>
                <a:lnTo>
                  <a:pt x="15880080" y="2478370"/>
                </a:lnTo>
                <a:lnTo>
                  <a:pt x="0" y="247837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12400" b="1" u="sng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597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50000"/>
          </a:blip>
          <a:stretch>
            <a:fillRect l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669BC9-4DBF-3D7F-51B2-870338415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75F668F-F3F5-155C-6472-2854C090D200}"/>
              </a:ext>
            </a:extLst>
          </p:cNvPr>
          <p:cNvSpPr/>
          <p:nvPr/>
        </p:nvSpPr>
        <p:spPr>
          <a:xfrm rot="2339819">
            <a:off x="12379584" y="-331966"/>
            <a:ext cx="3606352" cy="3519992"/>
          </a:xfrm>
          <a:custGeom>
            <a:avLst/>
            <a:gdLst>
              <a:gd name="connsiteX0" fmla="*/ 4306552 w 10100783"/>
              <a:gd name="connsiteY0" fmla="*/ 8278064 h 10280484"/>
              <a:gd name="connsiteX1" fmla="*/ 5628732 w 10100783"/>
              <a:gd name="connsiteY1" fmla="*/ 8278064 h 10280484"/>
              <a:gd name="connsiteX2" fmla="*/ 6129337 w 10100783"/>
              <a:gd name="connsiteY2" fmla="*/ 9279274 h 10280484"/>
              <a:gd name="connsiteX3" fmla="*/ 5628732 w 10100783"/>
              <a:gd name="connsiteY3" fmla="*/ 10280484 h 10280484"/>
              <a:gd name="connsiteX4" fmla="*/ 4306552 w 10100783"/>
              <a:gd name="connsiteY4" fmla="*/ 10280484 h 10280484"/>
              <a:gd name="connsiteX5" fmla="*/ 3805947 w 10100783"/>
              <a:gd name="connsiteY5" fmla="*/ 9279274 h 10280484"/>
              <a:gd name="connsiteX6" fmla="*/ 6242745 w 10100783"/>
              <a:gd name="connsiteY6" fmla="*/ 7238705 h 10280484"/>
              <a:gd name="connsiteX7" fmla="*/ 7564924 w 10100783"/>
              <a:gd name="connsiteY7" fmla="*/ 7238705 h 10280484"/>
              <a:gd name="connsiteX8" fmla="*/ 8065530 w 10100783"/>
              <a:gd name="connsiteY8" fmla="*/ 8239915 h 10280484"/>
              <a:gd name="connsiteX9" fmla="*/ 7564924 w 10100783"/>
              <a:gd name="connsiteY9" fmla="*/ 9241125 h 10280484"/>
              <a:gd name="connsiteX10" fmla="*/ 6242744 w 10100783"/>
              <a:gd name="connsiteY10" fmla="*/ 9241125 h 10280484"/>
              <a:gd name="connsiteX11" fmla="*/ 5742139 w 10100783"/>
              <a:gd name="connsiteY11" fmla="*/ 8239915 h 10280484"/>
              <a:gd name="connsiteX12" fmla="*/ 8204181 w 10100783"/>
              <a:gd name="connsiteY12" fmla="*/ 6243782 h 10280484"/>
              <a:gd name="connsiteX13" fmla="*/ 9526360 w 10100783"/>
              <a:gd name="connsiteY13" fmla="*/ 6243782 h 10280484"/>
              <a:gd name="connsiteX14" fmla="*/ 10026965 w 10100783"/>
              <a:gd name="connsiteY14" fmla="*/ 7244992 h 10280484"/>
              <a:gd name="connsiteX15" fmla="*/ 9526360 w 10100783"/>
              <a:gd name="connsiteY15" fmla="*/ 8246202 h 10280484"/>
              <a:gd name="connsiteX16" fmla="*/ 8204181 w 10100783"/>
              <a:gd name="connsiteY16" fmla="*/ 8246202 h 10280484"/>
              <a:gd name="connsiteX17" fmla="*/ 7703575 w 10100783"/>
              <a:gd name="connsiteY17" fmla="*/ 7244992 h 10280484"/>
              <a:gd name="connsiteX18" fmla="*/ 2441173 w 10100783"/>
              <a:gd name="connsiteY18" fmla="*/ 7257615 h 10280484"/>
              <a:gd name="connsiteX19" fmla="*/ 3763353 w 10100783"/>
              <a:gd name="connsiteY19" fmla="*/ 7257615 h 10280484"/>
              <a:gd name="connsiteX20" fmla="*/ 4263958 w 10100783"/>
              <a:gd name="connsiteY20" fmla="*/ 8258825 h 10280484"/>
              <a:gd name="connsiteX21" fmla="*/ 3763353 w 10100783"/>
              <a:gd name="connsiteY21" fmla="*/ 9260035 h 10280484"/>
              <a:gd name="connsiteX22" fmla="*/ 2441172 w 10100783"/>
              <a:gd name="connsiteY22" fmla="*/ 9260035 h 10280484"/>
              <a:gd name="connsiteX23" fmla="*/ 1940567 w 10100783"/>
              <a:gd name="connsiteY23" fmla="*/ 8258825 h 10280484"/>
              <a:gd name="connsiteX24" fmla="*/ 4331678 w 10100783"/>
              <a:gd name="connsiteY24" fmla="*/ 6171744 h 10280484"/>
              <a:gd name="connsiteX25" fmla="*/ 5653858 w 10100783"/>
              <a:gd name="connsiteY25" fmla="*/ 6171744 h 10280484"/>
              <a:gd name="connsiteX26" fmla="*/ 6154463 w 10100783"/>
              <a:gd name="connsiteY26" fmla="*/ 7172954 h 10280484"/>
              <a:gd name="connsiteX27" fmla="*/ 5653858 w 10100783"/>
              <a:gd name="connsiteY27" fmla="*/ 8174164 h 10280484"/>
              <a:gd name="connsiteX28" fmla="*/ 4331678 w 10100783"/>
              <a:gd name="connsiteY28" fmla="*/ 8174164 h 10280484"/>
              <a:gd name="connsiteX29" fmla="*/ 3831073 w 10100783"/>
              <a:gd name="connsiteY29" fmla="*/ 7172954 h 10280484"/>
              <a:gd name="connsiteX30" fmla="*/ 8194402 w 10100783"/>
              <a:gd name="connsiteY30" fmla="*/ 4226144 h 10280484"/>
              <a:gd name="connsiteX31" fmla="*/ 9516582 w 10100783"/>
              <a:gd name="connsiteY31" fmla="*/ 4226144 h 10280484"/>
              <a:gd name="connsiteX32" fmla="*/ 10017187 w 10100783"/>
              <a:gd name="connsiteY32" fmla="*/ 5227354 h 10280484"/>
              <a:gd name="connsiteX33" fmla="*/ 9516582 w 10100783"/>
              <a:gd name="connsiteY33" fmla="*/ 6228564 h 10280484"/>
              <a:gd name="connsiteX34" fmla="*/ 8194402 w 10100783"/>
              <a:gd name="connsiteY34" fmla="*/ 6228564 h 10280484"/>
              <a:gd name="connsiteX35" fmla="*/ 7693797 w 10100783"/>
              <a:gd name="connsiteY35" fmla="*/ 5227354 h 10280484"/>
              <a:gd name="connsiteX36" fmla="*/ 6265755 w 10100783"/>
              <a:gd name="connsiteY36" fmla="*/ 5172830 h 10280484"/>
              <a:gd name="connsiteX37" fmla="*/ 7587934 w 10100783"/>
              <a:gd name="connsiteY37" fmla="*/ 5172830 h 10280484"/>
              <a:gd name="connsiteX38" fmla="*/ 8088539 w 10100783"/>
              <a:gd name="connsiteY38" fmla="*/ 6174040 h 10280484"/>
              <a:gd name="connsiteX39" fmla="*/ 7587934 w 10100783"/>
              <a:gd name="connsiteY39" fmla="*/ 7175250 h 10280484"/>
              <a:gd name="connsiteX40" fmla="*/ 6265754 w 10100783"/>
              <a:gd name="connsiteY40" fmla="*/ 7175250 h 10280484"/>
              <a:gd name="connsiteX41" fmla="*/ 5765149 w 10100783"/>
              <a:gd name="connsiteY41" fmla="*/ 6174040 h 10280484"/>
              <a:gd name="connsiteX42" fmla="*/ 2386505 w 10100783"/>
              <a:gd name="connsiteY42" fmla="*/ 5191736 h 10280484"/>
              <a:gd name="connsiteX43" fmla="*/ 3708685 w 10100783"/>
              <a:gd name="connsiteY43" fmla="*/ 5191736 h 10280484"/>
              <a:gd name="connsiteX44" fmla="*/ 4209289 w 10100783"/>
              <a:gd name="connsiteY44" fmla="*/ 6192945 h 10280484"/>
              <a:gd name="connsiteX45" fmla="*/ 3708684 w 10100783"/>
              <a:gd name="connsiteY45" fmla="*/ 7194155 h 10280484"/>
              <a:gd name="connsiteX46" fmla="*/ 2386504 w 10100783"/>
              <a:gd name="connsiteY46" fmla="*/ 7194155 h 10280484"/>
              <a:gd name="connsiteX47" fmla="*/ 1885900 w 10100783"/>
              <a:gd name="connsiteY47" fmla="*/ 6192946 h 10280484"/>
              <a:gd name="connsiteX48" fmla="*/ 4395355 w 10100783"/>
              <a:gd name="connsiteY48" fmla="*/ 4116591 h 10280484"/>
              <a:gd name="connsiteX49" fmla="*/ 5717534 w 10100783"/>
              <a:gd name="connsiteY49" fmla="*/ 4116591 h 10280484"/>
              <a:gd name="connsiteX50" fmla="*/ 6218139 w 10100783"/>
              <a:gd name="connsiteY50" fmla="*/ 5117800 h 10280484"/>
              <a:gd name="connsiteX51" fmla="*/ 5717533 w 10100783"/>
              <a:gd name="connsiteY51" fmla="*/ 6119010 h 10280484"/>
              <a:gd name="connsiteX52" fmla="*/ 4395354 w 10100783"/>
              <a:gd name="connsiteY52" fmla="*/ 6119010 h 10280484"/>
              <a:gd name="connsiteX53" fmla="*/ 3894749 w 10100783"/>
              <a:gd name="connsiteY53" fmla="*/ 5117801 h 10280484"/>
              <a:gd name="connsiteX54" fmla="*/ 6356790 w 10100783"/>
              <a:gd name="connsiteY54" fmla="*/ 3121667 h 10280484"/>
              <a:gd name="connsiteX55" fmla="*/ 7678970 w 10100783"/>
              <a:gd name="connsiteY55" fmla="*/ 3121668 h 10280484"/>
              <a:gd name="connsiteX56" fmla="*/ 8179575 w 10100783"/>
              <a:gd name="connsiteY56" fmla="*/ 4122877 h 10280484"/>
              <a:gd name="connsiteX57" fmla="*/ 7678969 w 10100783"/>
              <a:gd name="connsiteY57" fmla="*/ 5124087 h 10280484"/>
              <a:gd name="connsiteX58" fmla="*/ 6356790 w 10100783"/>
              <a:gd name="connsiteY58" fmla="*/ 5124086 h 10280484"/>
              <a:gd name="connsiteX59" fmla="*/ 5856185 w 10100783"/>
              <a:gd name="connsiteY59" fmla="*/ 4122878 h 10280484"/>
              <a:gd name="connsiteX60" fmla="*/ 2478091 w 10100783"/>
              <a:gd name="connsiteY60" fmla="*/ 3088611 h 10280484"/>
              <a:gd name="connsiteX61" fmla="*/ 3800271 w 10100783"/>
              <a:gd name="connsiteY61" fmla="*/ 3088612 h 10280484"/>
              <a:gd name="connsiteX62" fmla="*/ 4300876 w 10100783"/>
              <a:gd name="connsiteY62" fmla="*/ 4089821 h 10280484"/>
              <a:gd name="connsiteX63" fmla="*/ 3800271 w 10100783"/>
              <a:gd name="connsiteY63" fmla="*/ 5091031 h 10280484"/>
              <a:gd name="connsiteX64" fmla="*/ 2478091 w 10100783"/>
              <a:gd name="connsiteY64" fmla="*/ 5091031 h 10280484"/>
              <a:gd name="connsiteX65" fmla="*/ 1977486 w 10100783"/>
              <a:gd name="connsiteY65" fmla="*/ 4089821 h 10280484"/>
              <a:gd name="connsiteX66" fmla="*/ 500605 w 10100783"/>
              <a:gd name="connsiteY66" fmla="*/ 4050947 h 10280484"/>
              <a:gd name="connsiteX67" fmla="*/ 1822785 w 10100783"/>
              <a:gd name="connsiteY67" fmla="*/ 4050947 h 10280484"/>
              <a:gd name="connsiteX68" fmla="*/ 2323390 w 10100783"/>
              <a:gd name="connsiteY68" fmla="*/ 5052156 h 10280484"/>
              <a:gd name="connsiteX69" fmla="*/ 1822785 w 10100783"/>
              <a:gd name="connsiteY69" fmla="*/ 6053367 h 10280484"/>
              <a:gd name="connsiteX70" fmla="*/ 500605 w 10100783"/>
              <a:gd name="connsiteY70" fmla="*/ 6053367 h 10280484"/>
              <a:gd name="connsiteX71" fmla="*/ 0 w 10100783"/>
              <a:gd name="connsiteY71" fmla="*/ 5052157 h 10280484"/>
              <a:gd name="connsiteX72" fmla="*/ 4418364 w 10100783"/>
              <a:gd name="connsiteY72" fmla="*/ 2050715 h 10280484"/>
              <a:gd name="connsiteX73" fmla="*/ 5740544 w 10100783"/>
              <a:gd name="connsiteY73" fmla="*/ 2050716 h 10280484"/>
              <a:gd name="connsiteX74" fmla="*/ 6241149 w 10100783"/>
              <a:gd name="connsiteY74" fmla="*/ 3051926 h 10280484"/>
              <a:gd name="connsiteX75" fmla="*/ 5740543 w 10100783"/>
              <a:gd name="connsiteY75" fmla="*/ 4053136 h 10280484"/>
              <a:gd name="connsiteX76" fmla="*/ 4418364 w 10100783"/>
              <a:gd name="connsiteY76" fmla="*/ 4053136 h 10280484"/>
              <a:gd name="connsiteX77" fmla="*/ 3917759 w 10100783"/>
              <a:gd name="connsiteY77" fmla="*/ 3051926 h 10280484"/>
              <a:gd name="connsiteX78" fmla="*/ 8277998 w 10100783"/>
              <a:gd name="connsiteY78" fmla="*/ 111201 h 10280484"/>
              <a:gd name="connsiteX79" fmla="*/ 9600177 w 10100783"/>
              <a:gd name="connsiteY79" fmla="*/ 111201 h 10280484"/>
              <a:gd name="connsiteX80" fmla="*/ 10100783 w 10100783"/>
              <a:gd name="connsiteY80" fmla="*/ 1112412 h 10280484"/>
              <a:gd name="connsiteX81" fmla="*/ 9600177 w 10100783"/>
              <a:gd name="connsiteY81" fmla="*/ 2113621 h 10280484"/>
              <a:gd name="connsiteX82" fmla="*/ 8277998 w 10100783"/>
              <a:gd name="connsiteY82" fmla="*/ 2113621 h 10280484"/>
              <a:gd name="connsiteX83" fmla="*/ 7777393 w 10100783"/>
              <a:gd name="connsiteY83" fmla="*/ 1112412 h 10280484"/>
              <a:gd name="connsiteX84" fmla="*/ 6349350 w 10100783"/>
              <a:gd name="connsiteY84" fmla="*/ 1057886 h 10280484"/>
              <a:gd name="connsiteX85" fmla="*/ 7671529 w 10100783"/>
              <a:gd name="connsiteY85" fmla="*/ 1057886 h 10280484"/>
              <a:gd name="connsiteX86" fmla="*/ 8172134 w 10100783"/>
              <a:gd name="connsiteY86" fmla="*/ 2059096 h 10280484"/>
              <a:gd name="connsiteX87" fmla="*/ 7671529 w 10100783"/>
              <a:gd name="connsiteY87" fmla="*/ 3060307 h 10280484"/>
              <a:gd name="connsiteX88" fmla="*/ 6349349 w 10100783"/>
              <a:gd name="connsiteY88" fmla="*/ 3060306 h 10280484"/>
              <a:gd name="connsiteX89" fmla="*/ 5848744 w 10100783"/>
              <a:gd name="connsiteY89" fmla="*/ 2059096 h 10280484"/>
              <a:gd name="connsiteX90" fmla="*/ 587275 w 10100783"/>
              <a:gd name="connsiteY90" fmla="*/ 2000231 h 10280484"/>
              <a:gd name="connsiteX91" fmla="*/ 1909455 w 10100783"/>
              <a:gd name="connsiteY91" fmla="*/ 2000231 h 10280484"/>
              <a:gd name="connsiteX92" fmla="*/ 2410060 w 10100783"/>
              <a:gd name="connsiteY92" fmla="*/ 3001441 h 10280484"/>
              <a:gd name="connsiteX93" fmla="*/ 1909455 w 10100783"/>
              <a:gd name="connsiteY93" fmla="*/ 4002651 h 10280484"/>
              <a:gd name="connsiteX94" fmla="*/ 587275 w 10100783"/>
              <a:gd name="connsiteY94" fmla="*/ 4002651 h 10280484"/>
              <a:gd name="connsiteX95" fmla="*/ 86670 w 10100783"/>
              <a:gd name="connsiteY95" fmla="*/ 3001441 h 10280484"/>
              <a:gd name="connsiteX96" fmla="*/ 2543599 w 10100783"/>
              <a:gd name="connsiteY96" fmla="*/ 994924 h 10280484"/>
              <a:gd name="connsiteX97" fmla="*/ 3865778 w 10100783"/>
              <a:gd name="connsiteY97" fmla="*/ 994924 h 10280484"/>
              <a:gd name="connsiteX98" fmla="*/ 4366383 w 10100783"/>
              <a:gd name="connsiteY98" fmla="*/ 1996134 h 10280484"/>
              <a:gd name="connsiteX99" fmla="*/ 3865778 w 10100783"/>
              <a:gd name="connsiteY99" fmla="*/ 2997344 h 10280484"/>
              <a:gd name="connsiteX100" fmla="*/ 2543598 w 10100783"/>
              <a:gd name="connsiteY100" fmla="*/ 2997344 h 10280484"/>
              <a:gd name="connsiteX101" fmla="*/ 2042993 w 10100783"/>
              <a:gd name="connsiteY101" fmla="*/ 1996134 h 10280484"/>
              <a:gd name="connsiteX102" fmla="*/ 4505034 w 10100783"/>
              <a:gd name="connsiteY102" fmla="*/ 0 h 10280484"/>
              <a:gd name="connsiteX103" fmla="*/ 5827214 w 10100783"/>
              <a:gd name="connsiteY103" fmla="*/ 1 h 10280484"/>
              <a:gd name="connsiteX104" fmla="*/ 6327819 w 10100783"/>
              <a:gd name="connsiteY104" fmla="*/ 1001211 h 10280484"/>
              <a:gd name="connsiteX105" fmla="*/ 5827214 w 10100783"/>
              <a:gd name="connsiteY105" fmla="*/ 2002421 h 10280484"/>
              <a:gd name="connsiteX106" fmla="*/ 4505034 w 10100783"/>
              <a:gd name="connsiteY106" fmla="*/ 2002420 h 10280484"/>
              <a:gd name="connsiteX107" fmla="*/ 4004429 w 10100783"/>
              <a:gd name="connsiteY107" fmla="*/ 1001211 h 1028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10100783" h="10280484">
                <a:moveTo>
                  <a:pt x="4306552" y="8278064"/>
                </a:moveTo>
                <a:lnTo>
                  <a:pt x="5628732" y="8278064"/>
                </a:lnTo>
                <a:lnTo>
                  <a:pt x="6129337" y="9279274"/>
                </a:lnTo>
                <a:lnTo>
                  <a:pt x="5628732" y="10280484"/>
                </a:lnTo>
                <a:lnTo>
                  <a:pt x="4306552" y="10280484"/>
                </a:lnTo>
                <a:lnTo>
                  <a:pt x="3805947" y="9279274"/>
                </a:lnTo>
                <a:close/>
                <a:moveTo>
                  <a:pt x="6242745" y="7238705"/>
                </a:moveTo>
                <a:lnTo>
                  <a:pt x="7564924" y="7238705"/>
                </a:lnTo>
                <a:lnTo>
                  <a:pt x="8065530" y="8239915"/>
                </a:lnTo>
                <a:lnTo>
                  <a:pt x="7564924" y="9241125"/>
                </a:lnTo>
                <a:lnTo>
                  <a:pt x="6242744" y="9241125"/>
                </a:lnTo>
                <a:lnTo>
                  <a:pt x="5742139" y="8239915"/>
                </a:lnTo>
                <a:close/>
                <a:moveTo>
                  <a:pt x="8204181" y="6243782"/>
                </a:moveTo>
                <a:lnTo>
                  <a:pt x="9526360" y="6243782"/>
                </a:lnTo>
                <a:lnTo>
                  <a:pt x="10026965" y="7244992"/>
                </a:lnTo>
                <a:lnTo>
                  <a:pt x="9526360" y="8246202"/>
                </a:lnTo>
                <a:lnTo>
                  <a:pt x="8204181" y="8246202"/>
                </a:lnTo>
                <a:lnTo>
                  <a:pt x="7703575" y="7244992"/>
                </a:lnTo>
                <a:close/>
                <a:moveTo>
                  <a:pt x="2441173" y="7257615"/>
                </a:moveTo>
                <a:lnTo>
                  <a:pt x="3763353" y="7257615"/>
                </a:lnTo>
                <a:lnTo>
                  <a:pt x="4263958" y="8258825"/>
                </a:lnTo>
                <a:lnTo>
                  <a:pt x="3763353" y="9260035"/>
                </a:lnTo>
                <a:lnTo>
                  <a:pt x="2441172" y="9260035"/>
                </a:lnTo>
                <a:lnTo>
                  <a:pt x="1940567" y="8258825"/>
                </a:lnTo>
                <a:close/>
                <a:moveTo>
                  <a:pt x="4331678" y="6171744"/>
                </a:moveTo>
                <a:lnTo>
                  <a:pt x="5653858" y="6171744"/>
                </a:lnTo>
                <a:lnTo>
                  <a:pt x="6154463" y="7172954"/>
                </a:lnTo>
                <a:lnTo>
                  <a:pt x="5653858" y="8174164"/>
                </a:lnTo>
                <a:lnTo>
                  <a:pt x="4331678" y="8174164"/>
                </a:lnTo>
                <a:lnTo>
                  <a:pt x="3831073" y="7172954"/>
                </a:lnTo>
                <a:close/>
                <a:moveTo>
                  <a:pt x="8194402" y="4226144"/>
                </a:moveTo>
                <a:lnTo>
                  <a:pt x="9516582" y="4226144"/>
                </a:lnTo>
                <a:lnTo>
                  <a:pt x="10017187" y="5227354"/>
                </a:lnTo>
                <a:lnTo>
                  <a:pt x="9516582" y="6228564"/>
                </a:lnTo>
                <a:lnTo>
                  <a:pt x="8194402" y="6228564"/>
                </a:lnTo>
                <a:lnTo>
                  <a:pt x="7693797" y="5227354"/>
                </a:lnTo>
                <a:close/>
                <a:moveTo>
                  <a:pt x="6265755" y="5172830"/>
                </a:moveTo>
                <a:lnTo>
                  <a:pt x="7587934" y="5172830"/>
                </a:lnTo>
                <a:lnTo>
                  <a:pt x="8088539" y="6174040"/>
                </a:lnTo>
                <a:lnTo>
                  <a:pt x="7587934" y="7175250"/>
                </a:lnTo>
                <a:lnTo>
                  <a:pt x="6265754" y="7175250"/>
                </a:lnTo>
                <a:lnTo>
                  <a:pt x="5765149" y="6174040"/>
                </a:lnTo>
                <a:close/>
                <a:moveTo>
                  <a:pt x="2386505" y="5191736"/>
                </a:moveTo>
                <a:lnTo>
                  <a:pt x="3708685" y="5191736"/>
                </a:lnTo>
                <a:lnTo>
                  <a:pt x="4209289" y="6192945"/>
                </a:lnTo>
                <a:lnTo>
                  <a:pt x="3708684" y="7194155"/>
                </a:lnTo>
                <a:lnTo>
                  <a:pt x="2386504" y="7194155"/>
                </a:lnTo>
                <a:lnTo>
                  <a:pt x="1885900" y="6192946"/>
                </a:lnTo>
                <a:close/>
                <a:moveTo>
                  <a:pt x="4395355" y="4116591"/>
                </a:moveTo>
                <a:lnTo>
                  <a:pt x="5717534" y="4116591"/>
                </a:lnTo>
                <a:lnTo>
                  <a:pt x="6218139" y="5117800"/>
                </a:lnTo>
                <a:lnTo>
                  <a:pt x="5717533" y="6119010"/>
                </a:lnTo>
                <a:lnTo>
                  <a:pt x="4395354" y="6119010"/>
                </a:lnTo>
                <a:lnTo>
                  <a:pt x="3894749" y="5117801"/>
                </a:lnTo>
                <a:close/>
                <a:moveTo>
                  <a:pt x="6356790" y="3121667"/>
                </a:moveTo>
                <a:lnTo>
                  <a:pt x="7678970" y="3121668"/>
                </a:lnTo>
                <a:lnTo>
                  <a:pt x="8179575" y="4122877"/>
                </a:lnTo>
                <a:lnTo>
                  <a:pt x="7678969" y="5124087"/>
                </a:lnTo>
                <a:lnTo>
                  <a:pt x="6356790" y="5124086"/>
                </a:lnTo>
                <a:lnTo>
                  <a:pt x="5856185" y="4122878"/>
                </a:lnTo>
                <a:close/>
                <a:moveTo>
                  <a:pt x="2478091" y="3088611"/>
                </a:moveTo>
                <a:lnTo>
                  <a:pt x="3800271" y="3088612"/>
                </a:lnTo>
                <a:lnTo>
                  <a:pt x="4300876" y="4089821"/>
                </a:lnTo>
                <a:lnTo>
                  <a:pt x="3800271" y="5091031"/>
                </a:lnTo>
                <a:lnTo>
                  <a:pt x="2478091" y="5091031"/>
                </a:lnTo>
                <a:lnTo>
                  <a:pt x="1977486" y="4089821"/>
                </a:lnTo>
                <a:close/>
                <a:moveTo>
                  <a:pt x="500605" y="4050947"/>
                </a:moveTo>
                <a:lnTo>
                  <a:pt x="1822785" y="4050947"/>
                </a:lnTo>
                <a:lnTo>
                  <a:pt x="2323390" y="5052156"/>
                </a:lnTo>
                <a:lnTo>
                  <a:pt x="1822785" y="6053367"/>
                </a:lnTo>
                <a:lnTo>
                  <a:pt x="500605" y="6053367"/>
                </a:lnTo>
                <a:lnTo>
                  <a:pt x="0" y="5052157"/>
                </a:lnTo>
                <a:close/>
                <a:moveTo>
                  <a:pt x="4418364" y="2050715"/>
                </a:moveTo>
                <a:lnTo>
                  <a:pt x="5740544" y="2050716"/>
                </a:lnTo>
                <a:lnTo>
                  <a:pt x="6241149" y="3051926"/>
                </a:lnTo>
                <a:lnTo>
                  <a:pt x="5740543" y="4053136"/>
                </a:lnTo>
                <a:lnTo>
                  <a:pt x="4418364" y="4053136"/>
                </a:lnTo>
                <a:lnTo>
                  <a:pt x="3917759" y="3051926"/>
                </a:lnTo>
                <a:close/>
                <a:moveTo>
                  <a:pt x="8277998" y="111201"/>
                </a:moveTo>
                <a:lnTo>
                  <a:pt x="9600177" y="111201"/>
                </a:lnTo>
                <a:lnTo>
                  <a:pt x="10100783" y="1112412"/>
                </a:lnTo>
                <a:lnTo>
                  <a:pt x="9600177" y="2113621"/>
                </a:lnTo>
                <a:lnTo>
                  <a:pt x="8277998" y="2113621"/>
                </a:lnTo>
                <a:lnTo>
                  <a:pt x="7777393" y="1112412"/>
                </a:lnTo>
                <a:close/>
                <a:moveTo>
                  <a:pt x="6349350" y="1057886"/>
                </a:moveTo>
                <a:lnTo>
                  <a:pt x="7671529" y="1057886"/>
                </a:lnTo>
                <a:lnTo>
                  <a:pt x="8172134" y="2059096"/>
                </a:lnTo>
                <a:lnTo>
                  <a:pt x="7671529" y="3060307"/>
                </a:lnTo>
                <a:lnTo>
                  <a:pt x="6349349" y="3060306"/>
                </a:lnTo>
                <a:lnTo>
                  <a:pt x="5848744" y="2059096"/>
                </a:lnTo>
                <a:close/>
                <a:moveTo>
                  <a:pt x="587275" y="2000231"/>
                </a:moveTo>
                <a:lnTo>
                  <a:pt x="1909455" y="2000231"/>
                </a:lnTo>
                <a:lnTo>
                  <a:pt x="2410060" y="3001441"/>
                </a:lnTo>
                <a:lnTo>
                  <a:pt x="1909455" y="4002651"/>
                </a:lnTo>
                <a:lnTo>
                  <a:pt x="587275" y="4002651"/>
                </a:lnTo>
                <a:lnTo>
                  <a:pt x="86670" y="3001441"/>
                </a:lnTo>
                <a:close/>
                <a:moveTo>
                  <a:pt x="2543599" y="994924"/>
                </a:moveTo>
                <a:lnTo>
                  <a:pt x="3865778" y="994924"/>
                </a:lnTo>
                <a:lnTo>
                  <a:pt x="4366383" y="1996134"/>
                </a:lnTo>
                <a:lnTo>
                  <a:pt x="3865778" y="2997344"/>
                </a:lnTo>
                <a:lnTo>
                  <a:pt x="2543598" y="2997344"/>
                </a:lnTo>
                <a:lnTo>
                  <a:pt x="2042993" y="1996134"/>
                </a:lnTo>
                <a:close/>
                <a:moveTo>
                  <a:pt x="4505034" y="0"/>
                </a:moveTo>
                <a:lnTo>
                  <a:pt x="5827214" y="1"/>
                </a:lnTo>
                <a:lnTo>
                  <a:pt x="6327819" y="1001211"/>
                </a:lnTo>
                <a:lnTo>
                  <a:pt x="5827214" y="2002421"/>
                </a:lnTo>
                <a:lnTo>
                  <a:pt x="4505034" y="2002420"/>
                </a:lnTo>
                <a:lnTo>
                  <a:pt x="4004429" y="1001211"/>
                </a:lnTo>
                <a:close/>
              </a:path>
            </a:pathLst>
          </a:custGeom>
          <a:blipFill dpi="0" rotWithShape="0">
            <a:blip r:embed="rId3"/>
            <a:srcRect/>
            <a:stretch>
              <a:fillRect l="-1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AB1534-CD24-769F-4EC7-46215B3E76E9}"/>
              </a:ext>
            </a:extLst>
          </p:cNvPr>
          <p:cNvSpPr txBox="1"/>
          <p:nvPr/>
        </p:nvSpPr>
        <p:spPr>
          <a:xfrm>
            <a:off x="137160" y="807720"/>
            <a:ext cx="5730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Building a Phonebook Application</a:t>
            </a:r>
            <a:endParaRPr lang="en-IN" sz="6600" b="1" dirty="0">
              <a:solidFill>
                <a:schemeClr val="tx2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lephant" panose="020209040905050203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E438FF-9BA7-9E7E-7FB8-81BF2C36EC27}"/>
              </a:ext>
            </a:extLst>
          </p:cNvPr>
          <p:cNvSpPr/>
          <p:nvPr/>
        </p:nvSpPr>
        <p:spPr>
          <a:xfrm>
            <a:off x="5410200" y="0"/>
            <a:ext cx="6781800" cy="6858000"/>
          </a:xfrm>
          <a:prstGeom prst="rect">
            <a:avLst/>
          </a:prstGeom>
          <a:solidFill>
            <a:srgbClr val="0D0D0D">
              <a:alpha val="7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2109E9-465A-B04A-B352-3E764A88EEAF}"/>
              </a:ext>
            </a:extLst>
          </p:cNvPr>
          <p:cNvSpPr txBox="1"/>
          <p:nvPr/>
        </p:nvSpPr>
        <p:spPr>
          <a:xfrm>
            <a:off x="5661660" y="302359"/>
            <a:ext cx="700278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ll MT" panose="02020503060305020303" pitchFamily="18" charset="0"/>
              </a:rPr>
              <a:t>A </a:t>
            </a:r>
            <a:r>
              <a:rPr lang="en-US" sz="4000" b="1" dirty="0">
                <a:solidFill>
                  <a:schemeClr val="bg1"/>
                </a:solidFill>
                <a:latin typeface="Bell MT" panose="02020503060305020303" pitchFamily="18" charset="0"/>
              </a:rPr>
              <a:t>Phonebook Application</a:t>
            </a:r>
            <a:r>
              <a:rPr lang="en-US" sz="4000" dirty="0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</a:p>
          <a:p>
            <a:r>
              <a:rPr lang="en-US" sz="4000" dirty="0">
                <a:solidFill>
                  <a:schemeClr val="bg1"/>
                </a:solidFill>
                <a:latin typeface="Bell MT" panose="02020503060305020303" pitchFamily="18" charset="0"/>
              </a:rPr>
              <a:t>is a digital system designed </a:t>
            </a:r>
          </a:p>
          <a:p>
            <a:r>
              <a:rPr lang="en-US" sz="4000" dirty="0">
                <a:solidFill>
                  <a:schemeClr val="bg1"/>
                </a:solidFill>
                <a:latin typeface="Bell MT" panose="02020503060305020303" pitchFamily="18" charset="0"/>
              </a:rPr>
              <a:t>to store, manage, and retrieve contact details efficiently. </a:t>
            </a:r>
          </a:p>
          <a:p>
            <a:r>
              <a:rPr lang="en-US" sz="4000" dirty="0">
                <a:solidFill>
                  <a:schemeClr val="bg1"/>
                </a:solidFill>
                <a:latin typeface="Bell MT" panose="02020503060305020303" pitchFamily="18" charset="0"/>
              </a:rPr>
              <a:t>It serves as an organized database for personal or </a:t>
            </a:r>
          </a:p>
          <a:p>
            <a:r>
              <a:rPr lang="en-US" sz="4000" dirty="0">
                <a:solidFill>
                  <a:schemeClr val="bg1"/>
                </a:solidFill>
                <a:latin typeface="Bell MT" panose="02020503060305020303" pitchFamily="18" charset="0"/>
              </a:rPr>
              <a:t>business contacts, typically including names, phone numbers, email addresses, </a:t>
            </a:r>
          </a:p>
          <a:p>
            <a:r>
              <a:rPr lang="en-US" sz="4000" dirty="0">
                <a:solidFill>
                  <a:schemeClr val="bg1"/>
                </a:solidFill>
                <a:latin typeface="Bell MT" panose="02020503060305020303" pitchFamily="18" charset="0"/>
              </a:rPr>
              <a:t>and other relevant details.</a:t>
            </a:r>
          </a:p>
          <a:p>
            <a:endParaRPr lang="en-IN" sz="2000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52F6C3-1EDC-0F05-9A10-1684E4BF5416}"/>
              </a:ext>
            </a:extLst>
          </p:cNvPr>
          <p:cNvGrpSpPr/>
          <p:nvPr/>
        </p:nvGrpSpPr>
        <p:grpSpPr>
          <a:xfrm>
            <a:off x="12222478" y="843840"/>
            <a:ext cx="6454141" cy="6206402"/>
            <a:chOff x="2891789" y="325799"/>
            <a:chExt cx="6454141" cy="620640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E544F22-227E-2C58-752E-62E7A6DEDCD8}"/>
                </a:ext>
              </a:extLst>
            </p:cNvPr>
            <p:cNvSpPr/>
            <p:nvPr/>
          </p:nvSpPr>
          <p:spPr>
            <a:xfrm>
              <a:off x="4512945" y="1852788"/>
              <a:ext cx="1590676" cy="3152424"/>
            </a:xfrm>
            <a:custGeom>
              <a:avLst/>
              <a:gdLst>
                <a:gd name="connsiteX0" fmla="*/ 1590676 w 1590676"/>
                <a:gd name="connsiteY0" fmla="*/ 0 h 3152424"/>
                <a:gd name="connsiteX1" fmla="*/ 1590676 w 1590676"/>
                <a:gd name="connsiteY1" fmla="*/ 3152424 h 3152424"/>
                <a:gd name="connsiteX2" fmla="*/ 1448560 w 1590676"/>
                <a:gd name="connsiteY2" fmla="*/ 3145408 h 3152424"/>
                <a:gd name="connsiteX3" fmla="*/ 0 w 1590676"/>
                <a:gd name="connsiteY3" fmla="*/ 1576212 h 3152424"/>
                <a:gd name="connsiteX4" fmla="*/ 1448560 w 1590676"/>
                <a:gd name="connsiteY4" fmla="*/ 7016 h 3152424"/>
                <a:gd name="connsiteX5" fmla="*/ 1590676 w 1590676"/>
                <a:gd name="connsiteY5" fmla="*/ 0 h 315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0676" h="3152424">
                  <a:moveTo>
                    <a:pt x="1590676" y="0"/>
                  </a:moveTo>
                  <a:lnTo>
                    <a:pt x="1590676" y="3152424"/>
                  </a:lnTo>
                  <a:lnTo>
                    <a:pt x="1448560" y="3145408"/>
                  </a:lnTo>
                  <a:cubicBezTo>
                    <a:pt x="634926" y="3064633"/>
                    <a:pt x="0" y="2392907"/>
                    <a:pt x="0" y="1576212"/>
                  </a:cubicBezTo>
                  <a:cubicBezTo>
                    <a:pt x="0" y="759517"/>
                    <a:pt x="634926" y="87791"/>
                    <a:pt x="1448560" y="7016"/>
                  </a:cubicBezTo>
                  <a:lnTo>
                    <a:pt x="159067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0F45011-2340-3FAD-F8C7-ACC723624A2C}"/>
                </a:ext>
              </a:extLst>
            </p:cNvPr>
            <p:cNvSpPr/>
            <p:nvPr/>
          </p:nvSpPr>
          <p:spPr>
            <a:xfrm>
              <a:off x="6088381" y="1852790"/>
              <a:ext cx="1590675" cy="3152423"/>
            </a:xfrm>
            <a:custGeom>
              <a:avLst/>
              <a:gdLst>
                <a:gd name="connsiteX0" fmla="*/ 0 w 1590675"/>
                <a:gd name="connsiteY0" fmla="*/ 0 h 3152423"/>
                <a:gd name="connsiteX1" fmla="*/ 142115 w 1590675"/>
                <a:gd name="connsiteY1" fmla="*/ 7015 h 3152423"/>
                <a:gd name="connsiteX2" fmla="*/ 1590675 w 1590675"/>
                <a:gd name="connsiteY2" fmla="*/ 1576211 h 3152423"/>
                <a:gd name="connsiteX3" fmla="*/ 142115 w 1590675"/>
                <a:gd name="connsiteY3" fmla="*/ 3145407 h 3152423"/>
                <a:gd name="connsiteX4" fmla="*/ 0 w 1590675"/>
                <a:gd name="connsiteY4" fmla="*/ 3152423 h 3152423"/>
                <a:gd name="connsiteX5" fmla="*/ 0 w 1590675"/>
                <a:gd name="connsiteY5" fmla="*/ 0 h 315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0675" h="3152423">
                  <a:moveTo>
                    <a:pt x="0" y="0"/>
                  </a:moveTo>
                  <a:lnTo>
                    <a:pt x="142115" y="7015"/>
                  </a:lnTo>
                  <a:cubicBezTo>
                    <a:pt x="955750" y="87790"/>
                    <a:pt x="1590675" y="759516"/>
                    <a:pt x="1590675" y="1576211"/>
                  </a:cubicBezTo>
                  <a:cubicBezTo>
                    <a:pt x="1590675" y="2392906"/>
                    <a:pt x="955750" y="3064632"/>
                    <a:pt x="142115" y="3145407"/>
                  </a:cubicBezTo>
                  <a:lnTo>
                    <a:pt x="0" y="31524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8EB0D58-6F5A-1AF6-D0BD-F862CC7B1EF9}"/>
                </a:ext>
              </a:extLst>
            </p:cNvPr>
            <p:cNvSpPr txBox="1"/>
            <p:nvPr/>
          </p:nvSpPr>
          <p:spPr>
            <a:xfrm>
              <a:off x="5007292" y="2410933"/>
              <a:ext cx="2268857" cy="206210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bg1"/>
                  </a:solidFill>
                  <a:latin typeface="Bell MT" panose="02020503060305020303" pitchFamily="18" charset="0"/>
                </a:rPr>
                <a:t>Data</a:t>
              </a:r>
            </a:p>
            <a:p>
              <a:pPr algn="ctr"/>
              <a:r>
                <a:rPr lang="en-IN" sz="3200" b="1" dirty="0">
                  <a:solidFill>
                    <a:schemeClr val="bg1"/>
                  </a:solidFill>
                  <a:latin typeface="Bell MT" panose="02020503060305020303" pitchFamily="18" charset="0"/>
                </a:rPr>
                <a:t> Structure for Contacts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4B4E4C-CE64-D4EA-4E50-45B25800D800}"/>
                </a:ext>
              </a:extLst>
            </p:cNvPr>
            <p:cNvSpPr txBox="1"/>
            <p:nvPr/>
          </p:nvSpPr>
          <p:spPr>
            <a:xfrm rot="5400000">
              <a:off x="4913847" y="2841819"/>
              <a:ext cx="4796633" cy="1200329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3600" b="1" dirty="0">
                  <a:effectLst>
                    <a:glow rad="139700">
                      <a:schemeClr val="bg1">
                        <a:alpha val="70000"/>
                      </a:schemeClr>
                    </a:glow>
                  </a:effectLst>
                  <a:latin typeface="Bell MT" panose="02020503060305020303" pitchFamily="18" charset="0"/>
                </a:rPr>
                <a:t>Using Arrays </a:t>
              </a:r>
              <a:r>
                <a:rPr lang="en-US" sz="3600" b="1" dirty="0" err="1">
                  <a:effectLst>
                    <a:glow rad="139700">
                      <a:schemeClr val="bg1">
                        <a:alpha val="70000"/>
                      </a:schemeClr>
                    </a:glow>
                  </a:effectLst>
                  <a:latin typeface="Bell MT" panose="02020503060305020303" pitchFamily="18" charset="0"/>
                </a:rPr>
                <a:t>fo</a:t>
              </a:r>
              <a:endParaRPr lang="en-US" sz="3600" b="1" dirty="0">
                <a:effectLst>
                  <a:glow rad="139700">
                    <a:schemeClr val="bg1">
                      <a:alpha val="70000"/>
                    </a:schemeClr>
                  </a:glow>
                </a:effectLst>
                <a:latin typeface="Bell MT" panose="02020503060305020303" pitchFamily="18" charset="0"/>
              </a:endParaRPr>
            </a:p>
            <a:p>
              <a:pPr algn="ctr"/>
              <a:r>
                <a:rPr lang="en-US" sz="3600" b="1" dirty="0">
                  <a:effectLst>
                    <a:glow rad="139700">
                      <a:schemeClr val="bg1">
                        <a:alpha val="70000"/>
                      </a:schemeClr>
                    </a:glow>
                  </a:effectLst>
                  <a:latin typeface="Bell MT" panose="02020503060305020303" pitchFamily="18" charset="0"/>
                </a:rPr>
                <a:t> Fixed-Size Storage</a:t>
              </a:r>
              <a:endParaRPr lang="en-IN" sz="3600" b="1" dirty="0">
                <a:effectLst>
                  <a:glow rad="139700">
                    <a:schemeClr val="bg1">
                      <a:alpha val="70000"/>
                    </a:schemeClr>
                  </a:glow>
                </a:effectLst>
                <a:latin typeface="Bell MT" panose="02020503060305020303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921AE3-C7F0-5CF5-40E9-2BD72CEC4607}"/>
                </a:ext>
              </a:extLst>
            </p:cNvPr>
            <p:cNvSpPr txBox="1"/>
            <p:nvPr/>
          </p:nvSpPr>
          <p:spPr>
            <a:xfrm rot="16200000">
              <a:off x="2706627" y="2828276"/>
              <a:ext cx="4448840" cy="1200329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3600" b="1" dirty="0">
                  <a:effectLst>
                    <a:glow rad="190500">
                      <a:schemeClr val="bg1">
                        <a:lumMod val="95000"/>
                        <a:alpha val="70000"/>
                      </a:schemeClr>
                    </a:glow>
                  </a:effectLst>
                  <a:latin typeface="Bell MT" panose="02020503060305020303" pitchFamily="18" charset="0"/>
                </a:rPr>
                <a:t>Using Linked Lists </a:t>
              </a:r>
            </a:p>
            <a:p>
              <a:pPr algn="ctr"/>
              <a:r>
                <a:rPr lang="en-US" sz="3600" b="1" dirty="0">
                  <a:effectLst>
                    <a:glow rad="190500">
                      <a:schemeClr val="bg1">
                        <a:lumMod val="95000"/>
                        <a:alpha val="70000"/>
                      </a:schemeClr>
                    </a:glow>
                  </a:effectLst>
                  <a:latin typeface="Bell MT" panose="02020503060305020303" pitchFamily="18" charset="0"/>
                </a:rPr>
                <a:t>for Dynamic Storage</a:t>
              </a:r>
              <a:endParaRPr lang="en-IN" sz="3600" b="1" dirty="0">
                <a:effectLst>
                  <a:glow rad="190500">
                    <a:schemeClr val="bg1">
                      <a:lumMod val="95000"/>
                      <a:alpha val="70000"/>
                    </a:schemeClr>
                  </a:glow>
                </a:effectLst>
                <a:latin typeface="Bell MT" panose="02020503060305020303" pitchFamily="18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1696D16-9F7F-37CF-3B2E-BD3BB6CF9E07}"/>
                </a:ext>
              </a:extLst>
            </p:cNvPr>
            <p:cNvSpPr/>
            <p:nvPr/>
          </p:nvSpPr>
          <p:spPr>
            <a:xfrm rot="10800000">
              <a:off x="6065520" y="1876259"/>
              <a:ext cx="53340" cy="3104364"/>
            </a:xfrm>
            <a:custGeom>
              <a:avLst/>
              <a:gdLst>
                <a:gd name="connsiteX0" fmla="*/ 53340 w 53340"/>
                <a:gd name="connsiteY0" fmla="*/ 3104364 h 3104364"/>
                <a:gd name="connsiteX1" fmla="*/ 0 w 53340"/>
                <a:gd name="connsiteY1" fmla="*/ 3104364 h 3104364"/>
                <a:gd name="connsiteX2" fmla="*/ 0 w 53340"/>
                <a:gd name="connsiteY2" fmla="*/ 0 h 3104364"/>
                <a:gd name="connsiteX3" fmla="*/ 53340 w 53340"/>
                <a:gd name="connsiteY3" fmla="*/ 0 h 3104364"/>
                <a:gd name="connsiteX4" fmla="*/ 53340 w 53340"/>
                <a:gd name="connsiteY4" fmla="*/ 3104364 h 3104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" h="3104364">
                  <a:moveTo>
                    <a:pt x="53340" y="3104364"/>
                  </a:moveTo>
                  <a:lnTo>
                    <a:pt x="0" y="3104364"/>
                  </a:lnTo>
                  <a:lnTo>
                    <a:pt x="0" y="0"/>
                  </a:lnTo>
                  <a:lnTo>
                    <a:pt x="53340" y="0"/>
                  </a:lnTo>
                  <a:lnTo>
                    <a:pt x="53340" y="3104364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CA7749B-CC45-89B1-8C1A-9812B499E363}"/>
                </a:ext>
              </a:extLst>
            </p:cNvPr>
            <p:cNvSpPr/>
            <p:nvPr/>
          </p:nvSpPr>
          <p:spPr>
            <a:xfrm rot="10800000">
              <a:off x="2891789" y="325799"/>
              <a:ext cx="3227071" cy="6206402"/>
            </a:xfrm>
            <a:custGeom>
              <a:avLst/>
              <a:gdLst>
                <a:gd name="connsiteX0" fmla="*/ 462587 w 3227071"/>
                <a:gd name="connsiteY0" fmla="*/ 6206402 h 6206402"/>
                <a:gd name="connsiteX1" fmla="*/ 197412 w 3227071"/>
                <a:gd name="connsiteY1" fmla="*/ 4653962 h 6206402"/>
                <a:gd name="connsiteX2" fmla="*/ 0 w 3227071"/>
                <a:gd name="connsiteY2" fmla="*/ 4653962 h 6206402"/>
                <a:gd name="connsiteX3" fmla="*/ 0 w 3227071"/>
                <a:gd name="connsiteY3" fmla="*/ 1549598 h 6206402"/>
                <a:gd name="connsiteX4" fmla="*/ 212653 w 3227071"/>
                <a:gd name="connsiteY4" fmla="*/ 1549598 h 6206402"/>
                <a:gd name="connsiteX5" fmla="*/ 477342 w 3227071"/>
                <a:gd name="connsiteY5" fmla="*/ 0 h 6206402"/>
                <a:gd name="connsiteX6" fmla="*/ 769855 w 3227071"/>
                <a:gd name="connsiteY6" fmla="*/ 56394 h 6206402"/>
                <a:gd name="connsiteX7" fmla="*/ 3227071 w 3227071"/>
                <a:gd name="connsiteY7" fmla="*/ 3101779 h 6206402"/>
                <a:gd name="connsiteX8" fmla="*/ 769855 w 3227071"/>
                <a:gd name="connsiteY8" fmla="*/ 6147164 h 6206402"/>
                <a:gd name="connsiteX9" fmla="*/ 462587 w 3227071"/>
                <a:gd name="connsiteY9" fmla="*/ 6206402 h 620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7071" h="6206402">
                  <a:moveTo>
                    <a:pt x="462587" y="6206402"/>
                  </a:moveTo>
                  <a:lnTo>
                    <a:pt x="197412" y="4653962"/>
                  </a:lnTo>
                  <a:lnTo>
                    <a:pt x="0" y="4653962"/>
                  </a:lnTo>
                  <a:lnTo>
                    <a:pt x="0" y="1549598"/>
                  </a:lnTo>
                  <a:lnTo>
                    <a:pt x="212653" y="1549598"/>
                  </a:lnTo>
                  <a:lnTo>
                    <a:pt x="477342" y="0"/>
                  </a:lnTo>
                  <a:lnTo>
                    <a:pt x="769855" y="56394"/>
                  </a:lnTo>
                  <a:cubicBezTo>
                    <a:pt x="2181592" y="398219"/>
                    <a:pt x="3227071" y="1632057"/>
                    <a:pt x="3227071" y="3101779"/>
                  </a:cubicBezTo>
                  <a:cubicBezTo>
                    <a:pt x="3227071" y="4571501"/>
                    <a:pt x="2181592" y="5805339"/>
                    <a:pt x="769855" y="6147164"/>
                  </a:cubicBezTo>
                  <a:lnTo>
                    <a:pt x="462587" y="6206402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CA720C6-B456-AD74-8549-9BB47A991523}"/>
                </a:ext>
              </a:extLst>
            </p:cNvPr>
            <p:cNvSpPr/>
            <p:nvPr/>
          </p:nvSpPr>
          <p:spPr>
            <a:xfrm rot="10800000">
              <a:off x="6118860" y="347998"/>
              <a:ext cx="3227070" cy="6163735"/>
            </a:xfrm>
            <a:custGeom>
              <a:avLst/>
              <a:gdLst>
                <a:gd name="connsiteX0" fmla="*/ 2639072 w 3227070"/>
                <a:gd name="connsiteY0" fmla="*/ 6163735 h 6163735"/>
                <a:gd name="connsiteX1" fmla="*/ 2457216 w 3227070"/>
                <a:gd name="connsiteY1" fmla="*/ 6128675 h 6163735"/>
                <a:gd name="connsiteX2" fmla="*/ 0 w 3227070"/>
                <a:gd name="connsiteY2" fmla="*/ 3083290 h 6163735"/>
                <a:gd name="connsiteX3" fmla="*/ 2457216 w 3227070"/>
                <a:gd name="connsiteY3" fmla="*/ 37905 h 6163735"/>
                <a:gd name="connsiteX4" fmla="*/ 2653827 w 3227070"/>
                <a:gd name="connsiteY4" fmla="*/ 0 h 6163735"/>
                <a:gd name="connsiteX5" fmla="*/ 2915357 w 3227070"/>
                <a:gd name="connsiteY5" fmla="*/ 1531109 h 6163735"/>
                <a:gd name="connsiteX6" fmla="*/ 3227070 w 3227070"/>
                <a:gd name="connsiteY6" fmla="*/ 1531109 h 6163735"/>
                <a:gd name="connsiteX7" fmla="*/ 3227070 w 3227070"/>
                <a:gd name="connsiteY7" fmla="*/ 4635473 h 6163735"/>
                <a:gd name="connsiteX8" fmla="*/ 2900116 w 3227070"/>
                <a:gd name="connsiteY8" fmla="*/ 4635473 h 6163735"/>
                <a:gd name="connsiteX9" fmla="*/ 2639072 w 3227070"/>
                <a:gd name="connsiteY9" fmla="*/ 6163735 h 616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7070" h="6163735">
                  <a:moveTo>
                    <a:pt x="2639072" y="6163735"/>
                  </a:moveTo>
                  <a:lnTo>
                    <a:pt x="2457216" y="6128675"/>
                  </a:lnTo>
                  <a:cubicBezTo>
                    <a:pt x="1045479" y="5786850"/>
                    <a:pt x="0" y="4553012"/>
                    <a:pt x="0" y="3083290"/>
                  </a:cubicBezTo>
                  <a:cubicBezTo>
                    <a:pt x="0" y="1613568"/>
                    <a:pt x="1045480" y="379730"/>
                    <a:pt x="2457216" y="37905"/>
                  </a:cubicBezTo>
                  <a:lnTo>
                    <a:pt x="2653827" y="0"/>
                  </a:lnTo>
                  <a:lnTo>
                    <a:pt x="2915357" y="1531109"/>
                  </a:lnTo>
                  <a:lnTo>
                    <a:pt x="3227070" y="1531109"/>
                  </a:lnTo>
                  <a:lnTo>
                    <a:pt x="3227070" y="4635473"/>
                  </a:lnTo>
                  <a:lnTo>
                    <a:pt x="2900116" y="4635473"/>
                  </a:lnTo>
                  <a:lnTo>
                    <a:pt x="2639072" y="6163735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53343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9E2F12-7E95-6D94-A0F9-CBC3E48E6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E581576-A543-27EE-F65E-2D4ECCF0F8DB}"/>
              </a:ext>
            </a:extLst>
          </p:cNvPr>
          <p:cNvGrpSpPr/>
          <p:nvPr/>
        </p:nvGrpSpPr>
        <p:grpSpPr>
          <a:xfrm>
            <a:off x="845820" y="-2026920"/>
            <a:ext cx="2240280" cy="6263640"/>
            <a:chOff x="845820" y="-2026920"/>
            <a:chExt cx="2240280" cy="6263640"/>
          </a:xfrm>
        </p:grpSpPr>
        <p:sp>
          <p:nvSpPr>
            <p:cNvPr id="2" name="Parallelogram 1">
              <a:extLst>
                <a:ext uri="{FF2B5EF4-FFF2-40B4-BE49-F238E27FC236}">
                  <a16:creationId xmlns:a16="http://schemas.microsoft.com/office/drawing/2014/main" id="{BEEBB214-D083-58F4-696E-29DE6A2A298E}"/>
                </a:ext>
              </a:extLst>
            </p:cNvPr>
            <p:cNvSpPr/>
            <p:nvPr/>
          </p:nvSpPr>
          <p:spPr>
            <a:xfrm>
              <a:off x="845820" y="-2026920"/>
              <a:ext cx="2240280" cy="6263640"/>
            </a:xfrm>
            <a:prstGeom prst="parallelogram">
              <a:avLst>
                <a:gd name="adj" fmla="val 40646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D08545-2D3D-65B5-C70B-2007E1BD8F9F}"/>
                </a:ext>
              </a:extLst>
            </p:cNvPr>
            <p:cNvSpPr txBox="1"/>
            <p:nvPr/>
          </p:nvSpPr>
          <p:spPr>
            <a:xfrm>
              <a:off x="1203960" y="2476530"/>
              <a:ext cx="12344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i="1" dirty="0" err="1">
                  <a:latin typeface="Aparajita" panose="02020603050405020304" pitchFamily="18" charset="0"/>
                  <a:cs typeface="Aparajita" panose="02020603050405020304" pitchFamily="18" charset="0"/>
                </a:rPr>
                <a:t>Nayab</a:t>
              </a:r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 </a:t>
              </a:r>
            </a:p>
            <a:p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Nasim</a:t>
              </a:r>
            </a:p>
            <a:p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1232</a:t>
              </a:r>
              <a:endParaRPr lang="en-IN" sz="3200" b="1" i="1" dirty="0">
                <a:latin typeface="Aparajita" panose="02020603050405020304" pitchFamily="18" charset="0"/>
                <a:cs typeface="Aparajita" panose="02020603050405020304" pitchFamily="18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246F2E5-FD57-9EF0-CC74-40FC783D4115}"/>
              </a:ext>
            </a:extLst>
          </p:cNvPr>
          <p:cNvGrpSpPr/>
          <p:nvPr/>
        </p:nvGrpSpPr>
        <p:grpSpPr>
          <a:xfrm>
            <a:off x="1821180" y="6858000"/>
            <a:ext cx="2240280" cy="6263640"/>
            <a:chOff x="2019304" y="3261360"/>
            <a:chExt cx="2240280" cy="6263640"/>
          </a:xfrm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A9D09AF1-D59B-B0C2-F209-2B3C0AFFFAAE}"/>
                </a:ext>
              </a:extLst>
            </p:cNvPr>
            <p:cNvSpPr/>
            <p:nvPr/>
          </p:nvSpPr>
          <p:spPr>
            <a:xfrm>
              <a:off x="2019304" y="3261360"/>
              <a:ext cx="2240280" cy="6263640"/>
            </a:xfrm>
            <a:prstGeom prst="parallelogram">
              <a:avLst>
                <a:gd name="adj" fmla="val 40646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30948C-07E0-AB85-5A89-CB7C16D430AE}"/>
                </a:ext>
              </a:extLst>
            </p:cNvPr>
            <p:cNvSpPr txBox="1"/>
            <p:nvPr/>
          </p:nvSpPr>
          <p:spPr>
            <a:xfrm>
              <a:off x="2739400" y="3429000"/>
              <a:ext cx="14782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Arhan 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Abdullah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1236</a:t>
              </a:r>
              <a:endParaRPr lang="en-IN" sz="3200" b="1" i="1" dirty="0">
                <a:latin typeface="Aparajita" panose="02020603050405020304" pitchFamily="18" charset="0"/>
                <a:cs typeface="Aparajita" panose="02020603050405020304" pitchFamily="18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9A14D6-6E65-4E53-C87E-B463C311C1D6}"/>
              </a:ext>
            </a:extLst>
          </p:cNvPr>
          <p:cNvGrpSpPr/>
          <p:nvPr/>
        </p:nvGrpSpPr>
        <p:grpSpPr>
          <a:xfrm>
            <a:off x="5457792" y="-6263640"/>
            <a:ext cx="2240280" cy="6263640"/>
            <a:chOff x="5196842" y="-1905000"/>
            <a:chExt cx="2240280" cy="6263640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81C16E87-D9E0-EF55-6941-730FF2F06EC5}"/>
                </a:ext>
              </a:extLst>
            </p:cNvPr>
            <p:cNvSpPr/>
            <p:nvPr/>
          </p:nvSpPr>
          <p:spPr>
            <a:xfrm>
              <a:off x="5196842" y="-1905000"/>
              <a:ext cx="2240280" cy="6263640"/>
            </a:xfrm>
            <a:prstGeom prst="parallelogram">
              <a:avLst>
                <a:gd name="adj" fmla="val 40646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5A3ED9-0C69-299A-9BD9-A7F21E345FCA}"/>
                </a:ext>
              </a:extLst>
            </p:cNvPr>
            <p:cNvSpPr txBox="1"/>
            <p:nvPr/>
          </p:nvSpPr>
          <p:spPr>
            <a:xfrm rot="342474">
              <a:off x="5269230" y="2788980"/>
              <a:ext cx="15316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Shadman 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Ashraf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1254</a:t>
              </a:r>
              <a:endParaRPr lang="en-IN" sz="3200" b="1" i="1" dirty="0">
                <a:latin typeface="Aparajita" panose="02020603050405020304" pitchFamily="18" charset="0"/>
                <a:cs typeface="Aparajita" panose="02020603050405020304" pitchFamily="18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C832605-984F-335E-AC21-25CBFC404D4A}"/>
              </a:ext>
            </a:extLst>
          </p:cNvPr>
          <p:cNvGrpSpPr/>
          <p:nvPr/>
        </p:nvGrpSpPr>
        <p:grpSpPr>
          <a:xfrm>
            <a:off x="6129864" y="6858000"/>
            <a:ext cx="2240280" cy="6263640"/>
            <a:chOff x="6591302" y="2667000"/>
            <a:chExt cx="2240280" cy="6263640"/>
          </a:xfrm>
        </p:grpSpPr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EB041226-2610-644A-0F75-36E32A21900B}"/>
                </a:ext>
              </a:extLst>
            </p:cNvPr>
            <p:cNvSpPr/>
            <p:nvPr/>
          </p:nvSpPr>
          <p:spPr>
            <a:xfrm>
              <a:off x="6591302" y="2667000"/>
              <a:ext cx="2240280" cy="6263640"/>
            </a:xfrm>
            <a:prstGeom prst="parallelogram">
              <a:avLst>
                <a:gd name="adj" fmla="val 40646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19F3A4-B19F-E456-E307-150FDE2A4D95}"/>
                </a:ext>
              </a:extLst>
            </p:cNvPr>
            <p:cNvSpPr txBox="1"/>
            <p:nvPr/>
          </p:nvSpPr>
          <p:spPr>
            <a:xfrm rot="274853">
              <a:off x="7387162" y="2801889"/>
              <a:ext cx="12344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Zaid 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Akbar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1268</a:t>
              </a:r>
              <a:endParaRPr lang="en-IN" sz="3200" b="1" i="1" dirty="0">
                <a:latin typeface="Aparajita" panose="02020603050405020304" pitchFamily="18" charset="0"/>
                <a:cs typeface="Aparajita" panose="020206030504050203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EE45DEA-7990-3EB8-6A6F-AC8F7CB11261}"/>
              </a:ext>
            </a:extLst>
          </p:cNvPr>
          <p:cNvGrpSpPr/>
          <p:nvPr/>
        </p:nvGrpSpPr>
        <p:grpSpPr>
          <a:xfrm>
            <a:off x="10226040" y="-6271290"/>
            <a:ext cx="2240280" cy="6263640"/>
            <a:chOff x="9033082" y="2164080"/>
            <a:chExt cx="2240280" cy="6263640"/>
          </a:xfrm>
        </p:grpSpPr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34E84DD5-B41D-236B-C7FC-F964A884FF50}"/>
                </a:ext>
              </a:extLst>
            </p:cNvPr>
            <p:cNvSpPr/>
            <p:nvPr/>
          </p:nvSpPr>
          <p:spPr>
            <a:xfrm>
              <a:off x="9033082" y="2164080"/>
              <a:ext cx="2240280" cy="6263640"/>
            </a:xfrm>
            <a:prstGeom prst="parallelogram">
              <a:avLst>
                <a:gd name="adj" fmla="val 40646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F3E7E5-3F63-BE6C-6BDF-B7B3B826647B}"/>
                </a:ext>
              </a:extLst>
            </p:cNvPr>
            <p:cNvSpPr txBox="1"/>
            <p:nvPr/>
          </p:nvSpPr>
          <p:spPr>
            <a:xfrm rot="280033">
              <a:off x="9193102" y="6774210"/>
              <a:ext cx="12344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Faiz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Ahmed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1266</a:t>
              </a:r>
              <a:endParaRPr lang="en-IN" sz="3200" b="1" i="1" dirty="0">
                <a:latin typeface="Aparajita" panose="02020603050405020304" pitchFamily="18" charset="0"/>
                <a:cs typeface="Aparajita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15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BBBB19-5A7D-DC00-2B42-3CE7900CE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FE202D8-5585-D1FB-B7BD-51FBC47C476C}"/>
              </a:ext>
            </a:extLst>
          </p:cNvPr>
          <p:cNvGrpSpPr/>
          <p:nvPr/>
        </p:nvGrpSpPr>
        <p:grpSpPr>
          <a:xfrm>
            <a:off x="845820" y="-2026920"/>
            <a:ext cx="2240280" cy="6263640"/>
            <a:chOff x="845820" y="-2026920"/>
            <a:chExt cx="2240280" cy="6263640"/>
          </a:xfrm>
        </p:grpSpPr>
        <p:sp>
          <p:nvSpPr>
            <p:cNvPr id="2" name="Parallelogram 1">
              <a:extLst>
                <a:ext uri="{FF2B5EF4-FFF2-40B4-BE49-F238E27FC236}">
                  <a16:creationId xmlns:a16="http://schemas.microsoft.com/office/drawing/2014/main" id="{4DBF1F45-DBA4-729A-9263-9838C9EC60AD}"/>
                </a:ext>
              </a:extLst>
            </p:cNvPr>
            <p:cNvSpPr/>
            <p:nvPr/>
          </p:nvSpPr>
          <p:spPr>
            <a:xfrm>
              <a:off x="845820" y="-2026920"/>
              <a:ext cx="2240280" cy="6263640"/>
            </a:xfrm>
            <a:prstGeom prst="parallelogram">
              <a:avLst>
                <a:gd name="adj" fmla="val 40646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5E234D-57B7-2029-CE6A-93625464E660}"/>
                </a:ext>
              </a:extLst>
            </p:cNvPr>
            <p:cNvSpPr txBox="1"/>
            <p:nvPr/>
          </p:nvSpPr>
          <p:spPr>
            <a:xfrm>
              <a:off x="1203960" y="2476530"/>
              <a:ext cx="12344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i="1" dirty="0" err="1">
                  <a:latin typeface="Aparajita" panose="02020603050405020304" pitchFamily="18" charset="0"/>
                  <a:cs typeface="Aparajita" panose="02020603050405020304" pitchFamily="18" charset="0"/>
                </a:rPr>
                <a:t>Nayab</a:t>
              </a:r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 </a:t>
              </a:r>
            </a:p>
            <a:p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Nasim</a:t>
              </a:r>
            </a:p>
            <a:p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1232</a:t>
              </a:r>
              <a:endParaRPr lang="en-IN" sz="3200" b="1" i="1" dirty="0">
                <a:latin typeface="Aparajita" panose="02020603050405020304" pitchFamily="18" charset="0"/>
                <a:cs typeface="Aparajita" panose="02020603050405020304" pitchFamily="18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76B593F-70F3-B490-65BF-370A1E9272A9}"/>
              </a:ext>
            </a:extLst>
          </p:cNvPr>
          <p:cNvGrpSpPr/>
          <p:nvPr/>
        </p:nvGrpSpPr>
        <p:grpSpPr>
          <a:xfrm>
            <a:off x="2019304" y="3261360"/>
            <a:ext cx="2240280" cy="6263640"/>
            <a:chOff x="2019304" y="3261360"/>
            <a:chExt cx="2240280" cy="6263640"/>
          </a:xfrm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520490B1-D947-090B-8755-5AA53F2760AA}"/>
                </a:ext>
              </a:extLst>
            </p:cNvPr>
            <p:cNvSpPr/>
            <p:nvPr/>
          </p:nvSpPr>
          <p:spPr>
            <a:xfrm>
              <a:off x="2019304" y="3261360"/>
              <a:ext cx="2240280" cy="6263640"/>
            </a:xfrm>
            <a:prstGeom prst="parallelogram">
              <a:avLst>
                <a:gd name="adj" fmla="val 40646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09C5F1-ECF9-B1BA-C64A-1855A4D37962}"/>
                </a:ext>
              </a:extLst>
            </p:cNvPr>
            <p:cNvSpPr txBox="1"/>
            <p:nvPr/>
          </p:nvSpPr>
          <p:spPr>
            <a:xfrm>
              <a:off x="2739400" y="3429000"/>
              <a:ext cx="14782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Arhan 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Abdullah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1236</a:t>
              </a:r>
              <a:endParaRPr lang="en-IN" sz="3200" b="1" i="1" dirty="0">
                <a:latin typeface="Aparajita" panose="02020603050405020304" pitchFamily="18" charset="0"/>
                <a:cs typeface="Aparajita" panose="02020603050405020304" pitchFamily="18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5843D1F-9810-123A-89A8-3D868960A85A}"/>
              </a:ext>
            </a:extLst>
          </p:cNvPr>
          <p:cNvGrpSpPr/>
          <p:nvPr/>
        </p:nvGrpSpPr>
        <p:grpSpPr>
          <a:xfrm>
            <a:off x="5631184" y="-6263640"/>
            <a:ext cx="2240280" cy="6263640"/>
            <a:chOff x="5196842" y="-1905000"/>
            <a:chExt cx="2240280" cy="6263640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89A3FB94-5C89-DF0A-4EFF-23AF7B11600B}"/>
                </a:ext>
              </a:extLst>
            </p:cNvPr>
            <p:cNvSpPr/>
            <p:nvPr/>
          </p:nvSpPr>
          <p:spPr>
            <a:xfrm>
              <a:off x="5196842" y="-1905000"/>
              <a:ext cx="2240280" cy="6263640"/>
            </a:xfrm>
            <a:prstGeom prst="parallelogram">
              <a:avLst>
                <a:gd name="adj" fmla="val 40646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561152-6389-A4F8-BDD8-5CE1F814D685}"/>
                </a:ext>
              </a:extLst>
            </p:cNvPr>
            <p:cNvSpPr txBox="1"/>
            <p:nvPr/>
          </p:nvSpPr>
          <p:spPr>
            <a:xfrm rot="342474">
              <a:off x="5269230" y="2788980"/>
              <a:ext cx="15316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Shadman 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Ashraf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1254</a:t>
              </a:r>
              <a:endParaRPr lang="en-IN" sz="3200" b="1" i="1" dirty="0">
                <a:latin typeface="Aparajita" panose="02020603050405020304" pitchFamily="18" charset="0"/>
                <a:cs typeface="Aparajita" panose="02020603050405020304" pitchFamily="18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655FC45-D24E-B570-5BB3-60AB60C34BE5}"/>
              </a:ext>
            </a:extLst>
          </p:cNvPr>
          <p:cNvGrpSpPr/>
          <p:nvPr/>
        </p:nvGrpSpPr>
        <p:grpSpPr>
          <a:xfrm>
            <a:off x="6168212" y="6903720"/>
            <a:ext cx="2240280" cy="6263640"/>
            <a:chOff x="6591302" y="2667000"/>
            <a:chExt cx="2240280" cy="6263640"/>
          </a:xfrm>
        </p:grpSpPr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5D0FFE35-19DA-C44D-B655-3E78442D81C2}"/>
                </a:ext>
              </a:extLst>
            </p:cNvPr>
            <p:cNvSpPr/>
            <p:nvPr/>
          </p:nvSpPr>
          <p:spPr>
            <a:xfrm>
              <a:off x="6591302" y="2667000"/>
              <a:ext cx="2240280" cy="6263640"/>
            </a:xfrm>
            <a:prstGeom prst="parallelogram">
              <a:avLst>
                <a:gd name="adj" fmla="val 40646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B62595-2B0A-D177-8D9F-832C62B09A24}"/>
                </a:ext>
              </a:extLst>
            </p:cNvPr>
            <p:cNvSpPr txBox="1"/>
            <p:nvPr/>
          </p:nvSpPr>
          <p:spPr>
            <a:xfrm rot="274853">
              <a:off x="7387162" y="2801889"/>
              <a:ext cx="12344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Zaid 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Akbar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1268</a:t>
              </a:r>
              <a:endParaRPr lang="en-IN" sz="3200" b="1" i="1" dirty="0">
                <a:latin typeface="Aparajita" panose="02020603050405020304" pitchFamily="18" charset="0"/>
                <a:cs typeface="Aparajita" panose="020206030504050203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D8FAB75-0F09-7EF1-3C70-7285F04FFC1F}"/>
              </a:ext>
            </a:extLst>
          </p:cNvPr>
          <p:cNvGrpSpPr/>
          <p:nvPr/>
        </p:nvGrpSpPr>
        <p:grpSpPr>
          <a:xfrm>
            <a:off x="9951720" y="-6343766"/>
            <a:ext cx="2240280" cy="6263640"/>
            <a:chOff x="9071430" y="2209800"/>
            <a:chExt cx="2240280" cy="6263640"/>
          </a:xfrm>
        </p:grpSpPr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967D302E-B93A-BDFE-ACDE-C3FAE04F8E9F}"/>
                </a:ext>
              </a:extLst>
            </p:cNvPr>
            <p:cNvSpPr/>
            <p:nvPr/>
          </p:nvSpPr>
          <p:spPr>
            <a:xfrm>
              <a:off x="9071430" y="2209800"/>
              <a:ext cx="2240280" cy="6263640"/>
            </a:xfrm>
            <a:prstGeom prst="parallelogram">
              <a:avLst>
                <a:gd name="adj" fmla="val 40646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576586-E239-81D9-A53E-B8D3DAD035EB}"/>
                </a:ext>
              </a:extLst>
            </p:cNvPr>
            <p:cNvSpPr txBox="1"/>
            <p:nvPr/>
          </p:nvSpPr>
          <p:spPr>
            <a:xfrm rot="280033">
              <a:off x="9231450" y="6819930"/>
              <a:ext cx="12344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Faiz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Ahmed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1266</a:t>
              </a:r>
              <a:endParaRPr lang="en-IN" sz="3200" b="1" i="1" dirty="0">
                <a:latin typeface="Aparajita" panose="02020603050405020304" pitchFamily="18" charset="0"/>
                <a:cs typeface="Aparajita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2917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13BA5D-AEE4-BBB6-16E4-F117C7878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9DE8F615-3CB5-584A-6E6C-898BC87C827A}"/>
              </a:ext>
            </a:extLst>
          </p:cNvPr>
          <p:cNvGrpSpPr/>
          <p:nvPr/>
        </p:nvGrpSpPr>
        <p:grpSpPr>
          <a:xfrm>
            <a:off x="845820" y="-2026920"/>
            <a:ext cx="2240280" cy="6263640"/>
            <a:chOff x="845820" y="-2026920"/>
            <a:chExt cx="2240280" cy="6263640"/>
          </a:xfrm>
        </p:grpSpPr>
        <p:sp>
          <p:nvSpPr>
            <p:cNvPr id="2" name="Parallelogram 1">
              <a:extLst>
                <a:ext uri="{FF2B5EF4-FFF2-40B4-BE49-F238E27FC236}">
                  <a16:creationId xmlns:a16="http://schemas.microsoft.com/office/drawing/2014/main" id="{030FBBD6-8E49-DA2F-820F-B20464B442DD}"/>
                </a:ext>
              </a:extLst>
            </p:cNvPr>
            <p:cNvSpPr/>
            <p:nvPr/>
          </p:nvSpPr>
          <p:spPr>
            <a:xfrm>
              <a:off x="845820" y="-2026920"/>
              <a:ext cx="2240280" cy="6263640"/>
            </a:xfrm>
            <a:prstGeom prst="parallelogram">
              <a:avLst>
                <a:gd name="adj" fmla="val 40646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DFA75F-28CE-ECB9-CCFE-D5EDF56D5F4A}"/>
                </a:ext>
              </a:extLst>
            </p:cNvPr>
            <p:cNvSpPr txBox="1"/>
            <p:nvPr/>
          </p:nvSpPr>
          <p:spPr>
            <a:xfrm>
              <a:off x="1203960" y="2476530"/>
              <a:ext cx="12344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i="1" dirty="0" err="1">
                  <a:latin typeface="Aparajita" panose="02020603050405020304" pitchFamily="18" charset="0"/>
                  <a:cs typeface="Aparajita" panose="02020603050405020304" pitchFamily="18" charset="0"/>
                </a:rPr>
                <a:t>Nayab</a:t>
              </a:r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 </a:t>
              </a:r>
            </a:p>
            <a:p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Nasim</a:t>
              </a:r>
            </a:p>
            <a:p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1232</a:t>
              </a:r>
              <a:endParaRPr lang="en-IN" sz="3200" b="1" i="1" dirty="0">
                <a:latin typeface="Aparajita" panose="02020603050405020304" pitchFamily="18" charset="0"/>
                <a:cs typeface="Aparajita" panose="02020603050405020304" pitchFamily="18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BE5C797-7233-A2B3-9A4B-601A67E7F70B}"/>
              </a:ext>
            </a:extLst>
          </p:cNvPr>
          <p:cNvGrpSpPr/>
          <p:nvPr/>
        </p:nvGrpSpPr>
        <p:grpSpPr>
          <a:xfrm>
            <a:off x="2019304" y="3261360"/>
            <a:ext cx="2240280" cy="6263640"/>
            <a:chOff x="2019304" y="3261360"/>
            <a:chExt cx="2240280" cy="6263640"/>
          </a:xfrm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59F18508-9CA6-7231-9067-A13DA5766F79}"/>
                </a:ext>
              </a:extLst>
            </p:cNvPr>
            <p:cNvSpPr/>
            <p:nvPr/>
          </p:nvSpPr>
          <p:spPr>
            <a:xfrm>
              <a:off x="2019304" y="3261360"/>
              <a:ext cx="2240280" cy="6263640"/>
            </a:xfrm>
            <a:prstGeom prst="parallelogram">
              <a:avLst>
                <a:gd name="adj" fmla="val 40646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9215619-C860-C62A-8114-CC9FBAB8198B}"/>
                </a:ext>
              </a:extLst>
            </p:cNvPr>
            <p:cNvSpPr txBox="1"/>
            <p:nvPr/>
          </p:nvSpPr>
          <p:spPr>
            <a:xfrm>
              <a:off x="2739400" y="3429000"/>
              <a:ext cx="14782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Arhan 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Abdullah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1236</a:t>
              </a:r>
              <a:endParaRPr lang="en-IN" sz="3200" b="1" i="1" dirty="0">
                <a:latin typeface="Aparajita" panose="02020603050405020304" pitchFamily="18" charset="0"/>
                <a:cs typeface="Aparajita" panose="02020603050405020304" pitchFamily="18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DE04D3-9024-00EB-E220-081368508471}"/>
              </a:ext>
            </a:extLst>
          </p:cNvPr>
          <p:cNvGrpSpPr/>
          <p:nvPr/>
        </p:nvGrpSpPr>
        <p:grpSpPr>
          <a:xfrm>
            <a:off x="5196842" y="-1905000"/>
            <a:ext cx="2240280" cy="6263640"/>
            <a:chOff x="5196842" y="-1905000"/>
            <a:chExt cx="2240280" cy="6263640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249B281E-8B62-FA20-A7DE-B4BCB51C1206}"/>
                </a:ext>
              </a:extLst>
            </p:cNvPr>
            <p:cNvSpPr/>
            <p:nvPr/>
          </p:nvSpPr>
          <p:spPr>
            <a:xfrm>
              <a:off x="5196842" y="-1905000"/>
              <a:ext cx="2240280" cy="6263640"/>
            </a:xfrm>
            <a:prstGeom prst="parallelogram">
              <a:avLst>
                <a:gd name="adj" fmla="val 40646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B88015-6EF6-C82B-6CE9-7A70DC183CD0}"/>
                </a:ext>
              </a:extLst>
            </p:cNvPr>
            <p:cNvSpPr txBox="1"/>
            <p:nvPr/>
          </p:nvSpPr>
          <p:spPr>
            <a:xfrm rot="342474">
              <a:off x="5269230" y="2788980"/>
              <a:ext cx="15316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Shadman 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Ashraf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1254</a:t>
              </a:r>
              <a:endParaRPr lang="en-IN" sz="3200" b="1" i="1" dirty="0">
                <a:latin typeface="Aparajita" panose="02020603050405020304" pitchFamily="18" charset="0"/>
                <a:cs typeface="Aparajita" panose="02020603050405020304" pitchFamily="18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763D737-05FA-8C2B-88C4-04E2E83860FB}"/>
              </a:ext>
            </a:extLst>
          </p:cNvPr>
          <p:cNvGrpSpPr/>
          <p:nvPr/>
        </p:nvGrpSpPr>
        <p:grpSpPr>
          <a:xfrm>
            <a:off x="6035040" y="6858000"/>
            <a:ext cx="2240280" cy="6263640"/>
            <a:chOff x="6591302" y="2667000"/>
            <a:chExt cx="2240280" cy="6263640"/>
          </a:xfrm>
        </p:grpSpPr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5BB161A2-51EC-EF95-FD9B-4F62B088A093}"/>
                </a:ext>
              </a:extLst>
            </p:cNvPr>
            <p:cNvSpPr/>
            <p:nvPr/>
          </p:nvSpPr>
          <p:spPr>
            <a:xfrm>
              <a:off x="6591302" y="2667000"/>
              <a:ext cx="2240280" cy="6263640"/>
            </a:xfrm>
            <a:prstGeom prst="parallelogram">
              <a:avLst>
                <a:gd name="adj" fmla="val 40646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68EA02-F414-4E7C-A42A-FE21A695623C}"/>
                </a:ext>
              </a:extLst>
            </p:cNvPr>
            <p:cNvSpPr txBox="1"/>
            <p:nvPr/>
          </p:nvSpPr>
          <p:spPr>
            <a:xfrm rot="274853">
              <a:off x="7387162" y="2801889"/>
              <a:ext cx="12344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Zaid 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Akbar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1268</a:t>
              </a:r>
              <a:endParaRPr lang="en-IN" sz="3200" b="1" i="1" dirty="0">
                <a:latin typeface="Aparajita" panose="02020603050405020304" pitchFamily="18" charset="0"/>
                <a:cs typeface="Aparajita" panose="020206030504050203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4B42262-7AA6-7877-892D-D515F2B00F38}"/>
              </a:ext>
            </a:extLst>
          </p:cNvPr>
          <p:cNvGrpSpPr/>
          <p:nvPr/>
        </p:nvGrpSpPr>
        <p:grpSpPr>
          <a:xfrm>
            <a:off x="10226040" y="-6263640"/>
            <a:ext cx="2240280" cy="6263640"/>
            <a:chOff x="9494520" y="-2026920"/>
            <a:chExt cx="2240280" cy="6263640"/>
          </a:xfrm>
        </p:grpSpPr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F37218C5-E314-407F-D0F3-064FBE16F718}"/>
                </a:ext>
              </a:extLst>
            </p:cNvPr>
            <p:cNvSpPr/>
            <p:nvPr/>
          </p:nvSpPr>
          <p:spPr>
            <a:xfrm>
              <a:off x="9494520" y="-2026920"/>
              <a:ext cx="2240280" cy="6263640"/>
            </a:xfrm>
            <a:prstGeom prst="parallelogram">
              <a:avLst>
                <a:gd name="adj" fmla="val 40646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F12E96-94B7-0DAB-98D7-74F5F5E326F8}"/>
                </a:ext>
              </a:extLst>
            </p:cNvPr>
            <p:cNvSpPr txBox="1"/>
            <p:nvPr/>
          </p:nvSpPr>
          <p:spPr>
            <a:xfrm rot="280033">
              <a:off x="9654540" y="2583210"/>
              <a:ext cx="12344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Faiz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Ahmed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1266</a:t>
              </a:r>
              <a:endParaRPr lang="en-IN" sz="3200" b="1" i="1" dirty="0">
                <a:latin typeface="Aparajita" panose="02020603050405020304" pitchFamily="18" charset="0"/>
                <a:cs typeface="Aparajita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374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C718DB-8402-A5E3-5221-CC970C952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E22A9F1-84C8-0690-08E8-650F823DFD37}"/>
              </a:ext>
            </a:extLst>
          </p:cNvPr>
          <p:cNvGrpSpPr/>
          <p:nvPr/>
        </p:nvGrpSpPr>
        <p:grpSpPr>
          <a:xfrm>
            <a:off x="845820" y="-2026920"/>
            <a:ext cx="2240280" cy="6263640"/>
            <a:chOff x="845820" y="-2026920"/>
            <a:chExt cx="2240280" cy="6263640"/>
          </a:xfrm>
        </p:grpSpPr>
        <p:sp>
          <p:nvSpPr>
            <p:cNvPr id="2" name="Parallelogram 1">
              <a:extLst>
                <a:ext uri="{FF2B5EF4-FFF2-40B4-BE49-F238E27FC236}">
                  <a16:creationId xmlns:a16="http://schemas.microsoft.com/office/drawing/2014/main" id="{18E17BF0-A296-5B62-C762-7E134088A757}"/>
                </a:ext>
              </a:extLst>
            </p:cNvPr>
            <p:cNvSpPr/>
            <p:nvPr/>
          </p:nvSpPr>
          <p:spPr>
            <a:xfrm>
              <a:off x="845820" y="-2026920"/>
              <a:ext cx="2240280" cy="6263640"/>
            </a:xfrm>
            <a:prstGeom prst="parallelogram">
              <a:avLst>
                <a:gd name="adj" fmla="val 40646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EC36E5-B94D-B325-D21D-0180147966A3}"/>
                </a:ext>
              </a:extLst>
            </p:cNvPr>
            <p:cNvSpPr txBox="1"/>
            <p:nvPr/>
          </p:nvSpPr>
          <p:spPr>
            <a:xfrm>
              <a:off x="1203960" y="2476530"/>
              <a:ext cx="12344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i="1" dirty="0" err="1">
                  <a:latin typeface="Aparajita" panose="02020603050405020304" pitchFamily="18" charset="0"/>
                  <a:cs typeface="Aparajita" panose="02020603050405020304" pitchFamily="18" charset="0"/>
                </a:rPr>
                <a:t>Nayab</a:t>
              </a:r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 </a:t>
              </a:r>
            </a:p>
            <a:p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Nasim</a:t>
              </a:r>
            </a:p>
            <a:p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1232</a:t>
              </a:r>
              <a:endParaRPr lang="en-IN" sz="3200" b="1" i="1" dirty="0">
                <a:latin typeface="Aparajita" panose="02020603050405020304" pitchFamily="18" charset="0"/>
                <a:cs typeface="Aparajita" panose="02020603050405020304" pitchFamily="18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5D993D-8E22-F22E-6E93-4091B6454B40}"/>
              </a:ext>
            </a:extLst>
          </p:cNvPr>
          <p:cNvGrpSpPr/>
          <p:nvPr/>
        </p:nvGrpSpPr>
        <p:grpSpPr>
          <a:xfrm>
            <a:off x="2019304" y="3261360"/>
            <a:ext cx="2240280" cy="6263640"/>
            <a:chOff x="2019304" y="3261360"/>
            <a:chExt cx="2240280" cy="6263640"/>
          </a:xfrm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478C1A1D-D5B4-9750-2867-82E86AB778B5}"/>
                </a:ext>
              </a:extLst>
            </p:cNvPr>
            <p:cNvSpPr/>
            <p:nvPr/>
          </p:nvSpPr>
          <p:spPr>
            <a:xfrm>
              <a:off x="2019304" y="3261360"/>
              <a:ext cx="2240280" cy="6263640"/>
            </a:xfrm>
            <a:prstGeom prst="parallelogram">
              <a:avLst>
                <a:gd name="adj" fmla="val 40646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2650BB-B1CE-6052-DC27-A26D25F2C89D}"/>
                </a:ext>
              </a:extLst>
            </p:cNvPr>
            <p:cNvSpPr txBox="1"/>
            <p:nvPr/>
          </p:nvSpPr>
          <p:spPr>
            <a:xfrm>
              <a:off x="2739400" y="3429000"/>
              <a:ext cx="14782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Arhan 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Abdullah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1236</a:t>
              </a:r>
              <a:endParaRPr lang="en-IN" sz="3200" b="1" i="1" dirty="0">
                <a:latin typeface="Aparajita" panose="02020603050405020304" pitchFamily="18" charset="0"/>
                <a:cs typeface="Aparajita" panose="02020603050405020304" pitchFamily="18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3C2420-F217-19EE-5B8C-C3105404D2B8}"/>
              </a:ext>
            </a:extLst>
          </p:cNvPr>
          <p:cNvGrpSpPr/>
          <p:nvPr/>
        </p:nvGrpSpPr>
        <p:grpSpPr>
          <a:xfrm>
            <a:off x="5196842" y="-1905000"/>
            <a:ext cx="2240280" cy="6263640"/>
            <a:chOff x="5196842" y="-1905000"/>
            <a:chExt cx="2240280" cy="6263640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B3C28DF1-67E9-79EC-2D79-400174C3ABAB}"/>
                </a:ext>
              </a:extLst>
            </p:cNvPr>
            <p:cNvSpPr/>
            <p:nvPr/>
          </p:nvSpPr>
          <p:spPr>
            <a:xfrm>
              <a:off x="5196842" y="-1905000"/>
              <a:ext cx="2240280" cy="6263640"/>
            </a:xfrm>
            <a:prstGeom prst="parallelogram">
              <a:avLst>
                <a:gd name="adj" fmla="val 40646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51FEC5-2856-5681-2CDF-E32FF54D47F0}"/>
                </a:ext>
              </a:extLst>
            </p:cNvPr>
            <p:cNvSpPr txBox="1"/>
            <p:nvPr/>
          </p:nvSpPr>
          <p:spPr>
            <a:xfrm rot="342474">
              <a:off x="5269230" y="2788980"/>
              <a:ext cx="15316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Shadman 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Ashraf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1254</a:t>
              </a:r>
              <a:endParaRPr lang="en-IN" sz="3200" b="1" i="1" dirty="0">
                <a:latin typeface="Aparajita" panose="02020603050405020304" pitchFamily="18" charset="0"/>
                <a:cs typeface="Aparajita" panose="02020603050405020304" pitchFamily="18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76AF1BC-B8BA-6C65-5352-B4E827A06D9C}"/>
              </a:ext>
            </a:extLst>
          </p:cNvPr>
          <p:cNvGrpSpPr/>
          <p:nvPr/>
        </p:nvGrpSpPr>
        <p:grpSpPr>
          <a:xfrm>
            <a:off x="6591302" y="2667000"/>
            <a:ext cx="2240280" cy="6263640"/>
            <a:chOff x="6591302" y="2667000"/>
            <a:chExt cx="2240280" cy="6263640"/>
          </a:xfrm>
        </p:grpSpPr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33DC32C7-A191-D027-918C-C09BE8757349}"/>
                </a:ext>
              </a:extLst>
            </p:cNvPr>
            <p:cNvSpPr/>
            <p:nvPr/>
          </p:nvSpPr>
          <p:spPr>
            <a:xfrm>
              <a:off x="6591302" y="2667000"/>
              <a:ext cx="2240280" cy="6263640"/>
            </a:xfrm>
            <a:prstGeom prst="parallelogram">
              <a:avLst>
                <a:gd name="adj" fmla="val 40646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17DA05-2D33-06C2-C7B6-471EF9CD3608}"/>
                </a:ext>
              </a:extLst>
            </p:cNvPr>
            <p:cNvSpPr txBox="1"/>
            <p:nvPr/>
          </p:nvSpPr>
          <p:spPr>
            <a:xfrm rot="274853">
              <a:off x="7387162" y="2801889"/>
              <a:ext cx="12344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Zaid 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Akbar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1268</a:t>
              </a:r>
              <a:endParaRPr lang="en-IN" sz="3200" b="1" i="1" dirty="0">
                <a:latin typeface="Aparajita" panose="02020603050405020304" pitchFamily="18" charset="0"/>
                <a:cs typeface="Aparajita" panose="020206030504050203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9A4A38E-B08B-0286-72EC-A80D36E520F2}"/>
              </a:ext>
            </a:extLst>
          </p:cNvPr>
          <p:cNvGrpSpPr/>
          <p:nvPr/>
        </p:nvGrpSpPr>
        <p:grpSpPr>
          <a:xfrm>
            <a:off x="9951720" y="-6263640"/>
            <a:ext cx="2240280" cy="6263640"/>
            <a:chOff x="9494520" y="-2026920"/>
            <a:chExt cx="2240280" cy="6263640"/>
          </a:xfrm>
        </p:grpSpPr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2548957D-30CC-2F16-7EFB-F9D12894FBA9}"/>
                </a:ext>
              </a:extLst>
            </p:cNvPr>
            <p:cNvSpPr/>
            <p:nvPr/>
          </p:nvSpPr>
          <p:spPr>
            <a:xfrm>
              <a:off x="9494520" y="-2026920"/>
              <a:ext cx="2240280" cy="6263640"/>
            </a:xfrm>
            <a:prstGeom prst="parallelogram">
              <a:avLst>
                <a:gd name="adj" fmla="val 40646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F2504F-1B48-5A5D-13AF-CAD8DA9238F2}"/>
                </a:ext>
              </a:extLst>
            </p:cNvPr>
            <p:cNvSpPr txBox="1"/>
            <p:nvPr/>
          </p:nvSpPr>
          <p:spPr>
            <a:xfrm rot="280033">
              <a:off x="9654540" y="2583210"/>
              <a:ext cx="12344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Faiz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Ahmed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1266</a:t>
              </a:r>
              <a:endParaRPr lang="en-IN" sz="3200" b="1" i="1" dirty="0">
                <a:latin typeface="Aparajita" panose="02020603050405020304" pitchFamily="18" charset="0"/>
                <a:cs typeface="Aparajita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997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37B816-18C0-E9B2-C4CB-496C94EF4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09EC925-C8E7-DD55-D118-CC3DDE1AB5E3}"/>
              </a:ext>
            </a:extLst>
          </p:cNvPr>
          <p:cNvGrpSpPr/>
          <p:nvPr/>
        </p:nvGrpSpPr>
        <p:grpSpPr>
          <a:xfrm>
            <a:off x="845820" y="-2026920"/>
            <a:ext cx="2240280" cy="6263640"/>
            <a:chOff x="845820" y="-2026920"/>
            <a:chExt cx="2240280" cy="6263640"/>
          </a:xfrm>
        </p:grpSpPr>
        <p:sp>
          <p:nvSpPr>
            <p:cNvPr id="2" name="Parallelogram 1">
              <a:extLst>
                <a:ext uri="{FF2B5EF4-FFF2-40B4-BE49-F238E27FC236}">
                  <a16:creationId xmlns:a16="http://schemas.microsoft.com/office/drawing/2014/main" id="{E00BAA87-F741-B914-52D8-55D3498741F3}"/>
                </a:ext>
              </a:extLst>
            </p:cNvPr>
            <p:cNvSpPr/>
            <p:nvPr/>
          </p:nvSpPr>
          <p:spPr>
            <a:xfrm>
              <a:off x="845820" y="-2026920"/>
              <a:ext cx="2240280" cy="6263640"/>
            </a:xfrm>
            <a:prstGeom prst="parallelogram">
              <a:avLst>
                <a:gd name="adj" fmla="val 40646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ADE042-463C-72F7-AA5E-7FA1369AF336}"/>
                </a:ext>
              </a:extLst>
            </p:cNvPr>
            <p:cNvSpPr txBox="1"/>
            <p:nvPr/>
          </p:nvSpPr>
          <p:spPr>
            <a:xfrm>
              <a:off x="1203960" y="2476530"/>
              <a:ext cx="12344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i="1" dirty="0" err="1">
                  <a:latin typeface="Aparajita" panose="02020603050405020304" pitchFamily="18" charset="0"/>
                  <a:cs typeface="Aparajita" panose="02020603050405020304" pitchFamily="18" charset="0"/>
                </a:rPr>
                <a:t>Nayab</a:t>
              </a:r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 </a:t>
              </a:r>
            </a:p>
            <a:p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Nasim</a:t>
              </a:r>
            </a:p>
            <a:p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1232</a:t>
              </a:r>
              <a:endParaRPr lang="en-IN" sz="3200" b="1" i="1" dirty="0">
                <a:latin typeface="Aparajita" panose="02020603050405020304" pitchFamily="18" charset="0"/>
                <a:cs typeface="Aparajita" panose="02020603050405020304" pitchFamily="18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38667FC-B6E5-30AF-2068-1862FB9AAD2C}"/>
              </a:ext>
            </a:extLst>
          </p:cNvPr>
          <p:cNvGrpSpPr/>
          <p:nvPr/>
        </p:nvGrpSpPr>
        <p:grpSpPr>
          <a:xfrm>
            <a:off x="2019304" y="3261360"/>
            <a:ext cx="2240280" cy="6263640"/>
            <a:chOff x="2019304" y="3261360"/>
            <a:chExt cx="2240280" cy="6263640"/>
          </a:xfrm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211FBA0A-5ADF-A963-E5F0-200DBFA64C43}"/>
                </a:ext>
              </a:extLst>
            </p:cNvPr>
            <p:cNvSpPr/>
            <p:nvPr/>
          </p:nvSpPr>
          <p:spPr>
            <a:xfrm>
              <a:off x="2019304" y="3261360"/>
              <a:ext cx="2240280" cy="6263640"/>
            </a:xfrm>
            <a:prstGeom prst="parallelogram">
              <a:avLst>
                <a:gd name="adj" fmla="val 40646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69F8FBB-0264-E3AD-9EF1-FF17F00C3554}"/>
                </a:ext>
              </a:extLst>
            </p:cNvPr>
            <p:cNvSpPr txBox="1"/>
            <p:nvPr/>
          </p:nvSpPr>
          <p:spPr>
            <a:xfrm>
              <a:off x="2739400" y="3429000"/>
              <a:ext cx="14782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Arhan 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Abdullah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1236</a:t>
              </a:r>
              <a:endParaRPr lang="en-IN" sz="3200" b="1" i="1" dirty="0">
                <a:latin typeface="Aparajita" panose="02020603050405020304" pitchFamily="18" charset="0"/>
                <a:cs typeface="Aparajita" panose="02020603050405020304" pitchFamily="18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5ADA4C8-DEEB-C979-0A34-EACB9F7F6BF5}"/>
              </a:ext>
            </a:extLst>
          </p:cNvPr>
          <p:cNvGrpSpPr/>
          <p:nvPr/>
        </p:nvGrpSpPr>
        <p:grpSpPr>
          <a:xfrm>
            <a:off x="5196842" y="-1905000"/>
            <a:ext cx="2240280" cy="6263640"/>
            <a:chOff x="5196842" y="-1905000"/>
            <a:chExt cx="2240280" cy="6263640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DDFD3EAF-EA94-DFBA-0C4F-0B665F4C7E07}"/>
                </a:ext>
              </a:extLst>
            </p:cNvPr>
            <p:cNvSpPr/>
            <p:nvPr/>
          </p:nvSpPr>
          <p:spPr>
            <a:xfrm>
              <a:off x="5196842" y="-1905000"/>
              <a:ext cx="2240280" cy="6263640"/>
            </a:xfrm>
            <a:prstGeom prst="parallelogram">
              <a:avLst>
                <a:gd name="adj" fmla="val 40646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95052A-5C28-DC4D-AD72-CA83B6A93838}"/>
                </a:ext>
              </a:extLst>
            </p:cNvPr>
            <p:cNvSpPr txBox="1"/>
            <p:nvPr/>
          </p:nvSpPr>
          <p:spPr>
            <a:xfrm rot="342474">
              <a:off x="5269230" y="2788980"/>
              <a:ext cx="15316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Shadman 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Ashraf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1254</a:t>
              </a:r>
              <a:endParaRPr lang="en-IN" sz="3200" b="1" i="1" dirty="0">
                <a:latin typeface="Aparajita" panose="02020603050405020304" pitchFamily="18" charset="0"/>
                <a:cs typeface="Aparajita" panose="02020603050405020304" pitchFamily="18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FF4C2A1-D727-5485-B1F6-4E19096B8DE9}"/>
              </a:ext>
            </a:extLst>
          </p:cNvPr>
          <p:cNvGrpSpPr/>
          <p:nvPr/>
        </p:nvGrpSpPr>
        <p:grpSpPr>
          <a:xfrm>
            <a:off x="6591302" y="-2026920"/>
            <a:ext cx="5143498" cy="10957560"/>
            <a:chOff x="6591302" y="-2026920"/>
            <a:chExt cx="5143498" cy="10957560"/>
          </a:xfrm>
        </p:grpSpPr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D220D0B4-D1D5-C96D-6AD5-27527C2DD442}"/>
                </a:ext>
              </a:extLst>
            </p:cNvPr>
            <p:cNvSpPr/>
            <p:nvPr/>
          </p:nvSpPr>
          <p:spPr>
            <a:xfrm>
              <a:off x="9494520" y="-2026920"/>
              <a:ext cx="2240280" cy="6263640"/>
            </a:xfrm>
            <a:prstGeom prst="parallelogram">
              <a:avLst>
                <a:gd name="adj" fmla="val 40646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EF98C23-A960-2C23-C813-03D0992DCD47}"/>
                </a:ext>
              </a:extLst>
            </p:cNvPr>
            <p:cNvGrpSpPr/>
            <p:nvPr/>
          </p:nvGrpSpPr>
          <p:grpSpPr>
            <a:xfrm>
              <a:off x="6591302" y="2667000"/>
              <a:ext cx="2240280" cy="6263640"/>
              <a:chOff x="6591302" y="2667000"/>
              <a:chExt cx="2240280" cy="6263640"/>
            </a:xfrm>
          </p:grpSpPr>
          <p:sp>
            <p:nvSpPr>
              <p:cNvPr id="4" name="Parallelogram 3">
                <a:extLst>
                  <a:ext uri="{FF2B5EF4-FFF2-40B4-BE49-F238E27FC236}">
                    <a16:creationId xmlns:a16="http://schemas.microsoft.com/office/drawing/2014/main" id="{05B2990E-8176-30A1-2228-1E81F51C45E0}"/>
                  </a:ext>
                </a:extLst>
              </p:cNvPr>
              <p:cNvSpPr/>
              <p:nvPr/>
            </p:nvSpPr>
            <p:spPr>
              <a:xfrm>
                <a:off x="6591302" y="2667000"/>
                <a:ext cx="2240280" cy="6263640"/>
              </a:xfrm>
              <a:prstGeom prst="parallelogram">
                <a:avLst>
                  <a:gd name="adj" fmla="val 40646"/>
                </a:avLst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FC8BA0-0202-F6AB-5603-421D43B2BA18}"/>
                  </a:ext>
                </a:extLst>
              </p:cNvPr>
              <p:cNvSpPr txBox="1"/>
              <p:nvPr/>
            </p:nvSpPr>
            <p:spPr>
              <a:xfrm rot="274853">
                <a:off x="7387162" y="2801889"/>
                <a:ext cx="123444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i="1" dirty="0">
                    <a:latin typeface="Aparajita" panose="02020603050405020304" pitchFamily="18" charset="0"/>
                    <a:cs typeface="Aparajita" panose="02020603050405020304" pitchFamily="18" charset="0"/>
                  </a:rPr>
                  <a:t>Zaid </a:t>
                </a:r>
              </a:p>
              <a:p>
                <a:pPr algn="ctr"/>
                <a:r>
                  <a:rPr lang="en-US" sz="3200" b="1" i="1" dirty="0">
                    <a:latin typeface="Aparajita" panose="02020603050405020304" pitchFamily="18" charset="0"/>
                    <a:cs typeface="Aparajita" panose="02020603050405020304" pitchFamily="18" charset="0"/>
                  </a:rPr>
                  <a:t>Akbar</a:t>
                </a:r>
              </a:p>
              <a:p>
                <a:pPr algn="ctr"/>
                <a:r>
                  <a:rPr lang="en-US" sz="3200" b="1" i="1" dirty="0">
                    <a:latin typeface="Aparajita" panose="02020603050405020304" pitchFamily="18" charset="0"/>
                    <a:cs typeface="Aparajita" panose="02020603050405020304" pitchFamily="18" charset="0"/>
                  </a:rPr>
                  <a:t>1268</a:t>
                </a:r>
                <a:endParaRPr lang="en-IN" sz="3200" b="1" i="1" dirty="0">
                  <a:latin typeface="Aparajita" panose="02020603050405020304" pitchFamily="18" charset="0"/>
                  <a:cs typeface="Aparajita" panose="02020603050405020304" pitchFamily="18" charset="0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A04F2C-575E-9F2A-0450-7AFD13C23BC2}"/>
                </a:ext>
              </a:extLst>
            </p:cNvPr>
            <p:cNvSpPr txBox="1"/>
            <p:nvPr/>
          </p:nvSpPr>
          <p:spPr>
            <a:xfrm rot="280033">
              <a:off x="9654540" y="2583210"/>
              <a:ext cx="12344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Faiz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Ahmed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1266</a:t>
              </a:r>
              <a:endParaRPr lang="en-IN" sz="3200" b="1" i="1" dirty="0">
                <a:latin typeface="Aparajita" panose="02020603050405020304" pitchFamily="18" charset="0"/>
                <a:cs typeface="Aparajita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88767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399EA2-B48C-9AC1-99A5-1D3E5AFE8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F0D05B2-D150-A97E-0F0F-1E2564888E74}"/>
              </a:ext>
            </a:extLst>
          </p:cNvPr>
          <p:cNvGrpSpPr/>
          <p:nvPr/>
        </p:nvGrpSpPr>
        <p:grpSpPr>
          <a:xfrm>
            <a:off x="1554476" y="-6330350"/>
            <a:ext cx="2240280" cy="6263640"/>
            <a:chOff x="845820" y="-2026920"/>
            <a:chExt cx="2240280" cy="6263640"/>
          </a:xfrm>
        </p:grpSpPr>
        <p:sp>
          <p:nvSpPr>
            <p:cNvPr id="2" name="Parallelogram 1">
              <a:extLst>
                <a:ext uri="{FF2B5EF4-FFF2-40B4-BE49-F238E27FC236}">
                  <a16:creationId xmlns:a16="http://schemas.microsoft.com/office/drawing/2014/main" id="{510F60A0-689D-5C18-944A-A755714F2DB1}"/>
                </a:ext>
              </a:extLst>
            </p:cNvPr>
            <p:cNvSpPr/>
            <p:nvPr/>
          </p:nvSpPr>
          <p:spPr>
            <a:xfrm>
              <a:off x="845820" y="-2026920"/>
              <a:ext cx="2240280" cy="6263640"/>
            </a:xfrm>
            <a:prstGeom prst="parallelogram">
              <a:avLst>
                <a:gd name="adj" fmla="val 40646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ABA4D2-ABC0-6809-9F0B-0B3D86F8F5A1}"/>
                </a:ext>
              </a:extLst>
            </p:cNvPr>
            <p:cNvSpPr txBox="1"/>
            <p:nvPr/>
          </p:nvSpPr>
          <p:spPr>
            <a:xfrm>
              <a:off x="1203960" y="2476530"/>
              <a:ext cx="12344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i="1" dirty="0" err="1">
                  <a:latin typeface="Aparajita" panose="02020603050405020304" pitchFamily="18" charset="0"/>
                  <a:cs typeface="Aparajita" panose="02020603050405020304" pitchFamily="18" charset="0"/>
                </a:rPr>
                <a:t>Nayab</a:t>
              </a:r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 </a:t>
              </a:r>
            </a:p>
            <a:p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Nasim</a:t>
              </a:r>
            </a:p>
            <a:p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1232</a:t>
              </a:r>
              <a:endParaRPr lang="en-IN" sz="3200" b="1" i="1" dirty="0">
                <a:latin typeface="Aparajita" panose="02020603050405020304" pitchFamily="18" charset="0"/>
                <a:cs typeface="Aparajita" panose="02020603050405020304" pitchFamily="18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B7B924-F283-B8D5-F701-BF9C21002C87}"/>
              </a:ext>
            </a:extLst>
          </p:cNvPr>
          <p:cNvGrpSpPr/>
          <p:nvPr/>
        </p:nvGrpSpPr>
        <p:grpSpPr>
          <a:xfrm>
            <a:off x="1821180" y="6858000"/>
            <a:ext cx="2240280" cy="6263640"/>
            <a:chOff x="2019304" y="3261360"/>
            <a:chExt cx="2240280" cy="6263640"/>
          </a:xfrm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A895B5A7-F6D8-E2CB-7609-8A3C92F17716}"/>
                </a:ext>
              </a:extLst>
            </p:cNvPr>
            <p:cNvSpPr/>
            <p:nvPr/>
          </p:nvSpPr>
          <p:spPr>
            <a:xfrm>
              <a:off x="2019304" y="3261360"/>
              <a:ext cx="2240280" cy="6263640"/>
            </a:xfrm>
            <a:prstGeom prst="parallelogram">
              <a:avLst>
                <a:gd name="adj" fmla="val 40646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564E41-69CA-164C-4573-877049345289}"/>
                </a:ext>
              </a:extLst>
            </p:cNvPr>
            <p:cNvSpPr txBox="1"/>
            <p:nvPr/>
          </p:nvSpPr>
          <p:spPr>
            <a:xfrm>
              <a:off x="2739400" y="3429000"/>
              <a:ext cx="14782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Arhan 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Abdullah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1236</a:t>
              </a:r>
              <a:endParaRPr lang="en-IN" sz="3200" b="1" i="1" dirty="0">
                <a:latin typeface="Aparajita" panose="02020603050405020304" pitchFamily="18" charset="0"/>
                <a:cs typeface="Aparajita" panose="02020603050405020304" pitchFamily="18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E2D4CBB-FE44-8071-5FD8-5F06441006B9}"/>
              </a:ext>
            </a:extLst>
          </p:cNvPr>
          <p:cNvGrpSpPr/>
          <p:nvPr/>
        </p:nvGrpSpPr>
        <p:grpSpPr>
          <a:xfrm>
            <a:off x="6096000" y="-6263640"/>
            <a:ext cx="2240280" cy="6263640"/>
            <a:chOff x="5196842" y="-1905000"/>
            <a:chExt cx="2240280" cy="6263640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F21DA246-6256-7667-39F0-95DE93AD8DE4}"/>
                </a:ext>
              </a:extLst>
            </p:cNvPr>
            <p:cNvSpPr/>
            <p:nvPr/>
          </p:nvSpPr>
          <p:spPr>
            <a:xfrm>
              <a:off x="5196842" y="-1905000"/>
              <a:ext cx="2240280" cy="6263640"/>
            </a:xfrm>
            <a:prstGeom prst="parallelogram">
              <a:avLst>
                <a:gd name="adj" fmla="val 40646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C1968C-09D7-C868-8EFC-D9A7E47ABA6F}"/>
                </a:ext>
              </a:extLst>
            </p:cNvPr>
            <p:cNvSpPr txBox="1"/>
            <p:nvPr/>
          </p:nvSpPr>
          <p:spPr>
            <a:xfrm rot="342474">
              <a:off x="5269230" y="2788980"/>
              <a:ext cx="15316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Shadman 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Ashraf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1254</a:t>
              </a:r>
              <a:endParaRPr lang="en-IN" sz="3200" b="1" i="1" dirty="0">
                <a:latin typeface="Aparajita" panose="02020603050405020304" pitchFamily="18" charset="0"/>
                <a:cs typeface="Aparajita" panose="02020603050405020304" pitchFamily="18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71D75-6609-BBF2-1DDF-F14242CE28B3}"/>
              </a:ext>
            </a:extLst>
          </p:cNvPr>
          <p:cNvGrpSpPr/>
          <p:nvPr/>
        </p:nvGrpSpPr>
        <p:grpSpPr>
          <a:xfrm>
            <a:off x="6111244" y="6858000"/>
            <a:ext cx="2240280" cy="6263640"/>
            <a:chOff x="6591302" y="2667000"/>
            <a:chExt cx="2240280" cy="6263640"/>
          </a:xfrm>
        </p:grpSpPr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1BB9C95D-2D73-C5C0-6F06-DBDB70AF91D4}"/>
                </a:ext>
              </a:extLst>
            </p:cNvPr>
            <p:cNvSpPr/>
            <p:nvPr/>
          </p:nvSpPr>
          <p:spPr>
            <a:xfrm>
              <a:off x="6591302" y="2667000"/>
              <a:ext cx="2240280" cy="6263640"/>
            </a:xfrm>
            <a:prstGeom prst="parallelogram">
              <a:avLst>
                <a:gd name="adj" fmla="val 40646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A65C9D-C18D-8510-8D21-A08DBEC3AFE2}"/>
                </a:ext>
              </a:extLst>
            </p:cNvPr>
            <p:cNvSpPr txBox="1"/>
            <p:nvPr/>
          </p:nvSpPr>
          <p:spPr>
            <a:xfrm rot="274853">
              <a:off x="7387162" y="2801889"/>
              <a:ext cx="12344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Zaid 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Akbar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1268</a:t>
              </a:r>
              <a:endParaRPr lang="en-IN" sz="3200" b="1" i="1" dirty="0">
                <a:latin typeface="Aparajita" panose="02020603050405020304" pitchFamily="18" charset="0"/>
                <a:cs typeface="Aparajita" panose="02020603050405020304" pitchFamily="18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A7FB61-1D76-83F4-7C4B-EE3142E6E98E}"/>
              </a:ext>
            </a:extLst>
          </p:cNvPr>
          <p:cNvGrpSpPr/>
          <p:nvPr/>
        </p:nvGrpSpPr>
        <p:grpSpPr>
          <a:xfrm>
            <a:off x="10226040" y="-6263640"/>
            <a:ext cx="2240280" cy="6263640"/>
            <a:chOff x="9014462" y="2164080"/>
            <a:chExt cx="2240280" cy="6263640"/>
          </a:xfrm>
        </p:grpSpPr>
        <p:sp>
          <p:nvSpPr>
            <p:cNvPr id="3" name="Parallelogram 2">
              <a:extLst>
                <a:ext uri="{FF2B5EF4-FFF2-40B4-BE49-F238E27FC236}">
                  <a16:creationId xmlns:a16="http://schemas.microsoft.com/office/drawing/2014/main" id="{7A6FED0B-EFCD-18D7-36DC-7903E1D22570}"/>
                </a:ext>
              </a:extLst>
            </p:cNvPr>
            <p:cNvSpPr/>
            <p:nvPr/>
          </p:nvSpPr>
          <p:spPr>
            <a:xfrm>
              <a:off x="9014462" y="2164080"/>
              <a:ext cx="2240280" cy="6263640"/>
            </a:xfrm>
            <a:prstGeom prst="parallelogram">
              <a:avLst>
                <a:gd name="adj" fmla="val 40646"/>
              </a:avLst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C76A40-C025-03C9-CF1C-CD5BA7043B3E}"/>
                </a:ext>
              </a:extLst>
            </p:cNvPr>
            <p:cNvSpPr txBox="1"/>
            <p:nvPr/>
          </p:nvSpPr>
          <p:spPr>
            <a:xfrm rot="280033">
              <a:off x="9174482" y="6774210"/>
              <a:ext cx="12344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Faiz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Ahmed</a:t>
              </a:r>
            </a:p>
            <a:p>
              <a:pPr algn="ctr"/>
              <a:r>
                <a:rPr lang="en-US" sz="3200" b="1" i="1" dirty="0">
                  <a:latin typeface="Aparajita" panose="02020603050405020304" pitchFamily="18" charset="0"/>
                  <a:cs typeface="Aparajita" panose="02020603050405020304" pitchFamily="18" charset="0"/>
                </a:rPr>
                <a:t>1266</a:t>
              </a:r>
              <a:endParaRPr lang="en-IN" sz="3200" b="1" i="1" dirty="0">
                <a:latin typeface="Aparajita" panose="02020603050405020304" pitchFamily="18" charset="0"/>
                <a:cs typeface="Aparajita" panose="02020603050405020304" pitchFamily="18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6ECDAAE-104A-9519-1B36-0227DB5A0715}"/>
              </a:ext>
            </a:extLst>
          </p:cNvPr>
          <p:cNvSpPr txBox="1"/>
          <p:nvPr/>
        </p:nvSpPr>
        <p:spPr>
          <a:xfrm>
            <a:off x="-1584956" y="-5268172"/>
            <a:ext cx="15880080" cy="2478370"/>
          </a:xfrm>
          <a:custGeom>
            <a:avLst/>
            <a:gdLst/>
            <a:ahLst/>
            <a:cxnLst/>
            <a:rect l="l" t="t" r="r" b="b"/>
            <a:pathLst>
              <a:path w="15880080" h="2478370">
                <a:moveTo>
                  <a:pt x="2238334" y="1980081"/>
                </a:moveTo>
                <a:lnTo>
                  <a:pt x="2238334" y="2075331"/>
                </a:lnTo>
                <a:lnTo>
                  <a:pt x="5100597" y="2075331"/>
                </a:lnTo>
                <a:lnTo>
                  <a:pt x="7962859" y="2075331"/>
                </a:lnTo>
                <a:lnTo>
                  <a:pt x="10825121" y="2075331"/>
                </a:lnTo>
                <a:lnTo>
                  <a:pt x="13687384" y="2075331"/>
                </a:lnTo>
                <a:lnTo>
                  <a:pt x="13687384" y="1980081"/>
                </a:lnTo>
                <a:lnTo>
                  <a:pt x="10825121" y="1980081"/>
                </a:lnTo>
                <a:lnTo>
                  <a:pt x="7962859" y="1980081"/>
                </a:lnTo>
                <a:lnTo>
                  <a:pt x="5100597" y="1980081"/>
                </a:lnTo>
                <a:close/>
                <a:moveTo>
                  <a:pt x="4591069" y="1451488"/>
                </a:moveTo>
                <a:lnTo>
                  <a:pt x="4591069" y="1517592"/>
                </a:lnTo>
                <a:cubicBezTo>
                  <a:pt x="4584203" y="1542916"/>
                  <a:pt x="4569690" y="1565093"/>
                  <a:pt x="4547531" y="1584122"/>
                </a:cubicBezTo>
                <a:cubicBezTo>
                  <a:pt x="4525373" y="1603151"/>
                  <a:pt x="4495093" y="1612665"/>
                  <a:pt x="4456691" y="1612665"/>
                </a:cubicBezTo>
                <a:cubicBezTo>
                  <a:pt x="4404732" y="1612665"/>
                  <a:pt x="4378752" y="1591945"/>
                  <a:pt x="4378752" y="1550506"/>
                </a:cubicBezTo>
                <a:cubicBezTo>
                  <a:pt x="4378752" y="1531297"/>
                  <a:pt x="4383982" y="1514786"/>
                  <a:pt x="4394442" y="1500973"/>
                </a:cubicBezTo>
                <a:cubicBezTo>
                  <a:pt x="4404902" y="1487160"/>
                  <a:pt x="4426853" y="1475459"/>
                  <a:pt x="4460294" y="1465871"/>
                </a:cubicBezTo>
                <a:cubicBezTo>
                  <a:pt x="4493736" y="1456282"/>
                  <a:pt x="4537327" y="1451488"/>
                  <a:pt x="4591069" y="1451488"/>
                </a:cubicBezTo>
                <a:close/>
                <a:moveTo>
                  <a:pt x="11044032" y="1201689"/>
                </a:moveTo>
                <a:cubicBezTo>
                  <a:pt x="11091586" y="1201689"/>
                  <a:pt x="11127502" y="1217005"/>
                  <a:pt x="11151779" y="1247637"/>
                </a:cubicBezTo>
                <a:cubicBezTo>
                  <a:pt x="11176056" y="1278269"/>
                  <a:pt x="11188194" y="1327562"/>
                  <a:pt x="11188194" y="1395516"/>
                </a:cubicBezTo>
                <a:cubicBezTo>
                  <a:pt x="11188194" y="1464638"/>
                  <a:pt x="11174208" y="1516855"/>
                  <a:pt x="11146234" y="1552167"/>
                </a:cubicBezTo>
                <a:cubicBezTo>
                  <a:pt x="11118259" y="1587479"/>
                  <a:pt x="11077673" y="1605135"/>
                  <a:pt x="11024475" y="1605135"/>
                </a:cubicBezTo>
                <a:cubicBezTo>
                  <a:pt x="10974626" y="1605135"/>
                  <a:pt x="10938111" y="1596774"/>
                  <a:pt x="10914930" y="1580051"/>
                </a:cubicBezTo>
                <a:lnTo>
                  <a:pt x="10914930" y="1279412"/>
                </a:lnTo>
                <a:cubicBezTo>
                  <a:pt x="10925369" y="1255631"/>
                  <a:pt x="10940599" y="1236732"/>
                  <a:pt x="10960620" y="1222715"/>
                </a:cubicBezTo>
                <a:cubicBezTo>
                  <a:pt x="10980640" y="1208698"/>
                  <a:pt x="11008444" y="1201689"/>
                  <a:pt x="11044032" y="1201689"/>
                </a:cubicBezTo>
                <a:close/>
                <a:moveTo>
                  <a:pt x="11955908" y="1170094"/>
                </a:moveTo>
                <a:cubicBezTo>
                  <a:pt x="11994534" y="1170094"/>
                  <a:pt x="12023952" y="1180310"/>
                  <a:pt x="12044164" y="1200742"/>
                </a:cubicBezTo>
                <a:cubicBezTo>
                  <a:pt x="12064376" y="1221174"/>
                  <a:pt x="12074482" y="1247977"/>
                  <a:pt x="12074482" y="1281151"/>
                </a:cubicBezTo>
                <a:cubicBezTo>
                  <a:pt x="12074482" y="1289592"/>
                  <a:pt x="12073142" y="1295038"/>
                  <a:pt x="12070459" y="1297488"/>
                </a:cubicBezTo>
                <a:cubicBezTo>
                  <a:pt x="12067778" y="1299938"/>
                  <a:pt x="12061445" y="1301163"/>
                  <a:pt x="12051460" y="1301163"/>
                </a:cubicBezTo>
                <a:lnTo>
                  <a:pt x="11822285" y="1301163"/>
                </a:lnTo>
                <a:cubicBezTo>
                  <a:pt x="11827793" y="1265871"/>
                  <a:pt x="11841323" y="1235203"/>
                  <a:pt x="11862873" y="1209159"/>
                </a:cubicBezTo>
                <a:cubicBezTo>
                  <a:pt x="11884424" y="1183116"/>
                  <a:pt x="11915436" y="1170094"/>
                  <a:pt x="11955908" y="1170094"/>
                </a:cubicBezTo>
                <a:close/>
                <a:moveTo>
                  <a:pt x="8688833" y="1170094"/>
                </a:moveTo>
                <a:cubicBezTo>
                  <a:pt x="8727458" y="1170094"/>
                  <a:pt x="8756877" y="1180310"/>
                  <a:pt x="8777090" y="1200742"/>
                </a:cubicBezTo>
                <a:cubicBezTo>
                  <a:pt x="8797301" y="1221174"/>
                  <a:pt x="8807407" y="1247977"/>
                  <a:pt x="8807407" y="1281151"/>
                </a:cubicBezTo>
                <a:cubicBezTo>
                  <a:pt x="8807407" y="1289592"/>
                  <a:pt x="8806066" y="1295038"/>
                  <a:pt x="8803385" y="1297488"/>
                </a:cubicBezTo>
                <a:cubicBezTo>
                  <a:pt x="8800703" y="1299938"/>
                  <a:pt x="8794369" y="1301163"/>
                  <a:pt x="8784386" y="1301163"/>
                </a:cubicBezTo>
                <a:lnTo>
                  <a:pt x="8555211" y="1301163"/>
                </a:lnTo>
                <a:cubicBezTo>
                  <a:pt x="8560718" y="1265871"/>
                  <a:pt x="8574247" y="1235203"/>
                  <a:pt x="8595798" y="1209159"/>
                </a:cubicBezTo>
                <a:cubicBezTo>
                  <a:pt x="8617349" y="1183116"/>
                  <a:pt x="8648361" y="1170094"/>
                  <a:pt x="8688833" y="1170094"/>
                </a:cubicBezTo>
                <a:close/>
                <a:moveTo>
                  <a:pt x="3640584" y="1170094"/>
                </a:moveTo>
                <a:cubicBezTo>
                  <a:pt x="3679209" y="1170094"/>
                  <a:pt x="3708628" y="1180310"/>
                  <a:pt x="3728840" y="1200742"/>
                </a:cubicBezTo>
                <a:cubicBezTo>
                  <a:pt x="3749052" y="1221174"/>
                  <a:pt x="3759158" y="1247977"/>
                  <a:pt x="3759158" y="1281151"/>
                </a:cubicBezTo>
                <a:cubicBezTo>
                  <a:pt x="3759158" y="1289592"/>
                  <a:pt x="3757817" y="1295038"/>
                  <a:pt x="3755136" y="1297488"/>
                </a:cubicBezTo>
                <a:cubicBezTo>
                  <a:pt x="3752454" y="1299938"/>
                  <a:pt x="3746121" y="1301163"/>
                  <a:pt x="3736136" y="1301163"/>
                </a:cubicBezTo>
                <a:lnTo>
                  <a:pt x="3506961" y="1301163"/>
                </a:lnTo>
                <a:cubicBezTo>
                  <a:pt x="3512468" y="1265871"/>
                  <a:pt x="3525998" y="1235203"/>
                  <a:pt x="3547549" y="1209159"/>
                </a:cubicBezTo>
                <a:cubicBezTo>
                  <a:pt x="3569100" y="1183116"/>
                  <a:pt x="3600112" y="1170094"/>
                  <a:pt x="3640584" y="1170094"/>
                </a:cubicBezTo>
                <a:close/>
                <a:moveTo>
                  <a:pt x="13389889" y="979133"/>
                </a:moveTo>
                <a:cubicBezTo>
                  <a:pt x="13330495" y="979133"/>
                  <a:pt x="13274997" y="988301"/>
                  <a:pt x="13223395" y="1006639"/>
                </a:cubicBezTo>
                <a:cubicBezTo>
                  <a:pt x="13171791" y="1024976"/>
                  <a:pt x="13129656" y="1053822"/>
                  <a:pt x="13096990" y="1093175"/>
                </a:cubicBezTo>
                <a:cubicBezTo>
                  <a:pt x="13064323" y="1132528"/>
                  <a:pt x="13047990" y="1181393"/>
                  <a:pt x="13047990" y="1239771"/>
                </a:cubicBezTo>
                <a:cubicBezTo>
                  <a:pt x="13047990" y="1283513"/>
                  <a:pt x="13055712" y="1320422"/>
                  <a:pt x="13071156" y="1350498"/>
                </a:cubicBezTo>
                <a:cubicBezTo>
                  <a:pt x="13086600" y="1380574"/>
                  <a:pt x="13109066" y="1405706"/>
                  <a:pt x="13138554" y="1425894"/>
                </a:cubicBezTo>
                <a:cubicBezTo>
                  <a:pt x="13168043" y="1446082"/>
                  <a:pt x="13205670" y="1464406"/>
                  <a:pt x="13251434" y="1480865"/>
                </a:cubicBezTo>
                <a:cubicBezTo>
                  <a:pt x="13302138" y="1499115"/>
                  <a:pt x="13337162" y="1512436"/>
                  <a:pt x="13356507" y="1520830"/>
                </a:cubicBezTo>
                <a:cubicBezTo>
                  <a:pt x="13375852" y="1529223"/>
                  <a:pt x="13389086" y="1537077"/>
                  <a:pt x="13396207" y="1544391"/>
                </a:cubicBezTo>
                <a:cubicBezTo>
                  <a:pt x="13403330" y="1551705"/>
                  <a:pt x="13406892" y="1560518"/>
                  <a:pt x="13406892" y="1570830"/>
                </a:cubicBezTo>
                <a:cubicBezTo>
                  <a:pt x="13406892" y="1585938"/>
                  <a:pt x="13398412" y="1598193"/>
                  <a:pt x="13381454" y="1607593"/>
                </a:cubicBezTo>
                <a:cubicBezTo>
                  <a:pt x="13364494" y="1616994"/>
                  <a:pt x="13340220" y="1621694"/>
                  <a:pt x="13308629" y="1621694"/>
                </a:cubicBezTo>
                <a:cubicBezTo>
                  <a:pt x="13254311" y="1621694"/>
                  <a:pt x="13207425" y="1602897"/>
                  <a:pt x="13167968" y="1565302"/>
                </a:cubicBezTo>
                <a:cubicBezTo>
                  <a:pt x="13157911" y="1555238"/>
                  <a:pt x="13147867" y="1550206"/>
                  <a:pt x="13137836" y="1550206"/>
                </a:cubicBezTo>
                <a:cubicBezTo>
                  <a:pt x="13125765" y="1550206"/>
                  <a:pt x="13115177" y="1557041"/>
                  <a:pt x="13106073" y="1570710"/>
                </a:cubicBezTo>
                <a:lnTo>
                  <a:pt x="13030101" y="1683170"/>
                </a:lnTo>
                <a:cubicBezTo>
                  <a:pt x="13025480" y="1690580"/>
                  <a:pt x="13023170" y="1698026"/>
                  <a:pt x="13023170" y="1705508"/>
                </a:cubicBezTo>
                <a:cubicBezTo>
                  <a:pt x="13023170" y="1715996"/>
                  <a:pt x="13027002" y="1725081"/>
                  <a:pt x="13034669" y="1732762"/>
                </a:cubicBezTo>
                <a:cubicBezTo>
                  <a:pt x="13096700" y="1789534"/>
                  <a:pt x="13189775" y="1817919"/>
                  <a:pt x="13313893" y="1817919"/>
                </a:cubicBezTo>
                <a:cubicBezTo>
                  <a:pt x="13376028" y="1817919"/>
                  <a:pt x="13433907" y="1808765"/>
                  <a:pt x="13487534" y="1790455"/>
                </a:cubicBezTo>
                <a:cubicBezTo>
                  <a:pt x="13541159" y="1772146"/>
                  <a:pt x="13585119" y="1742629"/>
                  <a:pt x="13619412" y="1701905"/>
                </a:cubicBezTo>
                <a:cubicBezTo>
                  <a:pt x="13653704" y="1661181"/>
                  <a:pt x="13670851" y="1609963"/>
                  <a:pt x="13670851" y="1548252"/>
                </a:cubicBezTo>
                <a:cubicBezTo>
                  <a:pt x="13670851" y="1500601"/>
                  <a:pt x="13662009" y="1461540"/>
                  <a:pt x="13644322" y="1431068"/>
                </a:cubicBezTo>
                <a:cubicBezTo>
                  <a:pt x="13626636" y="1400596"/>
                  <a:pt x="13602556" y="1376481"/>
                  <a:pt x="13572085" y="1358723"/>
                </a:cubicBezTo>
                <a:cubicBezTo>
                  <a:pt x="13541612" y="1340965"/>
                  <a:pt x="13501452" y="1323353"/>
                  <a:pt x="13451604" y="1305887"/>
                </a:cubicBezTo>
                <a:cubicBezTo>
                  <a:pt x="13408054" y="1290691"/>
                  <a:pt x="13377734" y="1279448"/>
                  <a:pt x="13360644" y="1272158"/>
                </a:cubicBezTo>
                <a:cubicBezTo>
                  <a:pt x="13343552" y="1264867"/>
                  <a:pt x="13331165" y="1257183"/>
                  <a:pt x="13323479" y="1249106"/>
                </a:cubicBezTo>
                <a:cubicBezTo>
                  <a:pt x="13315794" y="1241028"/>
                  <a:pt x="13311951" y="1231142"/>
                  <a:pt x="13311951" y="1219447"/>
                </a:cubicBezTo>
                <a:cubicBezTo>
                  <a:pt x="13311951" y="1190054"/>
                  <a:pt x="13338429" y="1175358"/>
                  <a:pt x="13391388" y="1175358"/>
                </a:cubicBezTo>
                <a:cubicBezTo>
                  <a:pt x="13427879" y="1175358"/>
                  <a:pt x="13455913" y="1184559"/>
                  <a:pt x="13475490" y="1202960"/>
                </a:cubicBezTo>
                <a:cubicBezTo>
                  <a:pt x="13488183" y="1215662"/>
                  <a:pt x="13499027" y="1222013"/>
                  <a:pt x="13508020" y="1222013"/>
                </a:cubicBezTo>
                <a:cubicBezTo>
                  <a:pt x="13519058" y="1222013"/>
                  <a:pt x="13536633" y="1218702"/>
                  <a:pt x="13560743" y="1212079"/>
                </a:cubicBezTo>
                <a:cubicBezTo>
                  <a:pt x="13584850" y="1205456"/>
                  <a:pt x="13604180" y="1198312"/>
                  <a:pt x="13618729" y="1190646"/>
                </a:cubicBezTo>
                <a:cubicBezTo>
                  <a:pt x="13630399" y="1184219"/>
                  <a:pt x="13636235" y="1172132"/>
                  <a:pt x="13636235" y="1154386"/>
                </a:cubicBezTo>
                <a:lnTo>
                  <a:pt x="13635167" y="1141401"/>
                </a:lnTo>
                <a:cubicBezTo>
                  <a:pt x="13631578" y="1108643"/>
                  <a:pt x="13626670" y="1083039"/>
                  <a:pt x="13620444" y="1064589"/>
                </a:cubicBezTo>
                <a:cubicBezTo>
                  <a:pt x="13617940" y="1056004"/>
                  <a:pt x="13615210" y="1049737"/>
                  <a:pt x="13612253" y="1045788"/>
                </a:cubicBezTo>
                <a:cubicBezTo>
                  <a:pt x="13609296" y="1041839"/>
                  <a:pt x="13604911" y="1037283"/>
                  <a:pt x="13599100" y="1032119"/>
                </a:cubicBezTo>
                <a:cubicBezTo>
                  <a:pt x="13559971" y="996795"/>
                  <a:pt x="13490233" y="979133"/>
                  <a:pt x="13389889" y="979133"/>
                </a:cubicBezTo>
                <a:close/>
                <a:moveTo>
                  <a:pt x="11957407" y="979133"/>
                </a:moveTo>
                <a:cubicBezTo>
                  <a:pt x="11876526" y="979133"/>
                  <a:pt x="11805958" y="995642"/>
                  <a:pt x="11745702" y="1028660"/>
                </a:cubicBezTo>
                <a:cubicBezTo>
                  <a:pt x="11685444" y="1061678"/>
                  <a:pt x="11638902" y="1110489"/>
                  <a:pt x="11606072" y="1175094"/>
                </a:cubicBezTo>
                <a:cubicBezTo>
                  <a:pt x="11573241" y="1239699"/>
                  <a:pt x="11556827" y="1318189"/>
                  <a:pt x="11556827" y="1410565"/>
                </a:cubicBezTo>
                <a:cubicBezTo>
                  <a:pt x="11556827" y="1547888"/>
                  <a:pt x="11595220" y="1650112"/>
                  <a:pt x="11672008" y="1717235"/>
                </a:cubicBezTo>
                <a:cubicBezTo>
                  <a:pt x="11748795" y="1784358"/>
                  <a:pt x="11855215" y="1817919"/>
                  <a:pt x="11991269" y="1817919"/>
                </a:cubicBezTo>
                <a:cubicBezTo>
                  <a:pt x="12120221" y="1817919"/>
                  <a:pt x="12212377" y="1794090"/>
                  <a:pt x="12267734" y="1746432"/>
                </a:cubicBezTo>
                <a:cubicBezTo>
                  <a:pt x="12284952" y="1741675"/>
                  <a:pt x="12295047" y="1737627"/>
                  <a:pt x="12298016" y="1734285"/>
                </a:cubicBezTo>
                <a:cubicBezTo>
                  <a:pt x="12300986" y="1730944"/>
                  <a:pt x="12304014" y="1726575"/>
                  <a:pt x="12307099" y="1721180"/>
                </a:cubicBezTo>
                <a:cubicBezTo>
                  <a:pt x="12315364" y="1703106"/>
                  <a:pt x="12322635" y="1679688"/>
                  <a:pt x="12328910" y="1650927"/>
                </a:cubicBezTo>
                <a:cubicBezTo>
                  <a:pt x="12331755" y="1637282"/>
                  <a:pt x="12333178" y="1626882"/>
                  <a:pt x="12333178" y="1619728"/>
                </a:cubicBezTo>
                <a:cubicBezTo>
                  <a:pt x="12333178" y="1602293"/>
                  <a:pt x="12325884" y="1589783"/>
                  <a:pt x="12311296" y="1582197"/>
                </a:cubicBezTo>
                <a:cubicBezTo>
                  <a:pt x="12289017" y="1570103"/>
                  <a:pt x="12267648" y="1561873"/>
                  <a:pt x="12247188" y="1557509"/>
                </a:cubicBezTo>
                <a:cubicBezTo>
                  <a:pt x="12226728" y="1553144"/>
                  <a:pt x="12210391" y="1550962"/>
                  <a:pt x="12198177" y="1550962"/>
                </a:cubicBezTo>
                <a:cubicBezTo>
                  <a:pt x="12191438" y="1550962"/>
                  <a:pt x="12185579" y="1551851"/>
                  <a:pt x="12180599" y="1553630"/>
                </a:cubicBezTo>
                <a:cubicBezTo>
                  <a:pt x="12175618" y="1555408"/>
                  <a:pt x="12169664" y="1558820"/>
                  <a:pt x="12162733" y="1563864"/>
                </a:cubicBezTo>
                <a:cubicBezTo>
                  <a:pt x="12116912" y="1597397"/>
                  <a:pt x="12063519" y="1614164"/>
                  <a:pt x="12002551" y="1614164"/>
                </a:cubicBezTo>
                <a:cubicBezTo>
                  <a:pt x="11947603" y="1614164"/>
                  <a:pt x="11904834" y="1601814"/>
                  <a:pt x="11874246" y="1577113"/>
                </a:cubicBezTo>
                <a:cubicBezTo>
                  <a:pt x="11843659" y="1552413"/>
                  <a:pt x="11826842" y="1522077"/>
                  <a:pt x="11823796" y="1486105"/>
                </a:cubicBezTo>
                <a:lnTo>
                  <a:pt x="12130466" y="1486105"/>
                </a:lnTo>
                <a:cubicBezTo>
                  <a:pt x="12195143" y="1486105"/>
                  <a:pt x="12243968" y="1472554"/>
                  <a:pt x="12276943" y="1445451"/>
                </a:cubicBezTo>
                <a:cubicBezTo>
                  <a:pt x="12309917" y="1418348"/>
                  <a:pt x="12326404" y="1373362"/>
                  <a:pt x="12326404" y="1310491"/>
                </a:cubicBezTo>
                <a:cubicBezTo>
                  <a:pt x="12326404" y="1246286"/>
                  <a:pt x="12311881" y="1189101"/>
                  <a:pt x="12282836" y="1138937"/>
                </a:cubicBezTo>
                <a:cubicBezTo>
                  <a:pt x="12253791" y="1088772"/>
                  <a:pt x="12211346" y="1049597"/>
                  <a:pt x="12155503" y="1021411"/>
                </a:cubicBezTo>
                <a:cubicBezTo>
                  <a:pt x="12099659" y="993226"/>
                  <a:pt x="12033627" y="979133"/>
                  <a:pt x="11957407" y="979133"/>
                </a:cubicBezTo>
                <a:close/>
                <a:moveTo>
                  <a:pt x="8690332" y="979133"/>
                </a:moveTo>
                <a:cubicBezTo>
                  <a:pt x="8609452" y="979133"/>
                  <a:pt x="8538883" y="995642"/>
                  <a:pt x="8478626" y="1028660"/>
                </a:cubicBezTo>
                <a:cubicBezTo>
                  <a:pt x="8418370" y="1061678"/>
                  <a:pt x="8371826" y="1110489"/>
                  <a:pt x="8338997" y="1175094"/>
                </a:cubicBezTo>
                <a:cubicBezTo>
                  <a:pt x="8306167" y="1239699"/>
                  <a:pt x="8289751" y="1318189"/>
                  <a:pt x="8289751" y="1410565"/>
                </a:cubicBezTo>
                <a:cubicBezTo>
                  <a:pt x="8289751" y="1547888"/>
                  <a:pt x="8328145" y="1650112"/>
                  <a:pt x="8404933" y="1717235"/>
                </a:cubicBezTo>
                <a:cubicBezTo>
                  <a:pt x="8481720" y="1784358"/>
                  <a:pt x="8588141" y="1817919"/>
                  <a:pt x="8724193" y="1817919"/>
                </a:cubicBezTo>
                <a:cubicBezTo>
                  <a:pt x="8853147" y="1817919"/>
                  <a:pt x="8945303" y="1794090"/>
                  <a:pt x="9000660" y="1746432"/>
                </a:cubicBezTo>
                <a:cubicBezTo>
                  <a:pt x="9017878" y="1741675"/>
                  <a:pt x="9027971" y="1737627"/>
                  <a:pt x="9030941" y="1734285"/>
                </a:cubicBezTo>
                <a:cubicBezTo>
                  <a:pt x="9033911" y="1730944"/>
                  <a:pt x="9036938" y="1726575"/>
                  <a:pt x="9040024" y="1721180"/>
                </a:cubicBezTo>
                <a:cubicBezTo>
                  <a:pt x="9048290" y="1703106"/>
                  <a:pt x="9055560" y="1679688"/>
                  <a:pt x="9061835" y="1650927"/>
                </a:cubicBezTo>
                <a:cubicBezTo>
                  <a:pt x="9064681" y="1637282"/>
                  <a:pt x="9066104" y="1626882"/>
                  <a:pt x="9066104" y="1619728"/>
                </a:cubicBezTo>
                <a:cubicBezTo>
                  <a:pt x="9066104" y="1602293"/>
                  <a:pt x="9058809" y="1589783"/>
                  <a:pt x="9044221" y="1582197"/>
                </a:cubicBezTo>
                <a:cubicBezTo>
                  <a:pt x="9021943" y="1570103"/>
                  <a:pt x="9000573" y="1561873"/>
                  <a:pt x="8980114" y="1557509"/>
                </a:cubicBezTo>
                <a:cubicBezTo>
                  <a:pt x="8959653" y="1553144"/>
                  <a:pt x="8943316" y="1550962"/>
                  <a:pt x="8931102" y="1550962"/>
                </a:cubicBezTo>
                <a:cubicBezTo>
                  <a:pt x="8924364" y="1550962"/>
                  <a:pt x="8918504" y="1551851"/>
                  <a:pt x="8913524" y="1553630"/>
                </a:cubicBezTo>
                <a:cubicBezTo>
                  <a:pt x="8908544" y="1555408"/>
                  <a:pt x="8902589" y="1558820"/>
                  <a:pt x="8895658" y="1563864"/>
                </a:cubicBezTo>
                <a:cubicBezTo>
                  <a:pt x="8849838" y="1597397"/>
                  <a:pt x="8796444" y="1614164"/>
                  <a:pt x="8735476" y="1614164"/>
                </a:cubicBezTo>
                <a:cubicBezTo>
                  <a:pt x="8680527" y="1614164"/>
                  <a:pt x="8637760" y="1601814"/>
                  <a:pt x="8607171" y="1577113"/>
                </a:cubicBezTo>
                <a:cubicBezTo>
                  <a:pt x="8576584" y="1552413"/>
                  <a:pt x="8559767" y="1522077"/>
                  <a:pt x="8556722" y="1486105"/>
                </a:cubicBezTo>
                <a:lnTo>
                  <a:pt x="8863392" y="1486105"/>
                </a:lnTo>
                <a:cubicBezTo>
                  <a:pt x="8928069" y="1486105"/>
                  <a:pt x="8976894" y="1472554"/>
                  <a:pt x="9009868" y="1445451"/>
                </a:cubicBezTo>
                <a:cubicBezTo>
                  <a:pt x="9042842" y="1418348"/>
                  <a:pt x="9059329" y="1373362"/>
                  <a:pt x="9059329" y="1310491"/>
                </a:cubicBezTo>
                <a:cubicBezTo>
                  <a:pt x="9059329" y="1246286"/>
                  <a:pt x="9044806" y="1189101"/>
                  <a:pt x="9015762" y="1138937"/>
                </a:cubicBezTo>
                <a:cubicBezTo>
                  <a:pt x="8986716" y="1088772"/>
                  <a:pt x="8944272" y="1049597"/>
                  <a:pt x="8888428" y="1021411"/>
                </a:cubicBezTo>
                <a:cubicBezTo>
                  <a:pt x="8832583" y="993226"/>
                  <a:pt x="8766551" y="979133"/>
                  <a:pt x="8690332" y="979133"/>
                </a:cubicBezTo>
                <a:close/>
                <a:moveTo>
                  <a:pt x="4501836" y="979133"/>
                </a:moveTo>
                <a:cubicBezTo>
                  <a:pt x="4451955" y="979133"/>
                  <a:pt x="4407572" y="982786"/>
                  <a:pt x="4368686" y="990092"/>
                </a:cubicBezTo>
                <a:cubicBezTo>
                  <a:pt x="4329801" y="997398"/>
                  <a:pt x="4298811" y="1005644"/>
                  <a:pt x="4275718" y="1014828"/>
                </a:cubicBezTo>
                <a:cubicBezTo>
                  <a:pt x="4252624" y="1024013"/>
                  <a:pt x="4237072" y="1031855"/>
                  <a:pt x="4229063" y="1038354"/>
                </a:cubicBezTo>
                <a:cubicBezTo>
                  <a:pt x="4221453" y="1044069"/>
                  <a:pt x="4215617" y="1048958"/>
                  <a:pt x="4211556" y="1053018"/>
                </a:cubicBezTo>
                <a:cubicBezTo>
                  <a:pt x="4207496" y="1057079"/>
                  <a:pt x="4204350" y="1061340"/>
                  <a:pt x="4202120" y="1065800"/>
                </a:cubicBezTo>
                <a:cubicBezTo>
                  <a:pt x="4197052" y="1076664"/>
                  <a:pt x="4192392" y="1089685"/>
                  <a:pt x="4188139" y="1104865"/>
                </a:cubicBezTo>
                <a:cubicBezTo>
                  <a:pt x="4183886" y="1120046"/>
                  <a:pt x="4180757" y="1133939"/>
                  <a:pt x="4178750" y="1146545"/>
                </a:cubicBezTo>
                <a:cubicBezTo>
                  <a:pt x="4175737" y="1159183"/>
                  <a:pt x="4174230" y="1169850"/>
                  <a:pt x="4174230" y="1178547"/>
                </a:cubicBezTo>
                <a:cubicBezTo>
                  <a:pt x="4175229" y="1191481"/>
                  <a:pt x="4182795" y="1200854"/>
                  <a:pt x="4196928" y="1206665"/>
                </a:cubicBezTo>
                <a:cubicBezTo>
                  <a:pt x="4218943" y="1214459"/>
                  <a:pt x="4237322" y="1220816"/>
                  <a:pt x="4252066" y="1225736"/>
                </a:cubicBezTo>
                <a:cubicBezTo>
                  <a:pt x="4266811" y="1230656"/>
                  <a:pt x="4281054" y="1233928"/>
                  <a:pt x="4294795" y="1235550"/>
                </a:cubicBezTo>
                <a:cubicBezTo>
                  <a:pt x="4301342" y="1236558"/>
                  <a:pt x="4307774" y="1236288"/>
                  <a:pt x="4314094" y="1234741"/>
                </a:cubicBezTo>
                <a:cubicBezTo>
                  <a:pt x="4320413" y="1233194"/>
                  <a:pt x="4327141" y="1229291"/>
                  <a:pt x="4334280" y="1223032"/>
                </a:cubicBezTo>
                <a:cubicBezTo>
                  <a:pt x="4345519" y="1214511"/>
                  <a:pt x="4362929" y="1205063"/>
                  <a:pt x="4386511" y="1194687"/>
                </a:cubicBezTo>
                <a:cubicBezTo>
                  <a:pt x="4410092" y="1184311"/>
                  <a:pt x="4438249" y="1179123"/>
                  <a:pt x="4470984" y="1179123"/>
                </a:cubicBezTo>
                <a:cubicBezTo>
                  <a:pt x="4512903" y="1179123"/>
                  <a:pt x="4543646" y="1188038"/>
                  <a:pt x="4563215" y="1205868"/>
                </a:cubicBezTo>
                <a:cubicBezTo>
                  <a:pt x="4582784" y="1223698"/>
                  <a:pt x="4592568" y="1247657"/>
                  <a:pt x="4592568" y="1277745"/>
                </a:cubicBezTo>
                <a:cubicBezTo>
                  <a:pt x="4477803" y="1281023"/>
                  <a:pt x="4384436" y="1295088"/>
                  <a:pt x="4312469" y="1319940"/>
                </a:cubicBezTo>
                <a:cubicBezTo>
                  <a:pt x="4240502" y="1344792"/>
                  <a:pt x="4190065" y="1378096"/>
                  <a:pt x="4161160" y="1419851"/>
                </a:cubicBezTo>
                <a:cubicBezTo>
                  <a:pt x="4132255" y="1461606"/>
                  <a:pt x="4117802" y="1511429"/>
                  <a:pt x="4117802" y="1569319"/>
                </a:cubicBezTo>
                <a:cubicBezTo>
                  <a:pt x="4117802" y="1620303"/>
                  <a:pt x="4128268" y="1664576"/>
                  <a:pt x="4149199" y="1702139"/>
                </a:cubicBezTo>
                <a:cubicBezTo>
                  <a:pt x="4170131" y="1739701"/>
                  <a:pt x="4199874" y="1768388"/>
                  <a:pt x="4238427" y="1788201"/>
                </a:cubicBezTo>
                <a:cubicBezTo>
                  <a:pt x="4276981" y="1808013"/>
                  <a:pt x="4322145" y="1817919"/>
                  <a:pt x="4373920" y="1817919"/>
                </a:cubicBezTo>
                <a:cubicBezTo>
                  <a:pt x="4472872" y="1817919"/>
                  <a:pt x="4545429" y="1793530"/>
                  <a:pt x="4591594" y="1744753"/>
                </a:cubicBezTo>
                <a:lnTo>
                  <a:pt x="4604078" y="1729363"/>
                </a:lnTo>
                <a:lnTo>
                  <a:pt x="4640830" y="1776792"/>
                </a:lnTo>
                <a:cubicBezTo>
                  <a:pt x="4647496" y="1785449"/>
                  <a:pt x="4654973" y="1791332"/>
                  <a:pt x="4663258" y="1794442"/>
                </a:cubicBezTo>
                <a:cubicBezTo>
                  <a:pt x="4671543" y="1797551"/>
                  <a:pt x="4681186" y="1799106"/>
                  <a:pt x="4692186" y="1799106"/>
                </a:cubicBezTo>
                <a:lnTo>
                  <a:pt x="4805052" y="1799106"/>
                </a:lnTo>
                <a:cubicBezTo>
                  <a:pt x="4822199" y="1799106"/>
                  <a:pt x="4834939" y="1794368"/>
                  <a:pt x="4843272" y="1784891"/>
                </a:cubicBezTo>
                <a:cubicBezTo>
                  <a:pt x="4851605" y="1775415"/>
                  <a:pt x="4855773" y="1763498"/>
                  <a:pt x="4855773" y="1749142"/>
                </a:cubicBezTo>
                <a:lnTo>
                  <a:pt x="4855773" y="1323285"/>
                </a:lnTo>
                <a:cubicBezTo>
                  <a:pt x="4855773" y="1209527"/>
                  <a:pt x="4826192" y="1123729"/>
                  <a:pt x="4767031" y="1065890"/>
                </a:cubicBezTo>
                <a:cubicBezTo>
                  <a:pt x="4707869" y="1008052"/>
                  <a:pt x="4619470" y="979133"/>
                  <a:pt x="4501836" y="979133"/>
                </a:cubicBezTo>
                <a:close/>
                <a:moveTo>
                  <a:pt x="3642082" y="979133"/>
                </a:moveTo>
                <a:cubicBezTo>
                  <a:pt x="3561202" y="979133"/>
                  <a:pt x="3490634" y="995642"/>
                  <a:pt x="3430377" y="1028660"/>
                </a:cubicBezTo>
                <a:cubicBezTo>
                  <a:pt x="3370121" y="1061678"/>
                  <a:pt x="3323577" y="1110489"/>
                  <a:pt x="3290747" y="1175094"/>
                </a:cubicBezTo>
                <a:cubicBezTo>
                  <a:pt x="3257917" y="1239699"/>
                  <a:pt x="3241502" y="1318189"/>
                  <a:pt x="3241502" y="1410565"/>
                </a:cubicBezTo>
                <a:cubicBezTo>
                  <a:pt x="3241502" y="1547888"/>
                  <a:pt x="3279896" y="1650112"/>
                  <a:pt x="3356683" y="1717235"/>
                </a:cubicBezTo>
                <a:cubicBezTo>
                  <a:pt x="3433471" y="1784358"/>
                  <a:pt x="3539891" y="1817919"/>
                  <a:pt x="3675944" y="1817919"/>
                </a:cubicBezTo>
                <a:cubicBezTo>
                  <a:pt x="3804898" y="1817919"/>
                  <a:pt x="3897053" y="1794090"/>
                  <a:pt x="3952410" y="1746432"/>
                </a:cubicBezTo>
                <a:cubicBezTo>
                  <a:pt x="3969629" y="1741675"/>
                  <a:pt x="3979722" y="1737627"/>
                  <a:pt x="3982692" y="1734285"/>
                </a:cubicBezTo>
                <a:cubicBezTo>
                  <a:pt x="3985662" y="1730944"/>
                  <a:pt x="3988689" y="1726575"/>
                  <a:pt x="3991775" y="1721180"/>
                </a:cubicBezTo>
                <a:cubicBezTo>
                  <a:pt x="4000041" y="1703106"/>
                  <a:pt x="4007311" y="1679688"/>
                  <a:pt x="4013586" y="1650927"/>
                </a:cubicBezTo>
                <a:cubicBezTo>
                  <a:pt x="4016431" y="1637282"/>
                  <a:pt x="4017854" y="1626882"/>
                  <a:pt x="4017854" y="1619728"/>
                </a:cubicBezTo>
                <a:cubicBezTo>
                  <a:pt x="4017854" y="1602293"/>
                  <a:pt x="4010560" y="1589783"/>
                  <a:pt x="3995972" y="1582197"/>
                </a:cubicBezTo>
                <a:cubicBezTo>
                  <a:pt x="3973693" y="1570103"/>
                  <a:pt x="3952324" y="1561873"/>
                  <a:pt x="3931864" y="1557509"/>
                </a:cubicBezTo>
                <a:cubicBezTo>
                  <a:pt x="3911404" y="1553144"/>
                  <a:pt x="3895067" y="1550962"/>
                  <a:pt x="3882853" y="1550962"/>
                </a:cubicBezTo>
                <a:cubicBezTo>
                  <a:pt x="3876114" y="1550962"/>
                  <a:pt x="3870255" y="1551851"/>
                  <a:pt x="3865275" y="1553630"/>
                </a:cubicBezTo>
                <a:cubicBezTo>
                  <a:pt x="3860294" y="1555408"/>
                  <a:pt x="3854339" y="1558820"/>
                  <a:pt x="3847408" y="1563864"/>
                </a:cubicBezTo>
                <a:cubicBezTo>
                  <a:pt x="3801589" y="1597397"/>
                  <a:pt x="3748195" y="1614164"/>
                  <a:pt x="3687227" y="1614164"/>
                </a:cubicBezTo>
                <a:cubicBezTo>
                  <a:pt x="3632278" y="1614164"/>
                  <a:pt x="3589510" y="1601814"/>
                  <a:pt x="3558922" y="1577113"/>
                </a:cubicBezTo>
                <a:cubicBezTo>
                  <a:pt x="3528334" y="1552413"/>
                  <a:pt x="3511517" y="1522077"/>
                  <a:pt x="3508472" y="1486105"/>
                </a:cubicBezTo>
                <a:lnTo>
                  <a:pt x="3815142" y="1486105"/>
                </a:lnTo>
                <a:cubicBezTo>
                  <a:pt x="3879819" y="1486105"/>
                  <a:pt x="3928645" y="1472554"/>
                  <a:pt x="3961619" y="1445451"/>
                </a:cubicBezTo>
                <a:cubicBezTo>
                  <a:pt x="3994593" y="1418348"/>
                  <a:pt x="4011080" y="1373362"/>
                  <a:pt x="4011080" y="1310491"/>
                </a:cubicBezTo>
                <a:cubicBezTo>
                  <a:pt x="4011080" y="1246286"/>
                  <a:pt x="3996557" y="1189101"/>
                  <a:pt x="3967512" y="1138937"/>
                </a:cubicBezTo>
                <a:cubicBezTo>
                  <a:pt x="3938467" y="1088772"/>
                  <a:pt x="3896022" y="1049597"/>
                  <a:pt x="3840178" y="1021411"/>
                </a:cubicBezTo>
                <a:cubicBezTo>
                  <a:pt x="3784334" y="993226"/>
                  <a:pt x="3718302" y="979133"/>
                  <a:pt x="3642082" y="979133"/>
                </a:cubicBezTo>
                <a:close/>
                <a:moveTo>
                  <a:pt x="12602980" y="973113"/>
                </a:moveTo>
                <a:cubicBezTo>
                  <a:pt x="12590958" y="973113"/>
                  <a:pt x="12580234" y="976743"/>
                  <a:pt x="12570809" y="984001"/>
                </a:cubicBezTo>
                <a:cubicBezTo>
                  <a:pt x="12530450" y="1015160"/>
                  <a:pt x="12501356" y="1043886"/>
                  <a:pt x="12483531" y="1070177"/>
                </a:cubicBezTo>
                <a:cubicBezTo>
                  <a:pt x="12473338" y="1080505"/>
                  <a:pt x="12467699" y="1088015"/>
                  <a:pt x="12466612" y="1092707"/>
                </a:cubicBezTo>
                <a:cubicBezTo>
                  <a:pt x="12465525" y="1097399"/>
                  <a:pt x="12464980" y="1104286"/>
                  <a:pt x="12464980" y="1113367"/>
                </a:cubicBezTo>
                <a:lnTo>
                  <a:pt x="12464980" y="1743878"/>
                </a:lnTo>
                <a:cubicBezTo>
                  <a:pt x="12464980" y="1763662"/>
                  <a:pt x="12469612" y="1777813"/>
                  <a:pt x="12478871" y="1786330"/>
                </a:cubicBezTo>
                <a:cubicBezTo>
                  <a:pt x="12488133" y="1794847"/>
                  <a:pt x="12502415" y="1799106"/>
                  <a:pt x="12521720" y="1799106"/>
                </a:cubicBezTo>
                <a:lnTo>
                  <a:pt x="12676709" y="1799106"/>
                </a:lnTo>
                <a:cubicBezTo>
                  <a:pt x="12696198" y="1799106"/>
                  <a:pt x="12710653" y="1794772"/>
                  <a:pt x="12720074" y="1786103"/>
                </a:cubicBezTo>
                <a:cubicBezTo>
                  <a:pt x="12729495" y="1777433"/>
                  <a:pt x="12734205" y="1763358"/>
                  <a:pt x="12734205" y="1743878"/>
                </a:cubicBezTo>
                <a:lnTo>
                  <a:pt x="12734205" y="1415828"/>
                </a:lnTo>
                <a:cubicBezTo>
                  <a:pt x="12734205" y="1353989"/>
                  <a:pt x="12747546" y="1305849"/>
                  <a:pt x="12774229" y="1271408"/>
                </a:cubicBezTo>
                <a:cubicBezTo>
                  <a:pt x="12800911" y="1236967"/>
                  <a:pt x="12837128" y="1219747"/>
                  <a:pt x="12882876" y="1219747"/>
                </a:cubicBezTo>
                <a:cubicBezTo>
                  <a:pt x="12908008" y="1219747"/>
                  <a:pt x="12930106" y="1223296"/>
                  <a:pt x="12949171" y="1230395"/>
                </a:cubicBezTo>
                <a:cubicBezTo>
                  <a:pt x="12955782" y="1233328"/>
                  <a:pt x="12962525" y="1234795"/>
                  <a:pt x="12969400" y="1234795"/>
                </a:cubicBezTo>
                <a:cubicBezTo>
                  <a:pt x="12989168" y="1234795"/>
                  <a:pt x="12999051" y="1224415"/>
                  <a:pt x="12999051" y="1203656"/>
                </a:cubicBezTo>
                <a:lnTo>
                  <a:pt x="12999051" y="1022323"/>
                </a:lnTo>
                <a:cubicBezTo>
                  <a:pt x="12999051" y="1013593"/>
                  <a:pt x="12997193" y="1006837"/>
                  <a:pt x="12993476" y="1002053"/>
                </a:cubicBezTo>
                <a:cubicBezTo>
                  <a:pt x="12989759" y="997268"/>
                  <a:pt x="12984331" y="993501"/>
                  <a:pt x="12977193" y="990751"/>
                </a:cubicBezTo>
                <a:cubicBezTo>
                  <a:pt x="12965930" y="986515"/>
                  <a:pt x="12948284" y="984396"/>
                  <a:pt x="12924255" y="984396"/>
                </a:cubicBezTo>
                <a:cubicBezTo>
                  <a:pt x="12845441" y="984396"/>
                  <a:pt x="12785600" y="1013740"/>
                  <a:pt x="12744732" y="1072428"/>
                </a:cubicBezTo>
                <a:lnTo>
                  <a:pt x="12733083" y="1092069"/>
                </a:lnTo>
                <a:lnTo>
                  <a:pt x="12732191" y="1085300"/>
                </a:lnTo>
                <a:cubicBezTo>
                  <a:pt x="12730848" y="1080710"/>
                  <a:pt x="12728833" y="1076620"/>
                  <a:pt x="12726147" y="1073031"/>
                </a:cubicBezTo>
                <a:cubicBezTo>
                  <a:pt x="12707841" y="1047515"/>
                  <a:pt x="12676498" y="1017382"/>
                  <a:pt x="12632117" y="982634"/>
                </a:cubicBezTo>
                <a:cubicBezTo>
                  <a:pt x="12623236" y="976287"/>
                  <a:pt x="12613524" y="973113"/>
                  <a:pt x="12602980" y="973113"/>
                </a:cubicBezTo>
                <a:close/>
                <a:moveTo>
                  <a:pt x="9341666" y="973113"/>
                </a:moveTo>
                <a:cubicBezTo>
                  <a:pt x="9332160" y="973113"/>
                  <a:pt x="9322692" y="976743"/>
                  <a:pt x="9313260" y="984001"/>
                </a:cubicBezTo>
                <a:cubicBezTo>
                  <a:pt x="9272899" y="1015160"/>
                  <a:pt x="9243806" y="1043886"/>
                  <a:pt x="9225981" y="1070177"/>
                </a:cubicBezTo>
                <a:cubicBezTo>
                  <a:pt x="9215788" y="1080505"/>
                  <a:pt x="9210149" y="1088015"/>
                  <a:pt x="9209062" y="1092707"/>
                </a:cubicBezTo>
                <a:cubicBezTo>
                  <a:pt x="9207974" y="1097399"/>
                  <a:pt x="9207431" y="1104286"/>
                  <a:pt x="9207431" y="1113367"/>
                </a:cubicBezTo>
                <a:lnTo>
                  <a:pt x="9207431" y="1743878"/>
                </a:lnTo>
                <a:cubicBezTo>
                  <a:pt x="9207431" y="1763662"/>
                  <a:pt x="9212061" y="1777813"/>
                  <a:pt x="9221322" y="1786330"/>
                </a:cubicBezTo>
                <a:cubicBezTo>
                  <a:pt x="9230583" y="1794847"/>
                  <a:pt x="9244866" y="1799106"/>
                  <a:pt x="9264170" y="1799106"/>
                </a:cubicBezTo>
                <a:lnTo>
                  <a:pt x="9419160" y="1799106"/>
                </a:lnTo>
                <a:cubicBezTo>
                  <a:pt x="9438649" y="1799106"/>
                  <a:pt x="9453103" y="1794772"/>
                  <a:pt x="9462524" y="1786103"/>
                </a:cubicBezTo>
                <a:cubicBezTo>
                  <a:pt x="9471944" y="1777433"/>
                  <a:pt x="9476655" y="1763358"/>
                  <a:pt x="9476655" y="1743878"/>
                </a:cubicBezTo>
                <a:lnTo>
                  <a:pt x="9476655" y="1279364"/>
                </a:lnTo>
                <a:cubicBezTo>
                  <a:pt x="9499101" y="1227581"/>
                  <a:pt x="9537870" y="1201689"/>
                  <a:pt x="9592963" y="1201689"/>
                </a:cubicBezTo>
                <a:cubicBezTo>
                  <a:pt x="9626033" y="1201689"/>
                  <a:pt x="9652184" y="1213182"/>
                  <a:pt x="9671418" y="1236168"/>
                </a:cubicBezTo>
                <a:cubicBezTo>
                  <a:pt x="9690650" y="1259154"/>
                  <a:pt x="9700266" y="1294964"/>
                  <a:pt x="9700266" y="1343597"/>
                </a:cubicBezTo>
                <a:lnTo>
                  <a:pt x="9700266" y="1743878"/>
                </a:lnTo>
                <a:cubicBezTo>
                  <a:pt x="9700266" y="1763662"/>
                  <a:pt x="9704895" y="1777813"/>
                  <a:pt x="9714152" y="1786330"/>
                </a:cubicBezTo>
                <a:cubicBezTo>
                  <a:pt x="9723409" y="1794847"/>
                  <a:pt x="9737689" y="1799106"/>
                  <a:pt x="9756994" y="1799106"/>
                </a:cubicBezTo>
                <a:lnTo>
                  <a:pt x="9911984" y="1799106"/>
                </a:lnTo>
                <a:cubicBezTo>
                  <a:pt x="9931464" y="1799106"/>
                  <a:pt x="9945918" y="1794772"/>
                  <a:pt x="9955347" y="1786103"/>
                </a:cubicBezTo>
                <a:cubicBezTo>
                  <a:pt x="9964776" y="1777433"/>
                  <a:pt x="9969491" y="1763358"/>
                  <a:pt x="9969491" y="1743878"/>
                </a:cubicBezTo>
                <a:lnTo>
                  <a:pt x="9969491" y="1278333"/>
                </a:lnTo>
                <a:cubicBezTo>
                  <a:pt x="9986092" y="1227237"/>
                  <a:pt x="10024863" y="1201689"/>
                  <a:pt x="10085799" y="1201689"/>
                </a:cubicBezTo>
                <a:cubicBezTo>
                  <a:pt x="10122442" y="1201689"/>
                  <a:pt x="10149610" y="1212503"/>
                  <a:pt x="10167305" y="1234130"/>
                </a:cubicBezTo>
                <a:cubicBezTo>
                  <a:pt x="10184998" y="1255757"/>
                  <a:pt x="10193846" y="1292246"/>
                  <a:pt x="10193846" y="1343597"/>
                </a:cubicBezTo>
                <a:lnTo>
                  <a:pt x="10193846" y="1743878"/>
                </a:lnTo>
                <a:cubicBezTo>
                  <a:pt x="10193846" y="1763662"/>
                  <a:pt x="10198474" y="1777813"/>
                  <a:pt x="10207731" y="1786330"/>
                </a:cubicBezTo>
                <a:cubicBezTo>
                  <a:pt x="10216987" y="1794847"/>
                  <a:pt x="10231268" y="1799106"/>
                  <a:pt x="10250572" y="1799106"/>
                </a:cubicBezTo>
                <a:lnTo>
                  <a:pt x="10405562" y="1799106"/>
                </a:lnTo>
                <a:cubicBezTo>
                  <a:pt x="10425042" y="1799106"/>
                  <a:pt x="10439497" y="1794772"/>
                  <a:pt x="10448926" y="1786103"/>
                </a:cubicBezTo>
                <a:cubicBezTo>
                  <a:pt x="10458354" y="1777433"/>
                  <a:pt x="10463069" y="1763358"/>
                  <a:pt x="10463069" y="1743878"/>
                </a:cubicBezTo>
                <a:lnTo>
                  <a:pt x="10463069" y="1304472"/>
                </a:lnTo>
                <a:cubicBezTo>
                  <a:pt x="10463069" y="1196118"/>
                  <a:pt x="10438874" y="1114806"/>
                  <a:pt x="10390484" y="1060536"/>
                </a:cubicBezTo>
                <a:cubicBezTo>
                  <a:pt x="10342094" y="1006267"/>
                  <a:pt x="10266112" y="979133"/>
                  <a:pt x="10162538" y="979133"/>
                </a:cubicBezTo>
                <a:cubicBezTo>
                  <a:pt x="10096414" y="979133"/>
                  <a:pt x="10042181" y="988995"/>
                  <a:pt x="9999838" y="1008719"/>
                </a:cubicBezTo>
                <a:cubicBezTo>
                  <a:pt x="9957495" y="1028444"/>
                  <a:pt x="9928495" y="1051188"/>
                  <a:pt x="9912835" y="1076952"/>
                </a:cubicBezTo>
                <a:cubicBezTo>
                  <a:pt x="9896456" y="1047878"/>
                  <a:pt x="9871006" y="1024307"/>
                  <a:pt x="9836485" y="1006237"/>
                </a:cubicBezTo>
                <a:cubicBezTo>
                  <a:pt x="9801964" y="988167"/>
                  <a:pt x="9754147" y="979133"/>
                  <a:pt x="9693037" y="979133"/>
                </a:cubicBezTo>
                <a:cubicBezTo>
                  <a:pt x="9595610" y="979133"/>
                  <a:pt x="9521606" y="1003518"/>
                  <a:pt x="9471023" y="1052290"/>
                </a:cubicBezTo>
                <a:lnTo>
                  <a:pt x="9456763" y="1068066"/>
                </a:lnTo>
                <a:lnTo>
                  <a:pt x="9423129" y="1029940"/>
                </a:lnTo>
                <a:cubicBezTo>
                  <a:pt x="9407449" y="1014594"/>
                  <a:pt x="9389248" y="998817"/>
                  <a:pt x="9368524" y="982610"/>
                </a:cubicBezTo>
                <a:cubicBezTo>
                  <a:pt x="9359659" y="976279"/>
                  <a:pt x="9350706" y="973113"/>
                  <a:pt x="9341666" y="973113"/>
                </a:cubicBezTo>
                <a:close/>
                <a:moveTo>
                  <a:pt x="5169716" y="973113"/>
                </a:moveTo>
                <a:cubicBezTo>
                  <a:pt x="5160211" y="973113"/>
                  <a:pt x="5150743" y="976743"/>
                  <a:pt x="5141310" y="984001"/>
                </a:cubicBezTo>
                <a:cubicBezTo>
                  <a:pt x="5100950" y="1015160"/>
                  <a:pt x="5071857" y="1043886"/>
                  <a:pt x="5054031" y="1070177"/>
                </a:cubicBezTo>
                <a:cubicBezTo>
                  <a:pt x="5043839" y="1080505"/>
                  <a:pt x="5038200" y="1088015"/>
                  <a:pt x="5037112" y="1092707"/>
                </a:cubicBezTo>
                <a:cubicBezTo>
                  <a:pt x="5036026" y="1097399"/>
                  <a:pt x="5035482" y="1104286"/>
                  <a:pt x="5035482" y="1113367"/>
                </a:cubicBezTo>
                <a:lnTo>
                  <a:pt x="5035482" y="1743878"/>
                </a:lnTo>
                <a:cubicBezTo>
                  <a:pt x="5035482" y="1763662"/>
                  <a:pt x="5040112" y="1777813"/>
                  <a:pt x="5049373" y="1786330"/>
                </a:cubicBezTo>
                <a:cubicBezTo>
                  <a:pt x="5058634" y="1794847"/>
                  <a:pt x="5072916" y="1799106"/>
                  <a:pt x="5092221" y="1799106"/>
                </a:cubicBezTo>
                <a:lnTo>
                  <a:pt x="5247211" y="1799106"/>
                </a:lnTo>
                <a:cubicBezTo>
                  <a:pt x="5266699" y="1799106"/>
                  <a:pt x="5281154" y="1794772"/>
                  <a:pt x="5290575" y="1786103"/>
                </a:cubicBezTo>
                <a:cubicBezTo>
                  <a:pt x="5299995" y="1777433"/>
                  <a:pt x="5304706" y="1763358"/>
                  <a:pt x="5304706" y="1743878"/>
                </a:cubicBezTo>
                <a:lnTo>
                  <a:pt x="5304706" y="1279364"/>
                </a:lnTo>
                <a:cubicBezTo>
                  <a:pt x="5327151" y="1227581"/>
                  <a:pt x="5365921" y="1201689"/>
                  <a:pt x="5421014" y="1201689"/>
                </a:cubicBezTo>
                <a:cubicBezTo>
                  <a:pt x="5454084" y="1201689"/>
                  <a:pt x="5480235" y="1213182"/>
                  <a:pt x="5499468" y="1236168"/>
                </a:cubicBezTo>
                <a:cubicBezTo>
                  <a:pt x="5518701" y="1259154"/>
                  <a:pt x="5528317" y="1294964"/>
                  <a:pt x="5528317" y="1343597"/>
                </a:cubicBezTo>
                <a:lnTo>
                  <a:pt x="5528317" y="1743878"/>
                </a:lnTo>
                <a:cubicBezTo>
                  <a:pt x="5528317" y="1763662"/>
                  <a:pt x="5532946" y="1777813"/>
                  <a:pt x="5542202" y="1786330"/>
                </a:cubicBezTo>
                <a:cubicBezTo>
                  <a:pt x="5551459" y="1794847"/>
                  <a:pt x="5565740" y="1799106"/>
                  <a:pt x="5585045" y="1799106"/>
                </a:cubicBezTo>
                <a:lnTo>
                  <a:pt x="5740034" y="1799106"/>
                </a:lnTo>
                <a:cubicBezTo>
                  <a:pt x="5759515" y="1799106"/>
                  <a:pt x="5773969" y="1794772"/>
                  <a:pt x="5783398" y="1786103"/>
                </a:cubicBezTo>
                <a:cubicBezTo>
                  <a:pt x="5792827" y="1777433"/>
                  <a:pt x="5797541" y="1763358"/>
                  <a:pt x="5797541" y="1743878"/>
                </a:cubicBezTo>
                <a:lnTo>
                  <a:pt x="5797541" y="1278333"/>
                </a:lnTo>
                <a:cubicBezTo>
                  <a:pt x="5814144" y="1227237"/>
                  <a:pt x="5852913" y="1201689"/>
                  <a:pt x="5913850" y="1201689"/>
                </a:cubicBezTo>
                <a:cubicBezTo>
                  <a:pt x="5950493" y="1201689"/>
                  <a:pt x="5977661" y="1212503"/>
                  <a:pt x="5995355" y="1234130"/>
                </a:cubicBezTo>
                <a:cubicBezTo>
                  <a:pt x="6013049" y="1255757"/>
                  <a:pt x="6021896" y="1292246"/>
                  <a:pt x="6021896" y="1343597"/>
                </a:cubicBezTo>
                <a:lnTo>
                  <a:pt x="6021896" y="1743878"/>
                </a:lnTo>
                <a:cubicBezTo>
                  <a:pt x="6021896" y="1763662"/>
                  <a:pt x="6026525" y="1777813"/>
                  <a:pt x="6035781" y="1786330"/>
                </a:cubicBezTo>
                <a:cubicBezTo>
                  <a:pt x="6045038" y="1794847"/>
                  <a:pt x="6059319" y="1799106"/>
                  <a:pt x="6078624" y="1799106"/>
                </a:cubicBezTo>
                <a:lnTo>
                  <a:pt x="6233613" y="1799106"/>
                </a:lnTo>
                <a:cubicBezTo>
                  <a:pt x="6253093" y="1799106"/>
                  <a:pt x="6267548" y="1794772"/>
                  <a:pt x="6276977" y="1786103"/>
                </a:cubicBezTo>
                <a:cubicBezTo>
                  <a:pt x="6286405" y="1777433"/>
                  <a:pt x="6291121" y="1763358"/>
                  <a:pt x="6291121" y="1743878"/>
                </a:cubicBezTo>
                <a:lnTo>
                  <a:pt x="6291121" y="1304472"/>
                </a:lnTo>
                <a:cubicBezTo>
                  <a:pt x="6291121" y="1196118"/>
                  <a:pt x="6266925" y="1114806"/>
                  <a:pt x="6218535" y="1060536"/>
                </a:cubicBezTo>
                <a:cubicBezTo>
                  <a:pt x="6170145" y="1006267"/>
                  <a:pt x="6094164" y="979133"/>
                  <a:pt x="5990589" y="979133"/>
                </a:cubicBezTo>
                <a:cubicBezTo>
                  <a:pt x="5924465" y="979133"/>
                  <a:pt x="5870232" y="988995"/>
                  <a:pt x="5827889" y="1008719"/>
                </a:cubicBezTo>
                <a:cubicBezTo>
                  <a:pt x="5785546" y="1028444"/>
                  <a:pt x="5756546" y="1051188"/>
                  <a:pt x="5740886" y="1076952"/>
                </a:cubicBezTo>
                <a:cubicBezTo>
                  <a:pt x="5724507" y="1047878"/>
                  <a:pt x="5699057" y="1024307"/>
                  <a:pt x="5664535" y="1006237"/>
                </a:cubicBezTo>
                <a:cubicBezTo>
                  <a:pt x="5630015" y="988167"/>
                  <a:pt x="5582199" y="979133"/>
                  <a:pt x="5521087" y="979133"/>
                </a:cubicBezTo>
                <a:cubicBezTo>
                  <a:pt x="5423661" y="979133"/>
                  <a:pt x="5349656" y="1003518"/>
                  <a:pt x="5299074" y="1052290"/>
                </a:cubicBezTo>
                <a:lnTo>
                  <a:pt x="5284813" y="1068066"/>
                </a:lnTo>
                <a:lnTo>
                  <a:pt x="5251180" y="1029940"/>
                </a:lnTo>
                <a:cubicBezTo>
                  <a:pt x="5235500" y="1014594"/>
                  <a:pt x="5217298" y="998817"/>
                  <a:pt x="5196575" y="982610"/>
                </a:cubicBezTo>
                <a:cubicBezTo>
                  <a:pt x="5187710" y="976279"/>
                  <a:pt x="5178757" y="973113"/>
                  <a:pt x="5169716" y="973113"/>
                </a:cubicBezTo>
                <a:close/>
                <a:moveTo>
                  <a:pt x="7052689" y="689453"/>
                </a:moveTo>
                <a:cubicBezTo>
                  <a:pt x="7020035" y="689453"/>
                  <a:pt x="6992780" y="696591"/>
                  <a:pt x="6970925" y="710868"/>
                </a:cubicBezTo>
                <a:cubicBezTo>
                  <a:pt x="6949071" y="725145"/>
                  <a:pt x="6934402" y="748494"/>
                  <a:pt x="6926920" y="780917"/>
                </a:cubicBezTo>
                <a:cubicBezTo>
                  <a:pt x="6912324" y="846361"/>
                  <a:pt x="6900241" y="962152"/>
                  <a:pt x="6890673" y="1128289"/>
                </a:cubicBezTo>
                <a:cubicBezTo>
                  <a:pt x="6881104" y="1294426"/>
                  <a:pt x="6876072" y="1502132"/>
                  <a:pt x="6875577" y="1751408"/>
                </a:cubicBezTo>
                <a:cubicBezTo>
                  <a:pt x="6875577" y="1765413"/>
                  <a:pt x="6880025" y="1776864"/>
                  <a:pt x="6888922" y="1785761"/>
                </a:cubicBezTo>
                <a:cubicBezTo>
                  <a:pt x="6897819" y="1794658"/>
                  <a:pt x="6908766" y="1799106"/>
                  <a:pt x="6921764" y="1799106"/>
                </a:cubicBezTo>
                <a:lnTo>
                  <a:pt x="7076010" y="1799106"/>
                </a:lnTo>
                <a:cubicBezTo>
                  <a:pt x="7089088" y="1799106"/>
                  <a:pt x="7100186" y="1794740"/>
                  <a:pt x="7109303" y="1786007"/>
                </a:cubicBezTo>
                <a:cubicBezTo>
                  <a:pt x="7118419" y="1777273"/>
                  <a:pt x="7122978" y="1766280"/>
                  <a:pt x="7122978" y="1753026"/>
                </a:cubicBezTo>
                <a:cubicBezTo>
                  <a:pt x="7123481" y="1591650"/>
                  <a:pt x="7125565" y="1441206"/>
                  <a:pt x="7129231" y="1301696"/>
                </a:cubicBezTo>
                <a:cubicBezTo>
                  <a:pt x="7131979" y="1197064"/>
                  <a:pt x="7135218" y="1109128"/>
                  <a:pt x="7138944" y="1037888"/>
                </a:cubicBezTo>
                <a:lnTo>
                  <a:pt x="7140292" y="1013654"/>
                </a:lnTo>
                <a:lnTo>
                  <a:pt x="7145205" y="1025354"/>
                </a:lnTo>
                <a:cubicBezTo>
                  <a:pt x="7169621" y="1084851"/>
                  <a:pt x="7198668" y="1163424"/>
                  <a:pt x="7232343" y="1261072"/>
                </a:cubicBezTo>
                <a:cubicBezTo>
                  <a:pt x="7277244" y="1391270"/>
                  <a:pt x="7316233" y="1514267"/>
                  <a:pt x="7349311" y="1630063"/>
                </a:cubicBezTo>
                <a:cubicBezTo>
                  <a:pt x="7354779" y="1649728"/>
                  <a:pt x="7360860" y="1664662"/>
                  <a:pt x="7367555" y="1674866"/>
                </a:cubicBezTo>
                <a:cubicBezTo>
                  <a:pt x="7374250" y="1685070"/>
                  <a:pt x="7383772" y="1692025"/>
                  <a:pt x="7396123" y="1695730"/>
                </a:cubicBezTo>
                <a:cubicBezTo>
                  <a:pt x="7408472" y="1699435"/>
                  <a:pt x="7425915" y="1701287"/>
                  <a:pt x="7448449" y="1701287"/>
                </a:cubicBezTo>
                <a:lnTo>
                  <a:pt x="7534985" y="1701287"/>
                </a:lnTo>
                <a:cubicBezTo>
                  <a:pt x="7559996" y="1701287"/>
                  <a:pt x="7579240" y="1698991"/>
                  <a:pt x="7592714" y="1694399"/>
                </a:cubicBezTo>
                <a:cubicBezTo>
                  <a:pt x="7606186" y="1689806"/>
                  <a:pt x="7616349" y="1682456"/>
                  <a:pt x="7623199" y="1672348"/>
                </a:cubicBezTo>
                <a:cubicBezTo>
                  <a:pt x="7630050" y="1662240"/>
                  <a:pt x="7636109" y="1648225"/>
                  <a:pt x="7641376" y="1630303"/>
                </a:cubicBezTo>
                <a:cubicBezTo>
                  <a:pt x="7673344" y="1523276"/>
                  <a:pt x="7711661" y="1410822"/>
                  <a:pt x="7756330" y="1292943"/>
                </a:cubicBezTo>
                <a:cubicBezTo>
                  <a:pt x="7789832" y="1204534"/>
                  <a:pt x="7822600" y="1122295"/>
                  <a:pt x="7854636" y="1046226"/>
                </a:cubicBezTo>
                <a:lnTo>
                  <a:pt x="7868202" y="1014645"/>
                </a:lnTo>
                <a:lnTo>
                  <a:pt x="7868303" y="1017593"/>
                </a:lnTo>
                <a:cubicBezTo>
                  <a:pt x="7869294" y="1051173"/>
                  <a:pt x="7869946" y="1098701"/>
                  <a:pt x="7870259" y="1160178"/>
                </a:cubicBezTo>
                <a:cubicBezTo>
                  <a:pt x="7870758" y="1258540"/>
                  <a:pt x="7871008" y="1455617"/>
                  <a:pt x="7871008" y="1751408"/>
                </a:cubicBezTo>
                <a:cubicBezTo>
                  <a:pt x="7871008" y="1765413"/>
                  <a:pt x="7875456" y="1776864"/>
                  <a:pt x="7884353" y="1785761"/>
                </a:cubicBezTo>
                <a:cubicBezTo>
                  <a:pt x="7893250" y="1794658"/>
                  <a:pt x="7904201" y="1799106"/>
                  <a:pt x="7917207" y="1799106"/>
                </a:cubicBezTo>
                <a:lnTo>
                  <a:pt x="8088756" y="1799106"/>
                </a:lnTo>
                <a:cubicBezTo>
                  <a:pt x="8101953" y="1799106"/>
                  <a:pt x="8113079" y="1794580"/>
                  <a:pt x="8122131" y="1785527"/>
                </a:cubicBezTo>
                <a:cubicBezTo>
                  <a:pt x="8131184" y="1776474"/>
                  <a:pt x="8135711" y="1765349"/>
                  <a:pt x="8135711" y="1752151"/>
                </a:cubicBezTo>
                <a:cubicBezTo>
                  <a:pt x="8135711" y="1440117"/>
                  <a:pt x="8132148" y="1210564"/>
                  <a:pt x="8125021" y="1063492"/>
                </a:cubicBezTo>
                <a:cubicBezTo>
                  <a:pt x="8117895" y="916420"/>
                  <a:pt x="8107916" y="817940"/>
                  <a:pt x="8095087" y="768051"/>
                </a:cubicBezTo>
                <a:cubicBezTo>
                  <a:pt x="8086997" y="736780"/>
                  <a:pt x="8072996" y="715862"/>
                  <a:pt x="8053084" y="705298"/>
                </a:cubicBezTo>
                <a:cubicBezTo>
                  <a:pt x="8033172" y="694735"/>
                  <a:pt x="8007439" y="689453"/>
                  <a:pt x="7975889" y="689453"/>
                </a:cubicBezTo>
                <a:lnTo>
                  <a:pt x="7877327" y="689453"/>
                </a:lnTo>
                <a:cubicBezTo>
                  <a:pt x="7839900" y="689453"/>
                  <a:pt x="7810401" y="695756"/>
                  <a:pt x="7788831" y="708362"/>
                </a:cubicBezTo>
                <a:cubicBezTo>
                  <a:pt x="7767259" y="720968"/>
                  <a:pt x="7750762" y="738994"/>
                  <a:pt x="7739340" y="762439"/>
                </a:cubicBezTo>
                <a:cubicBezTo>
                  <a:pt x="7708284" y="804710"/>
                  <a:pt x="7674992" y="867209"/>
                  <a:pt x="7639464" y="949936"/>
                </a:cubicBezTo>
                <a:cubicBezTo>
                  <a:pt x="7603937" y="1032662"/>
                  <a:pt x="7575301" y="1105345"/>
                  <a:pt x="7553558" y="1167984"/>
                </a:cubicBezTo>
                <a:cubicBezTo>
                  <a:pt x="7539921" y="1203360"/>
                  <a:pt x="7528406" y="1235093"/>
                  <a:pt x="7519013" y="1263183"/>
                </a:cubicBezTo>
                <a:lnTo>
                  <a:pt x="7506969" y="1301157"/>
                </a:lnTo>
                <a:lnTo>
                  <a:pt x="7497673" y="1269220"/>
                </a:lnTo>
                <a:cubicBezTo>
                  <a:pt x="7489653" y="1242889"/>
                  <a:pt x="7479788" y="1212661"/>
                  <a:pt x="7468078" y="1178535"/>
                </a:cubicBezTo>
                <a:cubicBezTo>
                  <a:pt x="7445071" y="1110037"/>
                  <a:pt x="7415769" y="1032415"/>
                  <a:pt x="7380168" y="945667"/>
                </a:cubicBezTo>
                <a:cubicBezTo>
                  <a:pt x="7344568" y="858919"/>
                  <a:pt x="7316353" y="799662"/>
                  <a:pt x="7295522" y="767895"/>
                </a:cubicBezTo>
                <a:cubicBezTo>
                  <a:pt x="7281972" y="747831"/>
                  <a:pt x="7270130" y="732149"/>
                  <a:pt x="7259993" y="720850"/>
                </a:cubicBezTo>
                <a:cubicBezTo>
                  <a:pt x="7249858" y="709551"/>
                  <a:pt x="7238168" y="701493"/>
                  <a:pt x="7224927" y="696677"/>
                </a:cubicBezTo>
                <a:cubicBezTo>
                  <a:pt x="7211686" y="691861"/>
                  <a:pt x="7194901" y="689453"/>
                  <a:pt x="7174572" y="689453"/>
                </a:cubicBezTo>
                <a:close/>
                <a:moveTo>
                  <a:pt x="2373312" y="689453"/>
                </a:moveTo>
                <a:cubicBezTo>
                  <a:pt x="2364519" y="689453"/>
                  <a:pt x="2358052" y="689973"/>
                  <a:pt x="2353911" y="691012"/>
                </a:cubicBezTo>
                <a:cubicBezTo>
                  <a:pt x="2349771" y="692051"/>
                  <a:pt x="2344375" y="694409"/>
                  <a:pt x="2337724" y="698086"/>
                </a:cubicBezTo>
                <a:cubicBezTo>
                  <a:pt x="2309547" y="717407"/>
                  <a:pt x="2284123" y="742371"/>
                  <a:pt x="2261452" y="772979"/>
                </a:cubicBezTo>
                <a:cubicBezTo>
                  <a:pt x="2246041" y="784666"/>
                  <a:pt x="2238335" y="794798"/>
                  <a:pt x="2238335" y="803375"/>
                </a:cubicBezTo>
                <a:cubicBezTo>
                  <a:pt x="2238335" y="811081"/>
                  <a:pt x="2241732" y="819347"/>
                  <a:pt x="2248527" y="828172"/>
                </a:cubicBezTo>
                <a:cubicBezTo>
                  <a:pt x="2279806" y="863160"/>
                  <a:pt x="2310830" y="891110"/>
                  <a:pt x="2341597" y="912022"/>
                </a:cubicBezTo>
                <a:cubicBezTo>
                  <a:pt x="2344962" y="914444"/>
                  <a:pt x="2348824" y="916052"/>
                  <a:pt x="2353180" y="916848"/>
                </a:cubicBezTo>
                <a:cubicBezTo>
                  <a:pt x="2357537" y="917643"/>
                  <a:pt x="2364248" y="918041"/>
                  <a:pt x="2373312" y="918041"/>
                </a:cubicBezTo>
                <a:lnTo>
                  <a:pt x="2582187" y="918041"/>
                </a:lnTo>
                <a:lnTo>
                  <a:pt x="2582187" y="1743878"/>
                </a:lnTo>
                <a:cubicBezTo>
                  <a:pt x="2582187" y="1763662"/>
                  <a:pt x="2586818" y="1777813"/>
                  <a:pt x="2596079" y="1786330"/>
                </a:cubicBezTo>
                <a:cubicBezTo>
                  <a:pt x="2605339" y="1794847"/>
                  <a:pt x="2619618" y="1799106"/>
                  <a:pt x="2638915" y="1799106"/>
                </a:cubicBezTo>
                <a:lnTo>
                  <a:pt x="2799180" y="1799106"/>
                </a:lnTo>
                <a:cubicBezTo>
                  <a:pt x="2818653" y="1799106"/>
                  <a:pt x="2833104" y="1794772"/>
                  <a:pt x="2842532" y="1786103"/>
                </a:cubicBezTo>
                <a:cubicBezTo>
                  <a:pt x="2851961" y="1777433"/>
                  <a:pt x="2856675" y="1763358"/>
                  <a:pt x="2856675" y="1743878"/>
                </a:cubicBezTo>
                <a:lnTo>
                  <a:pt x="2856675" y="918041"/>
                </a:lnTo>
                <a:lnTo>
                  <a:pt x="3065526" y="918041"/>
                </a:lnTo>
                <a:cubicBezTo>
                  <a:pt x="3074943" y="918041"/>
                  <a:pt x="3081616" y="917547"/>
                  <a:pt x="3085545" y="916560"/>
                </a:cubicBezTo>
                <a:cubicBezTo>
                  <a:pt x="3089474" y="915573"/>
                  <a:pt x="3094803" y="913217"/>
                  <a:pt x="3101534" y="909492"/>
                </a:cubicBezTo>
                <a:cubicBezTo>
                  <a:pt x="3129792" y="890123"/>
                  <a:pt x="3155188" y="865130"/>
                  <a:pt x="3177722" y="834515"/>
                </a:cubicBezTo>
                <a:cubicBezTo>
                  <a:pt x="3193430" y="822668"/>
                  <a:pt x="3201283" y="812536"/>
                  <a:pt x="3201283" y="804119"/>
                </a:cubicBezTo>
                <a:cubicBezTo>
                  <a:pt x="3201283" y="796924"/>
                  <a:pt x="3197826" y="788835"/>
                  <a:pt x="3190912" y="779850"/>
                </a:cubicBezTo>
                <a:cubicBezTo>
                  <a:pt x="3159584" y="744813"/>
                  <a:pt x="3128549" y="716763"/>
                  <a:pt x="3097805" y="695700"/>
                </a:cubicBezTo>
                <a:cubicBezTo>
                  <a:pt x="3094256" y="693334"/>
                  <a:pt x="3090019" y="691701"/>
                  <a:pt x="3085095" y="690802"/>
                </a:cubicBezTo>
                <a:cubicBezTo>
                  <a:pt x="3080171" y="689903"/>
                  <a:pt x="3073648" y="689453"/>
                  <a:pt x="3065526" y="689453"/>
                </a:cubicBezTo>
                <a:close/>
                <a:moveTo>
                  <a:pt x="10779940" y="585627"/>
                </a:moveTo>
                <a:cubicBezTo>
                  <a:pt x="10771035" y="585627"/>
                  <a:pt x="10762146" y="588792"/>
                  <a:pt x="10753273" y="595123"/>
                </a:cubicBezTo>
                <a:cubicBezTo>
                  <a:pt x="10710738" y="628737"/>
                  <a:pt x="10681673" y="657926"/>
                  <a:pt x="10666078" y="682690"/>
                </a:cubicBezTo>
                <a:cubicBezTo>
                  <a:pt x="10654671" y="693018"/>
                  <a:pt x="10648423" y="700350"/>
                  <a:pt x="10647337" y="704687"/>
                </a:cubicBezTo>
                <a:cubicBezTo>
                  <a:pt x="10646250" y="709023"/>
                  <a:pt x="10645706" y="716084"/>
                  <a:pt x="10645706" y="725868"/>
                </a:cubicBezTo>
                <a:lnTo>
                  <a:pt x="10645706" y="1719573"/>
                </a:lnTo>
                <a:cubicBezTo>
                  <a:pt x="10678976" y="1740580"/>
                  <a:pt x="10710746" y="1757739"/>
                  <a:pt x="10741019" y="1771048"/>
                </a:cubicBezTo>
                <a:cubicBezTo>
                  <a:pt x="10771290" y="1784358"/>
                  <a:pt x="10809105" y="1795497"/>
                  <a:pt x="10854461" y="1804466"/>
                </a:cubicBezTo>
                <a:cubicBezTo>
                  <a:pt x="10899817" y="1813435"/>
                  <a:pt x="10953227" y="1817919"/>
                  <a:pt x="11014691" y="1817919"/>
                </a:cubicBezTo>
                <a:cubicBezTo>
                  <a:pt x="11313855" y="1817919"/>
                  <a:pt x="11463438" y="1670847"/>
                  <a:pt x="11463438" y="1376703"/>
                </a:cubicBezTo>
                <a:cubicBezTo>
                  <a:pt x="11463438" y="1299380"/>
                  <a:pt x="11451544" y="1230922"/>
                  <a:pt x="11427759" y="1171329"/>
                </a:cubicBezTo>
                <a:cubicBezTo>
                  <a:pt x="11403974" y="1111736"/>
                  <a:pt x="11367243" y="1064805"/>
                  <a:pt x="11317566" y="1030536"/>
                </a:cubicBezTo>
                <a:cubicBezTo>
                  <a:pt x="11267890" y="996267"/>
                  <a:pt x="11206807" y="979133"/>
                  <a:pt x="11134321" y="979133"/>
                </a:cubicBezTo>
                <a:cubicBezTo>
                  <a:pt x="11073521" y="979133"/>
                  <a:pt x="11023654" y="988333"/>
                  <a:pt x="10984721" y="1006735"/>
                </a:cubicBezTo>
                <a:cubicBezTo>
                  <a:pt x="10965254" y="1015936"/>
                  <a:pt x="10947983" y="1026261"/>
                  <a:pt x="10932908" y="1037712"/>
                </a:cubicBezTo>
                <a:lnTo>
                  <a:pt x="10914930" y="1055267"/>
                </a:lnTo>
                <a:lnTo>
                  <a:pt x="10914930" y="725868"/>
                </a:lnTo>
                <a:cubicBezTo>
                  <a:pt x="10914930" y="717547"/>
                  <a:pt x="10914354" y="710896"/>
                  <a:pt x="10913203" y="705916"/>
                </a:cubicBezTo>
                <a:cubicBezTo>
                  <a:pt x="10912052" y="700936"/>
                  <a:pt x="10908946" y="695232"/>
                  <a:pt x="10903886" y="688805"/>
                </a:cubicBezTo>
                <a:cubicBezTo>
                  <a:pt x="10880904" y="658589"/>
                  <a:pt x="10848934" y="627670"/>
                  <a:pt x="10807974" y="596047"/>
                </a:cubicBezTo>
                <a:cubicBezTo>
                  <a:pt x="10799644" y="589100"/>
                  <a:pt x="10790300" y="585627"/>
                  <a:pt x="10779940" y="585627"/>
                </a:cubicBezTo>
                <a:close/>
                <a:moveTo>
                  <a:pt x="0" y="0"/>
                </a:moveTo>
                <a:lnTo>
                  <a:pt x="15880080" y="0"/>
                </a:lnTo>
                <a:lnTo>
                  <a:pt x="15880080" y="2478370"/>
                </a:lnTo>
                <a:lnTo>
                  <a:pt x="0" y="247837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12400" b="1" u="sng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0327126-AA97-5B6E-2FA3-FD778B9EF4A7}"/>
              </a:ext>
            </a:extLst>
          </p:cNvPr>
          <p:cNvSpPr/>
          <p:nvPr/>
        </p:nvSpPr>
        <p:spPr>
          <a:xfrm>
            <a:off x="-2651756" y="1941186"/>
            <a:ext cx="18013680" cy="2333620"/>
          </a:xfrm>
          <a:custGeom>
            <a:avLst/>
            <a:gdLst/>
            <a:ahLst/>
            <a:cxnLst/>
            <a:rect l="l" t="t" r="r" b="b"/>
            <a:pathLst>
              <a:path w="18013680" h="2333620">
                <a:moveTo>
                  <a:pt x="7002761" y="898104"/>
                </a:moveTo>
                <a:lnTo>
                  <a:pt x="7017490" y="925694"/>
                </a:lnTo>
                <a:cubicBezTo>
                  <a:pt x="7039789" y="969988"/>
                  <a:pt x="7062513" y="1022648"/>
                  <a:pt x="7085661" y="1083674"/>
                </a:cubicBezTo>
                <a:cubicBezTo>
                  <a:pt x="7116528" y="1165042"/>
                  <a:pt x="7144305" y="1243572"/>
                  <a:pt x="7168992" y="1319264"/>
                </a:cubicBezTo>
                <a:lnTo>
                  <a:pt x="6834572" y="1319264"/>
                </a:lnTo>
                <a:cubicBezTo>
                  <a:pt x="6857647" y="1242702"/>
                  <a:pt x="6884849" y="1163783"/>
                  <a:pt x="6916176" y="1082505"/>
                </a:cubicBezTo>
                <a:cubicBezTo>
                  <a:pt x="6939672" y="1021547"/>
                  <a:pt x="6963293" y="969123"/>
                  <a:pt x="6987038" y="925234"/>
                </a:cubicBezTo>
                <a:close/>
                <a:moveTo>
                  <a:pt x="12405269" y="824506"/>
                </a:moveTo>
                <a:cubicBezTo>
                  <a:pt x="12501418" y="824506"/>
                  <a:pt x="12571729" y="856255"/>
                  <a:pt x="12616203" y="919753"/>
                </a:cubicBezTo>
                <a:cubicBezTo>
                  <a:pt x="12660676" y="983251"/>
                  <a:pt x="12682912" y="1081855"/>
                  <a:pt x="12682912" y="1215565"/>
                </a:cubicBezTo>
                <a:cubicBezTo>
                  <a:pt x="12682912" y="1333302"/>
                  <a:pt x="12658848" y="1425782"/>
                  <a:pt x="12610719" y="1493003"/>
                </a:cubicBezTo>
                <a:cubicBezTo>
                  <a:pt x="12562590" y="1560225"/>
                  <a:pt x="12491833" y="1593836"/>
                  <a:pt x="12398448" y="1593836"/>
                </a:cubicBezTo>
                <a:cubicBezTo>
                  <a:pt x="12306403" y="1593836"/>
                  <a:pt x="12236552" y="1560098"/>
                  <a:pt x="12188894" y="1492623"/>
                </a:cubicBezTo>
                <a:cubicBezTo>
                  <a:pt x="12141237" y="1425148"/>
                  <a:pt x="12117408" y="1331092"/>
                  <a:pt x="12117408" y="1210455"/>
                </a:cubicBezTo>
                <a:cubicBezTo>
                  <a:pt x="12117408" y="1080650"/>
                  <a:pt x="12141515" y="983874"/>
                  <a:pt x="12189730" y="920127"/>
                </a:cubicBezTo>
                <a:cubicBezTo>
                  <a:pt x="12237945" y="856379"/>
                  <a:pt x="12309792" y="824506"/>
                  <a:pt x="12405269" y="824506"/>
                </a:cubicBezTo>
                <a:close/>
                <a:moveTo>
                  <a:pt x="6947622" y="579939"/>
                </a:moveTo>
                <a:cubicBezTo>
                  <a:pt x="6917978" y="579939"/>
                  <a:pt x="6892578" y="585959"/>
                  <a:pt x="6871420" y="597999"/>
                </a:cubicBezTo>
                <a:cubicBezTo>
                  <a:pt x="6850261" y="610039"/>
                  <a:pt x="6830500" y="628924"/>
                  <a:pt x="6812136" y="654653"/>
                </a:cubicBezTo>
                <a:cubicBezTo>
                  <a:pt x="6760406" y="727646"/>
                  <a:pt x="6706770" y="833142"/>
                  <a:pt x="6651225" y="971141"/>
                </a:cubicBezTo>
                <a:cubicBezTo>
                  <a:pt x="6595682" y="1109140"/>
                  <a:pt x="6548579" y="1252450"/>
                  <a:pt x="6509918" y="1401072"/>
                </a:cubicBezTo>
                <a:cubicBezTo>
                  <a:pt x="6471256" y="1549693"/>
                  <a:pt x="6449624" y="1675847"/>
                  <a:pt x="6445021" y="1779533"/>
                </a:cubicBezTo>
                <a:cubicBezTo>
                  <a:pt x="6444460" y="1818209"/>
                  <a:pt x="6461913" y="1837546"/>
                  <a:pt x="6497381" y="1837546"/>
                </a:cubicBezTo>
                <a:lnTo>
                  <a:pt x="6699481" y="1837546"/>
                </a:lnTo>
                <a:cubicBezTo>
                  <a:pt x="6738854" y="1837546"/>
                  <a:pt x="6759342" y="1818662"/>
                  <a:pt x="6760946" y="1780892"/>
                </a:cubicBezTo>
                <a:cubicBezTo>
                  <a:pt x="6763709" y="1716896"/>
                  <a:pt x="6771976" y="1645108"/>
                  <a:pt x="6785746" y="1565529"/>
                </a:cubicBezTo>
                <a:lnTo>
                  <a:pt x="7221487" y="1565529"/>
                </a:lnTo>
                <a:cubicBezTo>
                  <a:pt x="7237694" y="1647083"/>
                  <a:pt x="7246917" y="1718871"/>
                  <a:pt x="7249154" y="1780892"/>
                </a:cubicBezTo>
                <a:cubicBezTo>
                  <a:pt x="7250757" y="1818662"/>
                  <a:pt x="7270481" y="1837546"/>
                  <a:pt x="7308322" y="1837546"/>
                </a:cubicBezTo>
                <a:lnTo>
                  <a:pt x="7514690" y="1837546"/>
                </a:lnTo>
                <a:cubicBezTo>
                  <a:pt x="7554722" y="1837546"/>
                  <a:pt x="7574355" y="1816374"/>
                  <a:pt x="7573584" y="1774030"/>
                </a:cubicBezTo>
                <a:cubicBezTo>
                  <a:pt x="7569563" y="1672962"/>
                  <a:pt x="7548223" y="1548405"/>
                  <a:pt x="7509566" y="1400359"/>
                </a:cubicBezTo>
                <a:cubicBezTo>
                  <a:pt x="7470909" y="1252312"/>
                  <a:pt x="7423964" y="1109176"/>
                  <a:pt x="7368734" y="970951"/>
                </a:cubicBezTo>
                <a:cubicBezTo>
                  <a:pt x="7313502" y="832725"/>
                  <a:pt x="7259939" y="727292"/>
                  <a:pt x="7208047" y="654653"/>
                </a:cubicBezTo>
                <a:cubicBezTo>
                  <a:pt x="7189774" y="629069"/>
                  <a:pt x="7169835" y="610221"/>
                  <a:pt x="7148233" y="598108"/>
                </a:cubicBezTo>
                <a:cubicBezTo>
                  <a:pt x="7126631" y="585995"/>
                  <a:pt x="7100691" y="579939"/>
                  <a:pt x="7070414" y="579939"/>
                </a:cubicBezTo>
                <a:close/>
                <a:moveTo>
                  <a:pt x="4133745" y="579939"/>
                </a:moveTo>
                <a:cubicBezTo>
                  <a:pt x="4123780" y="579939"/>
                  <a:pt x="4116450" y="580528"/>
                  <a:pt x="4111757" y="581706"/>
                </a:cubicBezTo>
                <a:cubicBezTo>
                  <a:pt x="4107065" y="582883"/>
                  <a:pt x="4100950" y="585556"/>
                  <a:pt x="4093412" y="589723"/>
                </a:cubicBezTo>
                <a:cubicBezTo>
                  <a:pt x="4061477" y="611620"/>
                  <a:pt x="4032663" y="639913"/>
                  <a:pt x="4006971" y="674602"/>
                </a:cubicBezTo>
                <a:cubicBezTo>
                  <a:pt x="3989504" y="687847"/>
                  <a:pt x="3980770" y="699330"/>
                  <a:pt x="3980770" y="709051"/>
                </a:cubicBezTo>
                <a:cubicBezTo>
                  <a:pt x="3980770" y="717784"/>
                  <a:pt x="3984621" y="727152"/>
                  <a:pt x="3992321" y="737154"/>
                </a:cubicBezTo>
                <a:cubicBezTo>
                  <a:pt x="4027771" y="776807"/>
                  <a:pt x="4062931" y="808484"/>
                  <a:pt x="4097801" y="832184"/>
                </a:cubicBezTo>
                <a:cubicBezTo>
                  <a:pt x="4101616" y="834929"/>
                  <a:pt x="4105991" y="836752"/>
                  <a:pt x="4110929" y="837653"/>
                </a:cubicBezTo>
                <a:cubicBezTo>
                  <a:pt x="4115866" y="838555"/>
                  <a:pt x="4123472" y="839005"/>
                  <a:pt x="4133745" y="839005"/>
                </a:cubicBezTo>
                <a:lnTo>
                  <a:pt x="4370470" y="839005"/>
                </a:lnTo>
                <a:lnTo>
                  <a:pt x="4370470" y="1774954"/>
                </a:lnTo>
                <a:cubicBezTo>
                  <a:pt x="4370470" y="1797376"/>
                  <a:pt x="4375718" y="1813414"/>
                  <a:pt x="4386214" y="1823067"/>
                </a:cubicBezTo>
                <a:cubicBezTo>
                  <a:pt x="4396709" y="1832720"/>
                  <a:pt x="4412892" y="1837546"/>
                  <a:pt x="4434761" y="1837546"/>
                </a:cubicBezTo>
                <a:lnTo>
                  <a:pt x="4616396" y="1837546"/>
                </a:lnTo>
                <a:cubicBezTo>
                  <a:pt x="4638465" y="1837546"/>
                  <a:pt x="4654842" y="1832634"/>
                  <a:pt x="4665528" y="1822809"/>
                </a:cubicBezTo>
                <a:cubicBezTo>
                  <a:pt x="4676214" y="1812984"/>
                  <a:pt x="4681556" y="1797032"/>
                  <a:pt x="4681556" y="1774954"/>
                </a:cubicBezTo>
                <a:lnTo>
                  <a:pt x="4681556" y="839005"/>
                </a:lnTo>
                <a:lnTo>
                  <a:pt x="4918255" y="839005"/>
                </a:lnTo>
                <a:cubicBezTo>
                  <a:pt x="4928927" y="839005"/>
                  <a:pt x="4936489" y="838446"/>
                  <a:pt x="4940942" y="837327"/>
                </a:cubicBezTo>
                <a:cubicBezTo>
                  <a:pt x="4945395" y="836208"/>
                  <a:pt x="4951435" y="833538"/>
                  <a:pt x="4959063" y="829316"/>
                </a:cubicBezTo>
                <a:cubicBezTo>
                  <a:pt x="4991089" y="807365"/>
                  <a:pt x="5019871" y="779040"/>
                  <a:pt x="5045410" y="744342"/>
                </a:cubicBezTo>
                <a:cubicBezTo>
                  <a:pt x="5063212" y="730916"/>
                  <a:pt x="5072112" y="719433"/>
                  <a:pt x="5072112" y="709894"/>
                </a:cubicBezTo>
                <a:cubicBezTo>
                  <a:pt x="5072112" y="701740"/>
                  <a:pt x="5068194" y="692572"/>
                  <a:pt x="5060358" y="682389"/>
                </a:cubicBezTo>
                <a:cubicBezTo>
                  <a:pt x="5024854" y="642681"/>
                  <a:pt x="4989680" y="610891"/>
                  <a:pt x="4954837" y="587019"/>
                </a:cubicBezTo>
                <a:cubicBezTo>
                  <a:pt x="4950815" y="584338"/>
                  <a:pt x="4946013" y="582487"/>
                  <a:pt x="4940433" y="581468"/>
                </a:cubicBezTo>
                <a:cubicBezTo>
                  <a:pt x="4934852" y="580449"/>
                  <a:pt x="4927459" y="579939"/>
                  <a:pt x="4918255" y="579939"/>
                </a:cubicBezTo>
                <a:close/>
                <a:moveTo>
                  <a:pt x="12412948" y="559474"/>
                </a:moveTo>
                <a:cubicBezTo>
                  <a:pt x="12282908" y="559474"/>
                  <a:pt x="12171278" y="584175"/>
                  <a:pt x="12078060" y="633576"/>
                </a:cubicBezTo>
                <a:cubicBezTo>
                  <a:pt x="11984842" y="682978"/>
                  <a:pt x="11913831" y="757359"/>
                  <a:pt x="11865028" y="856719"/>
                </a:cubicBezTo>
                <a:cubicBezTo>
                  <a:pt x="11816224" y="956079"/>
                  <a:pt x="11791822" y="1078820"/>
                  <a:pt x="11791822" y="1224941"/>
                </a:cubicBezTo>
                <a:cubicBezTo>
                  <a:pt x="11791822" y="1362646"/>
                  <a:pt x="11816283" y="1478957"/>
                  <a:pt x="11865204" y="1573873"/>
                </a:cubicBezTo>
                <a:cubicBezTo>
                  <a:pt x="11914126" y="1668790"/>
                  <a:pt x="11983775" y="1740018"/>
                  <a:pt x="12074153" y="1787558"/>
                </a:cubicBezTo>
                <a:cubicBezTo>
                  <a:pt x="12164532" y="1835098"/>
                  <a:pt x="12270922" y="1858868"/>
                  <a:pt x="12393325" y="1858868"/>
                </a:cubicBezTo>
                <a:cubicBezTo>
                  <a:pt x="12520937" y="1858868"/>
                  <a:pt x="12630775" y="1834602"/>
                  <a:pt x="12722838" y="1786070"/>
                </a:cubicBezTo>
                <a:cubicBezTo>
                  <a:pt x="12814901" y="1737538"/>
                  <a:pt x="12885526" y="1664083"/>
                  <a:pt x="12934715" y="1565706"/>
                </a:cubicBezTo>
                <a:cubicBezTo>
                  <a:pt x="12983904" y="1467329"/>
                  <a:pt x="13008498" y="1345501"/>
                  <a:pt x="13008498" y="1200222"/>
                </a:cubicBezTo>
                <a:cubicBezTo>
                  <a:pt x="13008498" y="1063097"/>
                  <a:pt x="12984613" y="946472"/>
                  <a:pt x="12936842" y="850346"/>
                </a:cubicBezTo>
                <a:cubicBezTo>
                  <a:pt x="12889071" y="754220"/>
                  <a:pt x="12820420" y="681709"/>
                  <a:pt x="12730890" y="632815"/>
                </a:cubicBezTo>
                <a:cubicBezTo>
                  <a:pt x="12641359" y="583921"/>
                  <a:pt x="12535378" y="559474"/>
                  <a:pt x="12412948" y="559474"/>
                </a:cubicBezTo>
                <a:close/>
                <a:moveTo>
                  <a:pt x="13339842" y="550097"/>
                </a:moveTo>
                <a:cubicBezTo>
                  <a:pt x="13333346" y="550097"/>
                  <a:pt x="13327507" y="551277"/>
                  <a:pt x="13322325" y="553637"/>
                </a:cubicBezTo>
                <a:cubicBezTo>
                  <a:pt x="13317143" y="555997"/>
                  <a:pt x="13311694" y="559723"/>
                  <a:pt x="13305977" y="564814"/>
                </a:cubicBezTo>
                <a:cubicBezTo>
                  <a:pt x="13258750" y="607467"/>
                  <a:pt x="13222376" y="647514"/>
                  <a:pt x="13196855" y="684957"/>
                </a:cubicBezTo>
                <a:cubicBezTo>
                  <a:pt x="13190767" y="694515"/>
                  <a:pt x="13187153" y="701962"/>
                  <a:pt x="13186011" y="707298"/>
                </a:cubicBezTo>
                <a:cubicBezTo>
                  <a:pt x="13184870" y="712634"/>
                  <a:pt x="13184299" y="721458"/>
                  <a:pt x="13184299" y="733770"/>
                </a:cubicBezTo>
                <a:lnTo>
                  <a:pt x="13184299" y="1357967"/>
                </a:lnTo>
                <a:cubicBezTo>
                  <a:pt x="13184299" y="1484637"/>
                  <a:pt x="13204452" y="1584722"/>
                  <a:pt x="13244757" y="1658222"/>
                </a:cubicBezTo>
                <a:cubicBezTo>
                  <a:pt x="13285063" y="1731722"/>
                  <a:pt x="13343191" y="1783395"/>
                  <a:pt x="13419142" y="1813242"/>
                </a:cubicBezTo>
                <a:cubicBezTo>
                  <a:pt x="13495093" y="1843088"/>
                  <a:pt x="13590881" y="1858012"/>
                  <a:pt x="13706508" y="1858012"/>
                </a:cubicBezTo>
                <a:cubicBezTo>
                  <a:pt x="13814770" y="1858012"/>
                  <a:pt x="13907357" y="1842923"/>
                  <a:pt x="13984273" y="1812746"/>
                </a:cubicBezTo>
                <a:cubicBezTo>
                  <a:pt x="14061188" y="1782568"/>
                  <a:pt x="14121445" y="1730410"/>
                  <a:pt x="14165045" y="1656272"/>
                </a:cubicBezTo>
                <a:cubicBezTo>
                  <a:pt x="14208643" y="1582133"/>
                  <a:pt x="14230443" y="1482698"/>
                  <a:pt x="14230443" y="1357967"/>
                </a:cubicBezTo>
                <a:lnTo>
                  <a:pt x="14230443" y="733770"/>
                </a:lnTo>
                <a:cubicBezTo>
                  <a:pt x="14230443" y="723587"/>
                  <a:pt x="14229807" y="715094"/>
                  <a:pt x="14228534" y="708290"/>
                </a:cubicBezTo>
                <a:cubicBezTo>
                  <a:pt x="14227261" y="701486"/>
                  <a:pt x="14223911" y="694212"/>
                  <a:pt x="14218484" y="686466"/>
                </a:cubicBezTo>
                <a:cubicBezTo>
                  <a:pt x="14191242" y="646468"/>
                  <a:pt x="14156571" y="608051"/>
                  <a:pt x="14114472" y="571215"/>
                </a:cubicBezTo>
                <a:cubicBezTo>
                  <a:pt x="14099750" y="557136"/>
                  <a:pt x="14086555" y="550097"/>
                  <a:pt x="14074886" y="550097"/>
                </a:cubicBezTo>
                <a:cubicBezTo>
                  <a:pt x="14068399" y="550097"/>
                  <a:pt x="14062565" y="551277"/>
                  <a:pt x="14057383" y="553637"/>
                </a:cubicBezTo>
                <a:cubicBezTo>
                  <a:pt x="14052202" y="555997"/>
                  <a:pt x="14046752" y="559723"/>
                  <a:pt x="14041035" y="564814"/>
                </a:cubicBezTo>
                <a:cubicBezTo>
                  <a:pt x="13993809" y="607467"/>
                  <a:pt x="13956092" y="649476"/>
                  <a:pt x="13927891" y="690841"/>
                </a:cubicBezTo>
                <a:cubicBezTo>
                  <a:pt x="13924574" y="696051"/>
                  <a:pt x="13922323" y="701430"/>
                  <a:pt x="13921137" y="706979"/>
                </a:cubicBezTo>
                <a:cubicBezTo>
                  <a:pt x="13919950" y="712528"/>
                  <a:pt x="13919356" y="721458"/>
                  <a:pt x="13919356" y="733770"/>
                </a:cubicBezTo>
                <a:lnTo>
                  <a:pt x="13919356" y="1315337"/>
                </a:lnTo>
                <a:cubicBezTo>
                  <a:pt x="13919356" y="1392597"/>
                  <a:pt x="13911567" y="1451024"/>
                  <a:pt x="13895990" y="1490619"/>
                </a:cubicBezTo>
                <a:cubicBezTo>
                  <a:pt x="13880412" y="1530213"/>
                  <a:pt x="13857917" y="1557172"/>
                  <a:pt x="13828506" y="1571495"/>
                </a:cubicBezTo>
                <a:cubicBezTo>
                  <a:pt x="13799094" y="1585818"/>
                  <a:pt x="13758428" y="1592980"/>
                  <a:pt x="13706508" y="1592980"/>
                </a:cubicBezTo>
                <a:cubicBezTo>
                  <a:pt x="13655793" y="1592980"/>
                  <a:pt x="13615810" y="1585859"/>
                  <a:pt x="13586562" y="1571617"/>
                </a:cubicBezTo>
                <a:cubicBezTo>
                  <a:pt x="13557314" y="1557376"/>
                  <a:pt x="13534805" y="1530412"/>
                  <a:pt x="13519036" y="1490727"/>
                </a:cubicBezTo>
                <a:cubicBezTo>
                  <a:pt x="13503269" y="1451042"/>
                  <a:pt x="13495384" y="1392579"/>
                  <a:pt x="13495384" y="1315337"/>
                </a:cubicBezTo>
                <a:lnTo>
                  <a:pt x="13495384" y="733770"/>
                </a:lnTo>
                <a:cubicBezTo>
                  <a:pt x="13495384" y="723587"/>
                  <a:pt x="13494748" y="715094"/>
                  <a:pt x="13493475" y="708290"/>
                </a:cubicBezTo>
                <a:cubicBezTo>
                  <a:pt x="13492202" y="701486"/>
                  <a:pt x="13488857" y="694212"/>
                  <a:pt x="13483440" y="686466"/>
                </a:cubicBezTo>
                <a:cubicBezTo>
                  <a:pt x="13456197" y="646468"/>
                  <a:pt x="13421523" y="607974"/>
                  <a:pt x="13379414" y="570984"/>
                </a:cubicBezTo>
                <a:cubicBezTo>
                  <a:pt x="13364700" y="557059"/>
                  <a:pt x="13351511" y="550097"/>
                  <a:pt x="13339842" y="550097"/>
                </a:cubicBezTo>
                <a:close/>
                <a:moveTo>
                  <a:pt x="10817719" y="550097"/>
                </a:moveTo>
                <a:cubicBezTo>
                  <a:pt x="10811396" y="550097"/>
                  <a:pt x="10805514" y="551230"/>
                  <a:pt x="10800074" y="553494"/>
                </a:cubicBezTo>
                <a:cubicBezTo>
                  <a:pt x="10794633" y="555759"/>
                  <a:pt x="10788946" y="559533"/>
                  <a:pt x="10783012" y="564814"/>
                </a:cubicBezTo>
                <a:cubicBezTo>
                  <a:pt x="10735785" y="607467"/>
                  <a:pt x="10699411" y="647514"/>
                  <a:pt x="10673890" y="684957"/>
                </a:cubicBezTo>
                <a:cubicBezTo>
                  <a:pt x="10667802" y="694515"/>
                  <a:pt x="10664187" y="701962"/>
                  <a:pt x="10663046" y="707298"/>
                </a:cubicBezTo>
                <a:cubicBezTo>
                  <a:pt x="10661904" y="712634"/>
                  <a:pt x="10661334" y="721458"/>
                  <a:pt x="10661334" y="733770"/>
                </a:cubicBezTo>
                <a:lnTo>
                  <a:pt x="10661334" y="808810"/>
                </a:lnTo>
                <a:cubicBezTo>
                  <a:pt x="10661334" y="863067"/>
                  <a:pt x="10668165" y="910988"/>
                  <a:pt x="10681826" y="952571"/>
                </a:cubicBezTo>
                <a:cubicBezTo>
                  <a:pt x="10695488" y="994154"/>
                  <a:pt x="10714950" y="1032807"/>
                  <a:pt x="10740213" y="1068528"/>
                </a:cubicBezTo>
                <a:cubicBezTo>
                  <a:pt x="10765475" y="1104250"/>
                  <a:pt x="10801937" y="1149679"/>
                  <a:pt x="10849600" y="1204815"/>
                </a:cubicBezTo>
                <a:lnTo>
                  <a:pt x="11015212" y="1397063"/>
                </a:lnTo>
                <a:lnTo>
                  <a:pt x="11015212" y="1774954"/>
                </a:lnTo>
                <a:cubicBezTo>
                  <a:pt x="11015212" y="1797376"/>
                  <a:pt x="11020460" y="1813414"/>
                  <a:pt x="11030955" y="1823067"/>
                </a:cubicBezTo>
                <a:cubicBezTo>
                  <a:pt x="11041450" y="1832720"/>
                  <a:pt x="11057638" y="1837546"/>
                  <a:pt x="11079516" y="1837546"/>
                </a:cubicBezTo>
                <a:lnTo>
                  <a:pt x="11261138" y="1837546"/>
                </a:lnTo>
                <a:cubicBezTo>
                  <a:pt x="11283216" y="1837546"/>
                  <a:pt x="11299597" y="1832634"/>
                  <a:pt x="11310284" y="1822809"/>
                </a:cubicBezTo>
                <a:cubicBezTo>
                  <a:pt x="11320969" y="1812984"/>
                  <a:pt x="11326312" y="1797032"/>
                  <a:pt x="11326312" y="1774954"/>
                </a:cubicBezTo>
                <a:lnTo>
                  <a:pt x="11326312" y="1391546"/>
                </a:lnTo>
                <a:lnTo>
                  <a:pt x="11503082" y="1194854"/>
                </a:lnTo>
                <a:cubicBezTo>
                  <a:pt x="11569170" y="1121228"/>
                  <a:pt x="11616491" y="1054835"/>
                  <a:pt x="11645042" y="995676"/>
                </a:cubicBezTo>
                <a:cubicBezTo>
                  <a:pt x="11673592" y="936518"/>
                  <a:pt x="11687868" y="874229"/>
                  <a:pt x="11687868" y="808810"/>
                </a:cubicBezTo>
                <a:lnTo>
                  <a:pt x="11687868" y="733770"/>
                </a:lnTo>
                <a:cubicBezTo>
                  <a:pt x="11687868" y="723587"/>
                  <a:pt x="11687228" y="715091"/>
                  <a:pt x="11685946" y="708283"/>
                </a:cubicBezTo>
                <a:cubicBezTo>
                  <a:pt x="11684663" y="701475"/>
                  <a:pt x="11680974" y="693713"/>
                  <a:pt x="11674877" y="684998"/>
                </a:cubicBezTo>
                <a:cubicBezTo>
                  <a:pt x="11649166" y="645580"/>
                  <a:pt x="11613978" y="605564"/>
                  <a:pt x="11569316" y="564950"/>
                </a:cubicBezTo>
                <a:cubicBezTo>
                  <a:pt x="11558588" y="555048"/>
                  <a:pt x="11547391" y="550097"/>
                  <a:pt x="11535722" y="550097"/>
                </a:cubicBezTo>
                <a:cubicBezTo>
                  <a:pt x="11526192" y="550097"/>
                  <a:pt x="11514967" y="555266"/>
                  <a:pt x="11502048" y="565603"/>
                </a:cubicBezTo>
                <a:cubicBezTo>
                  <a:pt x="11456117" y="608626"/>
                  <a:pt x="11422239" y="646626"/>
                  <a:pt x="11400414" y="679603"/>
                </a:cubicBezTo>
                <a:cubicBezTo>
                  <a:pt x="11392052" y="692730"/>
                  <a:pt x="11387301" y="701962"/>
                  <a:pt x="11386159" y="707298"/>
                </a:cubicBezTo>
                <a:cubicBezTo>
                  <a:pt x="11385018" y="712634"/>
                  <a:pt x="11384447" y="721458"/>
                  <a:pt x="11384447" y="733770"/>
                </a:cubicBezTo>
                <a:lnTo>
                  <a:pt x="11384447" y="808810"/>
                </a:lnTo>
                <a:cubicBezTo>
                  <a:pt x="11384447" y="883352"/>
                  <a:pt x="11338804" y="969562"/>
                  <a:pt x="11247521" y="1067441"/>
                </a:cubicBezTo>
                <a:lnTo>
                  <a:pt x="11179452" y="1148719"/>
                </a:lnTo>
                <a:lnTo>
                  <a:pt x="11109698" y="1067170"/>
                </a:lnTo>
                <a:cubicBezTo>
                  <a:pt x="11018750" y="971845"/>
                  <a:pt x="10973276" y="885445"/>
                  <a:pt x="10973276" y="807967"/>
                </a:cubicBezTo>
                <a:lnTo>
                  <a:pt x="10973276" y="733770"/>
                </a:lnTo>
                <a:cubicBezTo>
                  <a:pt x="10973276" y="723587"/>
                  <a:pt x="10972639" y="715094"/>
                  <a:pt x="10971366" y="708290"/>
                </a:cubicBezTo>
                <a:cubicBezTo>
                  <a:pt x="10970093" y="701486"/>
                  <a:pt x="10966748" y="694212"/>
                  <a:pt x="10961331" y="686466"/>
                </a:cubicBezTo>
                <a:cubicBezTo>
                  <a:pt x="10934080" y="646468"/>
                  <a:pt x="10899404" y="608051"/>
                  <a:pt x="10857304" y="571215"/>
                </a:cubicBezTo>
                <a:cubicBezTo>
                  <a:pt x="10842583" y="557136"/>
                  <a:pt x="10829388" y="550097"/>
                  <a:pt x="10817719" y="550097"/>
                </a:cubicBezTo>
                <a:close/>
                <a:moveTo>
                  <a:pt x="9273374" y="550097"/>
                </a:moveTo>
                <a:cubicBezTo>
                  <a:pt x="9266879" y="550097"/>
                  <a:pt x="9261040" y="551277"/>
                  <a:pt x="9255858" y="553637"/>
                </a:cubicBezTo>
                <a:cubicBezTo>
                  <a:pt x="9250676" y="555997"/>
                  <a:pt x="9245227" y="559723"/>
                  <a:pt x="9239509" y="564814"/>
                </a:cubicBezTo>
                <a:cubicBezTo>
                  <a:pt x="9192283" y="607467"/>
                  <a:pt x="9155908" y="647514"/>
                  <a:pt x="9130388" y="684957"/>
                </a:cubicBezTo>
                <a:cubicBezTo>
                  <a:pt x="9124300" y="694515"/>
                  <a:pt x="9120685" y="701962"/>
                  <a:pt x="9119544" y="707298"/>
                </a:cubicBezTo>
                <a:cubicBezTo>
                  <a:pt x="9118402" y="712634"/>
                  <a:pt x="9117831" y="721458"/>
                  <a:pt x="9117831" y="733770"/>
                </a:cubicBezTo>
                <a:lnTo>
                  <a:pt x="9117831" y="1774954"/>
                </a:lnTo>
                <a:cubicBezTo>
                  <a:pt x="9117831" y="1797376"/>
                  <a:pt x="9123079" y="1813414"/>
                  <a:pt x="9133575" y="1823067"/>
                </a:cubicBezTo>
                <a:cubicBezTo>
                  <a:pt x="9144070" y="1832720"/>
                  <a:pt x="9160253" y="1837546"/>
                  <a:pt x="9182122" y="1837546"/>
                </a:cubicBezTo>
                <a:lnTo>
                  <a:pt x="9363757" y="1837546"/>
                </a:lnTo>
                <a:cubicBezTo>
                  <a:pt x="9385844" y="1837546"/>
                  <a:pt x="9402226" y="1832634"/>
                  <a:pt x="9412902" y="1822809"/>
                </a:cubicBezTo>
                <a:cubicBezTo>
                  <a:pt x="9423579" y="1812984"/>
                  <a:pt x="9428917" y="1797032"/>
                  <a:pt x="9428917" y="1774954"/>
                </a:cubicBezTo>
                <a:lnTo>
                  <a:pt x="9428917" y="1319088"/>
                </a:lnTo>
                <a:lnTo>
                  <a:pt x="9430276" y="1319088"/>
                </a:lnTo>
                <a:cubicBezTo>
                  <a:pt x="9487405" y="1319088"/>
                  <a:pt x="9543697" y="1344626"/>
                  <a:pt x="9599150" y="1395704"/>
                </a:cubicBezTo>
                <a:cubicBezTo>
                  <a:pt x="9654604" y="1446782"/>
                  <a:pt x="9702377" y="1509213"/>
                  <a:pt x="9742469" y="1582999"/>
                </a:cubicBezTo>
                <a:cubicBezTo>
                  <a:pt x="9782563" y="1656784"/>
                  <a:pt x="9808656" y="1723654"/>
                  <a:pt x="9820751" y="1783610"/>
                </a:cubicBezTo>
                <a:cubicBezTo>
                  <a:pt x="9824456" y="1802835"/>
                  <a:pt x="9831885" y="1816630"/>
                  <a:pt x="9843037" y="1824997"/>
                </a:cubicBezTo>
                <a:cubicBezTo>
                  <a:pt x="9854190" y="1833363"/>
                  <a:pt x="9869523" y="1837546"/>
                  <a:pt x="9889037" y="1837546"/>
                </a:cubicBezTo>
                <a:lnTo>
                  <a:pt x="10097959" y="1837546"/>
                </a:lnTo>
                <a:cubicBezTo>
                  <a:pt x="10115471" y="1837546"/>
                  <a:pt x="10128860" y="1833888"/>
                  <a:pt x="10138128" y="1826573"/>
                </a:cubicBezTo>
                <a:cubicBezTo>
                  <a:pt x="10147397" y="1819257"/>
                  <a:pt x="10152031" y="1807736"/>
                  <a:pt x="10152031" y="1792008"/>
                </a:cubicBezTo>
                <a:cubicBezTo>
                  <a:pt x="10152031" y="1782559"/>
                  <a:pt x="10150535" y="1771480"/>
                  <a:pt x="10147546" y="1758769"/>
                </a:cubicBezTo>
                <a:cubicBezTo>
                  <a:pt x="10133404" y="1691448"/>
                  <a:pt x="10108459" y="1618580"/>
                  <a:pt x="10072710" y="1540165"/>
                </a:cubicBezTo>
                <a:cubicBezTo>
                  <a:pt x="10036961" y="1461750"/>
                  <a:pt x="9989641" y="1389437"/>
                  <a:pt x="9930749" y="1323226"/>
                </a:cubicBezTo>
                <a:cubicBezTo>
                  <a:pt x="9886581" y="1273567"/>
                  <a:pt x="9839965" y="1236443"/>
                  <a:pt x="9790901" y="1211854"/>
                </a:cubicBezTo>
                <a:lnTo>
                  <a:pt x="9777264" y="1205652"/>
                </a:lnTo>
                <a:lnTo>
                  <a:pt x="9782437" y="1204642"/>
                </a:lnTo>
                <a:cubicBezTo>
                  <a:pt x="9875525" y="1181789"/>
                  <a:pt x="9943782" y="1130971"/>
                  <a:pt x="9987206" y="1052187"/>
                </a:cubicBezTo>
                <a:cubicBezTo>
                  <a:pt x="10036834" y="962149"/>
                  <a:pt x="10061648" y="858855"/>
                  <a:pt x="10061648" y="742304"/>
                </a:cubicBezTo>
                <a:lnTo>
                  <a:pt x="10061648" y="733770"/>
                </a:lnTo>
                <a:cubicBezTo>
                  <a:pt x="10061648" y="723587"/>
                  <a:pt x="10061012" y="715094"/>
                  <a:pt x="10059738" y="708290"/>
                </a:cubicBezTo>
                <a:cubicBezTo>
                  <a:pt x="10058466" y="701486"/>
                  <a:pt x="10055116" y="694212"/>
                  <a:pt x="10049690" y="686466"/>
                </a:cubicBezTo>
                <a:cubicBezTo>
                  <a:pt x="10022448" y="646468"/>
                  <a:pt x="9987777" y="608051"/>
                  <a:pt x="9945677" y="571215"/>
                </a:cubicBezTo>
                <a:cubicBezTo>
                  <a:pt x="9930956" y="557136"/>
                  <a:pt x="9917761" y="550097"/>
                  <a:pt x="9906091" y="550097"/>
                </a:cubicBezTo>
                <a:cubicBezTo>
                  <a:pt x="9899605" y="550097"/>
                  <a:pt x="9893771" y="551277"/>
                  <a:pt x="9888588" y="553637"/>
                </a:cubicBezTo>
                <a:cubicBezTo>
                  <a:pt x="9883407" y="555997"/>
                  <a:pt x="9877957" y="559723"/>
                  <a:pt x="9872241" y="564814"/>
                </a:cubicBezTo>
                <a:cubicBezTo>
                  <a:pt x="9825013" y="607467"/>
                  <a:pt x="9787299" y="649476"/>
                  <a:pt x="9759096" y="690841"/>
                </a:cubicBezTo>
                <a:cubicBezTo>
                  <a:pt x="9755780" y="696051"/>
                  <a:pt x="9753529" y="701430"/>
                  <a:pt x="9752342" y="706979"/>
                </a:cubicBezTo>
                <a:cubicBezTo>
                  <a:pt x="9751156" y="712528"/>
                  <a:pt x="9750562" y="721458"/>
                  <a:pt x="9750562" y="733770"/>
                </a:cubicBezTo>
                <a:lnTo>
                  <a:pt x="9750562" y="742304"/>
                </a:lnTo>
                <a:cubicBezTo>
                  <a:pt x="9750562" y="840636"/>
                  <a:pt x="9727973" y="919880"/>
                  <a:pt x="9682792" y="980035"/>
                </a:cubicBezTo>
                <a:cubicBezTo>
                  <a:pt x="9637613" y="1040190"/>
                  <a:pt x="9553440" y="1070268"/>
                  <a:pt x="9430276" y="1070268"/>
                </a:cubicBezTo>
                <a:lnTo>
                  <a:pt x="9428917" y="1070268"/>
                </a:lnTo>
                <a:lnTo>
                  <a:pt x="9428917" y="733770"/>
                </a:lnTo>
                <a:cubicBezTo>
                  <a:pt x="9428917" y="723587"/>
                  <a:pt x="9428281" y="715094"/>
                  <a:pt x="9427008" y="708290"/>
                </a:cubicBezTo>
                <a:cubicBezTo>
                  <a:pt x="9425735" y="701486"/>
                  <a:pt x="9422390" y="694212"/>
                  <a:pt x="9416973" y="686466"/>
                </a:cubicBezTo>
                <a:cubicBezTo>
                  <a:pt x="9389731" y="646468"/>
                  <a:pt x="9355055" y="607974"/>
                  <a:pt x="9312946" y="570984"/>
                </a:cubicBezTo>
                <a:cubicBezTo>
                  <a:pt x="9298234" y="557059"/>
                  <a:pt x="9285043" y="550097"/>
                  <a:pt x="9273374" y="550097"/>
                </a:cubicBezTo>
                <a:close/>
                <a:moveTo>
                  <a:pt x="8734037" y="550097"/>
                </a:moveTo>
                <a:cubicBezTo>
                  <a:pt x="8727914" y="550097"/>
                  <a:pt x="8722541" y="551252"/>
                  <a:pt x="8717920" y="553562"/>
                </a:cubicBezTo>
                <a:cubicBezTo>
                  <a:pt x="8713300" y="555873"/>
                  <a:pt x="8707547" y="559705"/>
                  <a:pt x="8700662" y="565059"/>
                </a:cubicBezTo>
                <a:cubicBezTo>
                  <a:pt x="8656760" y="607231"/>
                  <a:pt x="8621618" y="648565"/>
                  <a:pt x="8595237" y="689061"/>
                </a:cubicBezTo>
                <a:cubicBezTo>
                  <a:pt x="8591467" y="695965"/>
                  <a:pt x="8589015" y="702064"/>
                  <a:pt x="8587878" y="707359"/>
                </a:cubicBezTo>
                <a:cubicBezTo>
                  <a:pt x="8586741" y="712654"/>
                  <a:pt x="8586172" y="721458"/>
                  <a:pt x="8586172" y="733770"/>
                </a:cubicBezTo>
                <a:lnTo>
                  <a:pt x="8586172" y="1416809"/>
                </a:lnTo>
                <a:lnTo>
                  <a:pt x="8584911" y="1411133"/>
                </a:lnTo>
                <a:cubicBezTo>
                  <a:pt x="8579615" y="1392640"/>
                  <a:pt x="8566659" y="1366422"/>
                  <a:pt x="8546044" y="1332480"/>
                </a:cubicBezTo>
                <a:cubicBezTo>
                  <a:pt x="8513058" y="1278173"/>
                  <a:pt x="8449632" y="1169026"/>
                  <a:pt x="8355766" y="1005039"/>
                </a:cubicBezTo>
                <a:cubicBezTo>
                  <a:pt x="8284231" y="879139"/>
                  <a:pt x="8225141" y="786057"/>
                  <a:pt x="8178494" y="725793"/>
                </a:cubicBezTo>
                <a:cubicBezTo>
                  <a:pt x="8131846" y="665529"/>
                  <a:pt x="8090807" y="626154"/>
                  <a:pt x="8055375" y="607668"/>
                </a:cubicBezTo>
                <a:cubicBezTo>
                  <a:pt x="8019943" y="589182"/>
                  <a:pt x="7978690" y="579939"/>
                  <a:pt x="7931617" y="579939"/>
                </a:cubicBezTo>
                <a:lnTo>
                  <a:pt x="7852309" y="579939"/>
                </a:lnTo>
                <a:cubicBezTo>
                  <a:pt x="7814740" y="579939"/>
                  <a:pt x="7787668" y="589286"/>
                  <a:pt x="7771093" y="607981"/>
                </a:cubicBezTo>
                <a:cubicBezTo>
                  <a:pt x="7754520" y="626675"/>
                  <a:pt x="7746233" y="655532"/>
                  <a:pt x="7746233" y="694551"/>
                </a:cubicBezTo>
                <a:lnTo>
                  <a:pt x="7746233" y="1774954"/>
                </a:lnTo>
                <a:cubicBezTo>
                  <a:pt x="7746233" y="1797086"/>
                  <a:pt x="7751130" y="1813051"/>
                  <a:pt x="7760929" y="1822849"/>
                </a:cubicBezTo>
                <a:cubicBezTo>
                  <a:pt x="7770727" y="1832647"/>
                  <a:pt x="7786407" y="1837546"/>
                  <a:pt x="7807968" y="1837546"/>
                </a:cubicBezTo>
                <a:lnTo>
                  <a:pt x="7979370" y="1837546"/>
                </a:lnTo>
                <a:cubicBezTo>
                  <a:pt x="8001158" y="1837546"/>
                  <a:pt x="8017040" y="1832559"/>
                  <a:pt x="8027014" y="1822584"/>
                </a:cubicBezTo>
                <a:cubicBezTo>
                  <a:pt x="8036989" y="1812610"/>
                  <a:pt x="8041975" y="1796733"/>
                  <a:pt x="8041975" y="1774954"/>
                </a:cubicBezTo>
                <a:lnTo>
                  <a:pt x="8041975" y="983489"/>
                </a:lnTo>
                <a:lnTo>
                  <a:pt x="8048968" y="999155"/>
                </a:lnTo>
                <a:cubicBezTo>
                  <a:pt x="8053325" y="1007287"/>
                  <a:pt x="8058876" y="1016462"/>
                  <a:pt x="8065621" y="1026680"/>
                </a:cubicBezTo>
                <a:cubicBezTo>
                  <a:pt x="8092601" y="1067552"/>
                  <a:pt x="8167722" y="1184635"/>
                  <a:pt x="8290986" y="1377929"/>
                </a:cubicBezTo>
                <a:cubicBezTo>
                  <a:pt x="8350597" y="1509120"/>
                  <a:pt x="8407288" y="1608535"/>
                  <a:pt x="8461056" y="1676173"/>
                </a:cubicBezTo>
                <a:cubicBezTo>
                  <a:pt x="8514824" y="1743812"/>
                  <a:pt x="8559861" y="1787617"/>
                  <a:pt x="8596167" y="1807589"/>
                </a:cubicBezTo>
                <a:cubicBezTo>
                  <a:pt x="8632474" y="1827560"/>
                  <a:pt x="8671889" y="1837546"/>
                  <a:pt x="8714414" y="1837546"/>
                </a:cubicBezTo>
                <a:lnTo>
                  <a:pt x="8796277" y="1837546"/>
                </a:lnTo>
                <a:cubicBezTo>
                  <a:pt x="8826617" y="1837546"/>
                  <a:pt x="8848475" y="1830475"/>
                  <a:pt x="8861851" y="1816333"/>
                </a:cubicBezTo>
                <a:cubicBezTo>
                  <a:pt x="8875228" y="1802191"/>
                  <a:pt x="8881916" y="1779873"/>
                  <a:pt x="8881916" y="1749379"/>
                </a:cubicBezTo>
                <a:lnTo>
                  <a:pt x="8881916" y="733770"/>
                </a:lnTo>
                <a:cubicBezTo>
                  <a:pt x="8881916" y="723587"/>
                  <a:pt x="8881306" y="715255"/>
                  <a:pt x="8880088" y="708772"/>
                </a:cubicBezTo>
                <a:cubicBezTo>
                  <a:pt x="8878870" y="702290"/>
                  <a:pt x="8875718" y="694800"/>
                  <a:pt x="8870636" y="686303"/>
                </a:cubicBezTo>
                <a:cubicBezTo>
                  <a:pt x="8844727" y="646586"/>
                  <a:pt x="8806210" y="604595"/>
                  <a:pt x="8755088" y="560330"/>
                </a:cubicBezTo>
                <a:cubicBezTo>
                  <a:pt x="8752152" y="553508"/>
                  <a:pt x="8745135" y="550097"/>
                  <a:pt x="8734037" y="550097"/>
                </a:cubicBezTo>
                <a:close/>
                <a:moveTo>
                  <a:pt x="6121491" y="550097"/>
                </a:moveTo>
                <a:cubicBezTo>
                  <a:pt x="6115005" y="550097"/>
                  <a:pt x="6109170" y="551277"/>
                  <a:pt x="6103988" y="553637"/>
                </a:cubicBezTo>
                <a:cubicBezTo>
                  <a:pt x="6098806" y="555997"/>
                  <a:pt x="6093357" y="559723"/>
                  <a:pt x="6087640" y="564814"/>
                </a:cubicBezTo>
                <a:cubicBezTo>
                  <a:pt x="6040413" y="607467"/>
                  <a:pt x="6002698" y="649476"/>
                  <a:pt x="5974496" y="690841"/>
                </a:cubicBezTo>
                <a:cubicBezTo>
                  <a:pt x="5971180" y="696051"/>
                  <a:pt x="5968929" y="701430"/>
                  <a:pt x="5967742" y="706979"/>
                </a:cubicBezTo>
                <a:cubicBezTo>
                  <a:pt x="5966555" y="712528"/>
                  <a:pt x="5965962" y="721458"/>
                  <a:pt x="5965962" y="733770"/>
                </a:cubicBezTo>
                <a:lnTo>
                  <a:pt x="5965962" y="1067699"/>
                </a:lnTo>
                <a:lnTo>
                  <a:pt x="5495093" y="1067699"/>
                </a:lnTo>
                <a:lnTo>
                  <a:pt x="5495093" y="642531"/>
                </a:lnTo>
                <a:cubicBezTo>
                  <a:pt x="5495093" y="620644"/>
                  <a:pt x="5489707" y="604740"/>
                  <a:pt x="5478936" y="594819"/>
                </a:cubicBezTo>
                <a:cubicBezTo>
                  <a:pt x="5468163" y="584899"/>
                  <a:pt x="5451829" y="579939"/>
                  <a:pt x="5429932" y="579939"/>
                </a:cubicBezTo>
                <a:lnTo>
                  <a:pt x="5248298" y="579939"/>
                </a:lnTo>
                <a:cubicBezTo>
                  <a:pt x="5226618" y="579939"/>
                  <a:pt x="5210484" y="584813"/>
                  <a:pt x="5199893" y="594561"/>
                </a:cubicBezTo>
                <a:cubicBezTo>
                  <a:pt x="5189303" y="604309"/>
                  <a:pt x="5184007" y="620299"/>
                  <a:pt x="5184007" y="642531"/>
                </a:cubicBezTo>
                <a:lnTo>
                  <a:pt x="5184007" y="1774954"/>
                </a:lnTo>
                <a:cubicBezTo>
                  <a:pt x="5184007" y="1797376"/>
                  <a:pt x="5189255" y="1813414"/>
                  <a:pt x="5199750" y="1823067"/>
                </a:cubicBezTo>
                <a:cubicBezTo>
                  <a:pt x="5210246" y="1832720"/>
                  <a:pt x="5226428" y="1837546"/>
                  <a:pt x="5248298" y="1837546"/>
                </a:cubicBezTo>
                <a:lnTo>
                  <a:pt x="5429932" y="1837546"/>
                </a:lnTo>
                <a:cubicBezTo>
                  <a:pt x="5452019" y="1837546"/>
                  <a:pt x="5468402" y="1832634"/>
                  <a:pt x="5479078" y="1822809"/>
                </a:cubicBezTo>
                <a:cubicBezTo>
                  <a:pt x="5489755" y="1812984"/>
                  <a:pt x="5495093" y="1797032"/>
                  <a:pt x="5495093" y="1774954"/>
                </a:cubicBezTo>
                <a:lnTo>
                  <a:pt x="5495093" y="1339553"/>
                </a:lnTo>
                <a:lnTo>
                  <a:pt x="5965962" y="1339553"/>
                </a:lnTo>
                <a:lnTo>
                  <a:pt x="5965962" y="1774954"/>
                </a:lnTo>
                <a:cubicBezTo>
                  <a:pt x="5965962" y="1797376"/>
                  <a:pt x="5971209" y="1813414"/>
                  <a:pt x="5981705" y="1823067"/>
                </a:cubicBezTo>
                <a:cubicBezTo>
                  <a:pt x="5992200" y="1832720"/>
                  <a:pt x="6008383" y="1837546"/>
                  <a:pt x="6030253" y="1837546"/>
                </a:cubicBezTo>
                <a:lnTo>
                  <a:pt x="6211887" y="1837546"/>
                </a:lnTo>
                <a:cubicBezTo>
                  <a:pt x="6233956" y="1837546"/>
                  <a:pt x="6250334" y="1832634"/>
                  <a:pt x="6261019" y="1822809"/>
                </a:cubicBezTo>
                <a:cubicBezTo>
                  <a:pt x="6271705" y="1812984"/>
                  <a:pt x="6277048" y="1797032"/>
                  <a:pt x="6277048" y="1774954"/>
                </a:cubicBezTo>
                <a:lnTo>
                  <a:pt x="6277048" y="733770"/>
                </a:lnTo>
                <a:cubicBezTo>
                  <a:pt x="6277048" y="723587"/>
                  <a:pt x="6276411" y="715094"/>
                  <a:pt x="6275138" y="708290"/>
                </a:cubicBezTo>
                <a:cubicBezTo>
                  <a:pt x="6273865" y="701486"/>
                  <a:pt x="6270520" y="694212"/>
                  <a:pt x="6265103" y="686466"/>
                </a:cubicBezTo>
                <a:cubicBezTo>
                  <a:pt x="6237852" y="646468"/>
                  <a:pt x="6203176" y="608051"/>
                  <a:pt x="6161077" y="571215"/>
                </a:cubicBezTo>
                <a:cubicBezTo>
                  <a:pt x="6146355" y="557136"/>
                  <a:pt x="6133160" y="550097"/>
                  <a:pt x="6121491" y="550097"/>
                </a:cubicBezTo>
                <a:close/>
                <a:moveTo>
                  <a:pt x="0" y="0"/>
                </a:moveTo>
                <a:lnTo>
                  <a:pt x="18013680" y="0"/>
                </a:lnTo>
                <a:lnTo>
                  <a:pt x="18013680" y="2333620"/>
                </a:lnTo>
                <a:lnTo>
                  <a:pt x="0" y="2333620"/>
                </a:lnTo>
                <a:close/>
              </a:path>
            </a:pathLst>
          </a:cu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9514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1AEB467-98C9-E2C6-552C-9EF20DC92E7D}"/>
              </a:ext>
            </a:extLst>
          </p:cNvPr>
          <p:cNvGrpSpPr/>
          <p:nvPr/>
        </p:nvGrpSpPr>
        <p:grpSpPr>
          <a:xfrm rot="5400000">
            <a:off x="2914649" y="338783"/>
            <a:ext cx="6454141" cy="6206402"/>
            <a:chOff x="2891789" y="325799"/>
            <a:chExt cx="6454141" cy="6206402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B6D23C-74F3-3190-CB09-D78461179A49}"/>
                </a:ext>
              </a:extLst>
            </p:cNvPr>
            <p:cNvSpPr/>
            <p:nvPr/>
          </p:nvSpPr>
          <p:spPr>
            <a:xfrm>
              <a:off x="4512945" y="1852788"/>
              <a:ext cx="1590676" cy="3152424"/>
            </a:xfrm>
            <a:custGeom>
              <a:avLst/>
              <a:gdLst>
                <a:gd name="connsiteX0" fmla="*/ 1590676 w 1590676"/>
                <a:gd name="connsiteY0" fmla="*/ 0 h 3152424"/>
                <a:gd name="connsiteX1" fmla="*/ 1590676 w 1590676"/>
                <a:gd name="connsiteY1" fmla="*/ 3152424 h 3152424"/>
                <a:gd name="connsiteX2" fmla="*/ 1448560 w 1590676"/>
                <a:gd name="connsiteY2" fmla="*/ 3145408 h 3152424"/>
                <a:gd name="connsiteX3" fmla="*/ 0 w 1590676"/>
                <a:gd name="connsiteY3" fmla="*/ 1576212 h 3152424"/>
                <a:gd name="connsiteX4" fmla="*/ 1448560 w 1590676"/>
                <a:gd name="connsiteY4" fmla="*/ 7016 h 3152424"/>
                <a:gd name="connsiteX5" fmla="*/ 1590676 w 1590676"/>
                <a:gd name="connsiteY5" fmla="*/ 0 h 315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0676" h="3152424">
                  <a:moveTo>
                    <a:pt x="1590676" y="0"/>
                  </a:moveTo>
                  <a:lnTo>
                    <a:pt x="1590676" y="3152424"/>
                  </a:lnTo>
                  <a:lnTo>
                    <a:pt x="1448560" y="3145408"/>
                  </a:lnTo>
                  <a:cubicBezTo>
                    <a:pt x="634926" y="3064633"/>
                    <a:pt x="0" y="2392907"/>
                    <a:pt x="0" y="1576212"/>
                  </a:cubicBezTo>
                  <a:cubicBezTo>
                    <a:pt x="0" y="759517"/>
                    <a:pt x="634926" y="87791"/>
                    <a:pt x="1448560" y="7016"/>
                  </a:cubicBezTo>
                  <a:lnTo>
                    <a:pt x="159067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DCCBA67-A911-9DB8-DF93-B271A7748A95}"/>
                </a:ext>
              </a:extLst>
            </p:cNvPr>
            <p:cNvSpPr/>
            <p:nvPr/>
          </p:nvSpPr>
          <p:spPr>
            <a:xfrm>
              <a:off x="6088381" y="1852790"/>
              <a:ext cx="1590675" cy="3152423"/>
            </a:xfrm>
            <a:custGeom>
              <a:avLst/>
              <a:gdLst>
                <a:gd name="connsiteX0" fmla="*/ 0 w 1590675"/>
                <a:gd name="connsiteY0" fmla="*/ 0 h 3152423"/>
                <a:gd name="connsiteX1" fmla="*/ 142115 w 1590675"/>
                <a:gd name="connsiteY1" fmla="*/ 7015 h 3152423"/>
                <a:gd name="connsiteX2" fmla="*/ 1590675 w 1590675"/>
                <a:gd name="connsiteY2" fmla="*/ 1576211 h 3152423"/>
                <a:gd name="connsiteX3" fmla="*/ 142115 w 1590675"/>
                <a:gd name="connsiteY3" fmla="*/ 3145407 h 3152423"/>
                <a:gd name="connsiteX4" fmla="*/ 0 w 1590675"/>
                <a:gd name="connsiteY4" fmla="*/ 3152423 h 3152423"/>
                <a:gd name="connsiteX5" fmla="*/ 0 w 1590675"/>
                <a:gd name="connsiteY5" fmla="*/ 0 h 315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0675" h="3152423">
                  <a:moveTo>
                    <a:pt x="0" y="0"/>
                  </a:moveTo>
                  <a:lnTo>
                    <a:pt x="142115" y="7015"/>
                  </a:lnTo>
                  <a:cubicBezTo>
                    <a:pt x="955750" y="87790"/>
                    <a:pt x="1590675" y="759516"/>
                    <a:pt x="1590675" y="1576211"/>
                  </a:cubicBezTo>
                  <a:cubicBezTo>
                    <a:pt x="1590675" y="2392906"/>
                    <a:pt x="955750" y="3064632"/>
                    <a:pt x="142115" y="3145407"/>
                  </a:cubicBezTo>
                  <a:lnTo>
                    <a:pt x="0" y="31524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EE5D46-D7B8-5D9A-5D8D-0349E9C28B7F}"/>
                </a:ext>
              </a:extLst>
            </p:cNvPr>
            <p:cNvSpPr txBox="1"/>
            <p:nvPr/>
          </p:nvSpPr>
          <p:spPr>
            <a:xfrm rot="5400000">
              <a:off x="4913847" y="2841819"/>
              <a:ext cx="4796633" cy="1200329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3600" b="1" dirty="0">
                  <a:effectLst>
                    <a:glow rad="139700">
                      <a:schemeClr val="bg1">
                        <a:alpha val="70000"/>
                      </a:schemeClr>
                    </a:glow>
                  </a:effectLst>
                  <a:latin typeface="Bell MT" panose="02020503060305020303" pitchFamily="18" charset="0"/>
                </a:rPr>
                <a:t>Using Arrays </a:t>
              </a:r>
              <a:r>
                <a:rPr lang="en-US" sz="3600" b="1" dirty="0" err="1">
                  <a:effectLst>
                    <a:glow rad="139700">
                      <a:schemeClr val="bg1">
                        <a:alpha val="70000"/>
                      </a:schemeClr>
                    </a:glow>
                  </a:effectLst>
                  <a:latin typeface="Bell MT" panose="02020503060305020303" pitchFamily="18" charset="0"/>
                </a:rPr>
                <a:t>fo</a:t>
              </a:r>
              <a:endParaRPr lang="en-US" sz="3600" b="1" dirty="0">
                <a:effectLst>
                  <a:glow rad="139700">
                    <a:schemeClr val="bg1">
                      <a:alpha val="70000"/>
                    </a:schemeClr>
                  </a:glow>
                </a:effectLst>
                <a:latin typeface="Bell MT" panose="02020503060305020303" pitchFamily="18" charset="0"/>
              </a:endParaRPr>
            </a:p>
            <a:p>
              <a:pPr algn="ctr"/>
              <a:r>
                <a:rPr lang="en-US" sz="3600" b="1" dirty="0">
                  <a:effectLst>
                    <a:glow rad="139700">
                      <a:schemeClr val="bg1">
                        <a:alpha val="70000"/>
                      </a:schemeClr>
                    </a:glow>
                  </a:effectLst>
                  <a:latin typeface="Bell MT" panose="02020503060305020303" pitchFamily="18" charset="0"/>
                </a:rPr>
                <a:t> Fixed-Size Storage</a:t>
              </a:r>
              <a:endParaRPr lang="en-IN" sz="3600" b="1" dirty="0">
                <a:effectLst>
                  <a:glow rad="139700">
                    <a:schemeClr val="bg1">
                      <a:alpha val="70000"/>
                    </a:schemeClr>
                  </a:glow>
                </a:effectLst>
                <a:latin typeface="Bell MT" panose="02020503060305020303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000C090-AF2C-0FCF-A1C6-421C8674763E}"/>
                </a:ext>
              </a:extLst>
            </p:cNvPr>
            <p:cNvSpPr txBox="1"/>
            <p:nvPr/>
          </p:nvSpPr>
          <p:spPr>
            <a:xfrm rot="16200000">
              <a:off x="2706627" y="2828276"/>
              <a:ext cx="4448840" cy="1200329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3600" b="1" dirty="0">
                  <a:effectLst>
                    <a:glow rad="190500">
                      <a:schemeClr val="bg1">
                        <a:lumMod val="95000"/>
                        <a:alpha val="70000"/>
                      </a:schemeClr>
                    </a:glow>
                  </a:effectLst>
                  <a:latin typeface="Bell MT" panose="02020503060305020303" pitchFamily="18" charset="0"/>
                </a:rPr>
                <a:t>Using Linked Lists </a:t>
              </a:r>
            </a:p>
            <a:p>
              <a:pPr algn="ctr"/>
              <a:r>
                <a:rPr lang="en-US" sz="3600" b="1" dirty="0">
                  <a:effectLst>
                    <a:glow rad="190500">
                      <a:schemeClr val="bg1">
                        <a:lumMod val="95000"/>
                        <a:alpha val="70000"/>
                      </a:schemeClr>
                    </a:glow>
                  </a:effectLst>
                  <a:latin typeface="Bell MT" panose="02020503060305020303" pitchFamily="18" charset="0"/>
                </a:rPr>
                <a:t>for Dynamic Storage</a:t>
              </a:r>
              <a:endParaRPr lang="en-IN" sz="3600" b="1" dirty="0">
                <a:effectLst>
                  <a:glow rad="190500">
                    <a:schemeClr val="bg1">
                      <a:lumMod val="95000"/>
                      <a:alpha val="70000"/>
                    </a:schemeClr>
                  </a:glow>
                </a:effectLst>
                <a:latin typeface="Bell MT" panose="02020503060305020303" pitchFamily="18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1F754AC-A508-D44B-FB9F-EF8210EF4F91}"/>
                </a:ext>
              </a:extLst>
            </p:cNvPr>
            <p:cNvSpPr/>
            <p:nvPr/>
          </p:nvSpPr>
          <p:spPr>
            <a:xfrm rot="10800000">
              <a:off x="6065520" y="1876259"/>
              <a:ext cx="53340" cy="3104364"/>
            </a:xfrm>
            <a:custGeom>
              <a:avLst/>
              <a:gdLst>
                <a:gd name="connsiteX0" fmla="*/ 53340 w 53340"/>
                <a:gd name="connsiteY0" fmla="*/ 3104364 h 3104364"/>
                <a:gd name="connsiteX1" fmla="*/ 0 w 53340"/>
                <a:gd name="connsiteY1" fmla="*/ 3104364 h 3104364"/>
                <a:gd name="connsiteX2" fmla="*/ 0 w 53340"/>
                <a:gd name="connsiteY2" fmla="*/ 0 h 3104364"/>
                <a:gd name="connsiteX3" fmla="*/ 53340 w 53340"/>
                <a:gd name="connsiteY3" fmla="*/ 0 h 3104364"/>
                <a:gd name="connsiteX4" fmla="*/ 53340 w 53340"/>
                <a:gd name="connsiteY4" fmla="*/ 3104364 h 3104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" h="3104364">
                  <a:moveTo>
                    <a:pt x="53340" y="3104364"/>
                  </a:moveTo>
                  <a:lnTo>
                    <a:pt x="0" y="3104364"/>
                  </a:lnTo>
                  <a:lnTo>
                    <a:pt x="0" y="0"/>
                  </a:lnTo>
                  <a:lnTo>
                    <a:pt x="53340" y="0"/>
                  </a:lnTo>
                  <a:lnTo>
                    <a:pt x="53340" y="3104364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9F9CAEB-497E-156E-355F-80B2579E6107}"/>
                </a:ext>
              </a:extLst>
            </p:cNvPr>
            <p:cNvSpPr/>
            <p:nvPr/>
          </p:nvSpPr>
          <p:spPr>
            <a:xfrm rot="10800000">
              <a:off x="2891789" y="325799"/>
              <a:ext cx="3227071" cy="6206402"/>
            </a:xfrm>
            <a:custGeom>
              <a:avLst/>
              <a:gdLst>
                <a:gd name="connsiteX0" fmla="*/ 462587 w 3227071"/>
                <a:gd name="connsiteY0" fmla="*/ 6206402 h 6206402"/>
                <a:gd name="connsiteX1" fmla="*/ 197412 w 3227071"/>
                <a:gd name="connsiteY1" fmla="*/ 4653962 h 6206402"/>
                <a:gd name="connsiteX2" fmla="*/ 0 w 3227071"/>
                <a:gd name="connsiteY2" fmla="*/ 4653962 h 6206402"/>
                <a:gd name="connsiteX3" fmla="*/ 0 w 3227071"/>
                <a:gd name="connsiteY3" fmla="*/ 1549598 h 6206402"/>
                <a:gd name="connsiteX4" fmla="*/ 212653 w 3227071"/>
                <a:gd name="connsiteY4" fmla="*/ 1549598 h 6206402"/>
                <a:gd name="connsiteX5" fmla="*/ 477342 w 3227071"/>
                <a:gd name="connsiteY5" fmla="*/ 0 h 6206402"/>
                <a:gd name="connsiteX6" fmla="*/ 769855 w 3227071"/>
                <a:gd name="connsiteY6" fmla="*/ 56394 h 6206402"/>
                <a:gd name="connsiteX7" fmla="*/ 3227071 w 3227071"/>
                <a:gd name="connsiteY7" fmla="*/ 3101779 h 6206402"/>
                <a:gd name="connsiteX8" fmla="*/ 769855 w 3227071"/>
                <a:gd name="connsiteY8" fmla="*/ 6147164 h 6206402"/>
                <a:gd name="connsiteX9" fmla="*/ 462587 w 3227071"/>
                <a:gd name="connsiteY9" fmla="*/ 6206402 h 620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7071" h="6206402">
                  <a:moveTo>
                    <a:pt x="462587" y="6206402"/>
                  </a:moveTo>
                  <a:lnTo>
                    <a:pt x="197412" y="4653962"/>
                  </a:lnTo>
                  <a:lnTo>
                    <a:pt x="0" y="4653962"/>
                  </a:lnTo>
                  <a:lnTo>
                    <a:pt x="0" y="1549598"/>
                  </a:lnTo>
                  <a:lnTo>
                    <a:pt x="212653" y="1549598"/>
                  </a:lnTo>
                  <a:lnTo>
                    <a:pt x="477342" y="0"/>
                  </a:lnTo>
                  <a:lnTo>
                    <a:pt x="769855" y="56394"/>
                  </a:lnTo>
                  <a:cubicBezTo>
                    <a:pt x="2181592" y="398219"/>
                    <a:pt x="3227071" y="1632057"/>
                    <a:pt x="3227071" y="3101779"/>
                  </a:cubicBezTo>
                  <a:cubicBezTo>
                    <a:pt x="3227071" y="4571501"/>
                    <a:pt x="2181592" y="5805339"/>
                    <a:pt x="769855" y="6147164"/>
                  </a:cubicBezTo>
                  <a:lnTo>
                    <a:pt x="462587" y="6206402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3CD4F8C-9B68-7496-74F0-95D2D255CC71}"/>
                </a:ext>
              </a:extLst>
            </p:cNvPr>
            <p:cNvSpPr/>
            <p:nvPr/>
          </p:nvSpPr>
          <p:spPr>
            <a:xfrm rot="10800000">
              <a:off x="6118860" y="347998"/>
              <a:ext cx="3227070" cy="6163735"/>
            </a:xfrm>
            <a:custGeom>
              <a:avLst/>
              <a:gdLst>
                <a:gd name="connsiteX0" fmla="*/ 2639072 w 3227070"/>
                <a:gd name="connsiteY0" fmla="*/ 6163735 h 6163735"/>
                <a:gd name="connsiteX1" fmla="*/ 2457216 w 3227070"/>
                <a:gd name="connsiteY1" fmla="*/ 6128675 h 6163735"/>
                <a:gd name="connsiteX2" fmla="*/ 0 w 3227070"/>
                <a:gd name="connsiteY2" fmla="*/ 3083290 h 6163735"/>
                <a:gd name="connsiteX3" fmla="*/ 2457216 w 3227070"/>
                <a:gd name="connsiteY3" fmla="*/ 37905 h 6163735"/>
                <a:gd name="connsiteX4" fmla="*/ 2653827 w 3227070"/>
                <a:gd name="connsiteY4" fmla="*/ 0 h 6163735"/>
                <a:gd name="connsiteX5" fmla="*/ 2915357 w 3227070"/>
                <a:gd name="connsiteY5" fmla="*/ 1531109 h 6163735"/>
                <a:gd name="connsiteX6" fmla="*/ 3227070 w 3227070"/>
                <a:gd name="connsiteY6" fmla="*/ 1531109 h 6163735"/>
                <a:gd name="connsiteX7" fmla="*/ 3227070 w 3227070"/>
                <a:gd name="connsiteY7" fmla="*/ 4635473 h 6163735"/>
                <a:gd name="connsiteX8" fmla="*/ 2900116 w 3227070"/>
                <a:gd name="connsiteY8" fmla="*/ 4635473 h 6163735"/>
                <a:gd name="connsiteX9" fmla="*/ 2639072 w 3227070"/>
                <a:gd name="connsiteY9" fmla="*/ 6163735 h 616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7070" h="6163735">
                  <a:moveTo>
                    <a:pt x="2639072" y="6163735"/>
                  </a:moveTo>
                  <a:lnTo>
                    <a:pt x="2457216" y="6128675"/>
                  </a:lnTo>
                  <a:cubicBezTo>
                    <a:pt x="1045479" y="5786850"/>
                    <a:pt x="0" y="4553012"/>
                    <a:pt x="0" y="3083290"/>
                  </a:cubicBezTo>
                  <a:cubicBezTo>
                    <a:pt x="0" y="1613568"/>
                    <a:pt x="1045480" y="379730"/>
                    <a:pt x="2457216" y="37905"/>
                  </a:cubicBezTo>
                  <a:lnTo>
                    <a:pt x="2653827" y="0"/>
                  </a:lnTo>
                  <a:lnTo>
                    <a:pt x="2915357" y="1531109"/>
                  </a:lnTo>
                  <a:lnTo>
                    <a:pt x="3227070" y="1531109"/>
                  </a:lnTo>
                  <a:lnTo>
                    <a:pt x="3227070" y="4635473"/>
                  </a:lnTo>
                  <a:lnTo>
                    <a:pt x="2900116" y="4635473"/>
                  </a:lnTo>
                  <a:lnTo>
                    <a:pt x="2639072" y="6163735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BBC467E-1E11-D63C-5699-2C2341AB093A}"/>
              </a:ext>
            </a:extLst>
          </p:cNvPr>
          <p:cNvSpPr txBox="1"/>
          <p:nvPr/>
        </p:nvSpPr>
        <p:spPr>
          <a:xfrm>
            <a:off x="5007292" y="2410933"/>
            <a:ext cx="2268857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Bell MT" panose="02020503060305020303" pitchFamily="18" charset="0"/>
              </a:rPr>
              <a:t>Data</a:t>
            </a:r>
          </a:p>
          <a:p>
            <a:pPr algn="ctr"/>
            <a:r>
              <a:rPr lang="en-IN" sz="3200" b="1" dirty="0">
                <a:solidFill>
                  <a:schemeClr val="bg1"/>
                </a:solidFill>
                <a:latin typeface="Bell MT" panose="02020503060305020303" pitchFamily="18" charset="0"/>
              </a:rPr>
              <a:t> Structure for Contacts</a:t>
            </a:r>
          </a:p>
        </p:txBody>
      </p:sp>
    </p:spTree>
    <p:extLst>
      <p:ext uri="{BB962C8B-B14F-4D97-AF65-F5344CB8AC3E}">
        <p14:creationId xmlns:p14="http://schemas.microsoft.com/office/powerpoint/2010/main" val="1483875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BE1DB1-BB2F-66BE-1CA8-42764B601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4443554-310C-971D-4E4B-86D207CCCA00}"/>
              </a:ext>
            </a:extLst>
          </p:cNvPr>
          <p:cNvGrpSpPr/>
          <p:nvPr/>
        </p:nvGrpSpPr>
        <p:grpSpPr>
          <a:xfrm rot="5400000">
            <a:off x="2914649" y="338783"/>
            <a:ext cx="6454141" cy="6206402"/>
            <a:chOff x="2891789" y="325799"/>
            <a:chExt cx="6454141" cy="6206402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FB3FD9C-FD4D-8367-326B-7793D888ED64}"/>
                </a:ext>
              </a:extLst>
            </p:cNvPr>
            <p:cNvSpPr/>
            <p:nvPr/>
          </p:nvSpPr>
          <p:spPr>
            <a:xfrm>
              <a:off x="4512945" y="1852788"/>
              <a:ext cx="1590676" cy="3152424"/>
            </a:xfrm>
            <a:custGeom>
              <a:avLst/>
              <a:gdLst>
                <a:gd name="connsiteX0" fmla="*/ 1590676 w 1590676"/>
                <a:gd name="connsiteY0" fmla="*/ 0 h 3152424"/>
                <a:gd name="connsiteX1" fmla="*/ 1590676 w 1590676"/>
                <a:gd name="connsiteY1" fmla="*/ 3152424 h 3152424"/>
                <a:gd name="connsiteX2" fmla="*/ 1448560 w 1590676"/>
                <a:gd name="connsiteY2" fmla="*/ 3145408 h 3152424"/>
                <a:gd name="connsiteX3" fmla="*/ 0 w 1590676"/>
                <a:gd name="connsiteY3" fmla="*/ 1576212 h 3152424"/>
                <a:gd name="connsiteX4" fmla="*/ 1448560 w 1590676"/>
                <a:gd name="connsiteY4" fmla="*/ 7016 h 3152424"/>
                <a:gd name="connsiteX5" fmla="*/ 1590676 w 1590676"/>
                <a:gd name="connsiteY5" fmla="*/ 0 h 315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0676" h="3152424">
                  <a:moveTo>
                    <a:pt x="1590676" y="0"/>
                  </a:moveTo>
                  <a:lnTo>
                    <a:pt x="1590676" y="3152424"/>
                  </a:lnTo>
                  <a:lnTo>
                    <a:pt x="1448560" y="3145408"/>
                  </a:lnTo>
                  <a:cubicBezTo>
                    <a:pt x="634926" y="3064633"/>
                    <a:pt x="0" y="2392907"/>
                    <a:pt x="0" y="1576212"/>
                  </a:cubicBezTo>
                  <a:cubicBezTo>
                    <a:pt x="0" y="759517"/>
                    <a:pt x="634926" y="87791"/>
                    <a:pt x="1448560" y="7016"/>
                  </a:cubicBezTo>
                  <a:lnTo>
                    <a:pt x="159067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59E7466-5DE6-CE85-BF37-122FA155E0EB}"/>
                </a:ext>
              </a:extLst>
            </p:cNvPr>
            <p:cNvSpPr/>
            <p:nvPr/>
          </p:nvSpPr>
          <p:spPr>
            <a:xfrm>
              <a:off x="6088381" y="1852790"/>
              <a:ext cx="1590675" cy="3152423"/>
            </a:xfrm>
            <a:custGeom>
              <a:avLst/>
              <a:gdLst>
                <a:gd name="connsiteX0" fmla="*/ 0 w 1590675"/>
                <a:gd name="connsiteY0" fmla="*/ 0 h 3152423"/>
                <a:gd name="connsiteX1" fmla="*/ 142115 w 1590675"/>
                <a:gd name="connsiteY1" fmla="*/ 7015 h 3152423"/>
                <a:gd name="connsiteX2" fmla="*/ 1590675 w 1590675"/>
                <a:gd name="connsiteY2" fmla="*/ 1576211 h 3152423"/>
                <a:gd name="connsiteX3" fmla="*/ 142115 w 1590675"/>
                <a:gd name="connsiteY3" fmla="*/ 3145407 h 3152423"/>
                <a:gd name="connsiteX4" fmla="*/ 0 w 1590675"/>
                <a:gd name="connsiteY4" fmla="*/ 3152423 h 3152423"/>
                <a:gd name="connsiteX5" fmla="*/ 0 w 1590675"/>
                <a:gd name="connsiteY5" fmla="*/ 0 h 315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0675" h="3152423">
                  <a:moveTo>
                    <a:pt x="0" y="0"/>
                  </a:moveTo>
                  <a:lnTo>
                    <a:pt x="142115" y="7015"/>
                  </a:lnTo>
                  <a:cubicBezTo>
                    <a:pt x="955750" y="87790"/>
                    <a:pt x="1590675" y="759516"/>
                    <a:pt x="1590675" y="1576211"/>
                  </a:cubicBezTo>
                  <a:cubicBezTo>
                    <a:pt x="1590675" y="2392906"/>
                    <a:pt x="955750" y="3064632"/>
                    <a:pt x="142115" y="3145407"/>
                  </a:cubicBezTo>
                  <a:lnTo>
                    <a:pt x="0" y="31524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84070F9-9431-96AE-B50C-C41631B345B9}"/>
                </a:ext>
              </a:extLst>
            </p:cNvPr>
            <p:cNvSpPr txBox="1"/>
            <p:nvPr/>
          </p:nvSpPr>
          <p:spPr>
            <a:xfrm rot="5400000">
              <a:off x="4913847" y="2841819"/>
              <a:ext cx="4796633" cy="1200329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3600" b="1" dirty="0">
                  <a:effectLst>
                    <a:glow rad="139700">
                      <a:schemeClr val="bg1">
                        <a:alpha val="70000"/>
                      </a:schemeClr>
                    </a:glow>
                  </a:effectLst>
                  <a:latin typeface="Bell MT" panose="02020503060305020303" pitchFamily="18" charset="0"/>
                </a:rPr>
                <a:t>Using Arrays </a:t>
              </a:r>
              <a:r>
                <a:rPr lang="en-US" sz="3600" b="1" dirty="0" err="1">
                  <a:effectLst>
                    <a:glow rad="139700">
                      <a:schemeClr val="bg1">
                        <a:alpha val="70000"/>
                      </a:schemeClr>
                    </a:glow>
                  </a:effectLst>
                  <a:latin typeface="Bell MT" panose="02020503060305020303" pitchFamily="18" charset="0"/>
                </a:rPr>
                <a:t>fo</a:t>
              </a:r>
              <a:endParaRPr lang="en-US" sz="3600" b="1" dirty="0">
                <a:effectLst>
                  <a:glow rad="139700">
                    <a:schemeClr val="bg1">
                      <a:alpha val="70000"/>
                    </a:schemeClr>
                  </a:glow>
                </a:effectLst>
                <a:latin typeface="Bell MT" panose="02020503060305020303" pitchFamily="18" charset="0"/>
              </a:endParaRPr>
            </a:p>
            <a:p>
              <a:pPr algn="ctr"/>
              <a:r>
                <a:rPr lang="en-US" sz="3600" b="1" dirty="0">
                  <a:effectLst>
                    <a:glow rad="139700">
                      <a:schemeClr val="bg1">
                        <a:alpha val="70000"/>
                      </a:schemeClr>
                    </a:glow>
                  </a:effectLst>
                  <a:latin typeface="Bell MT" panose="02020503060305020303" pitchFamily="18" charset="0"/>
                </a:rPr>
                <a:t> Fixed-Size Storage</a:t>
              </a:r>
              <a:endParaRPr lang="en-IN" sz="3600" b="1" dirty="0">
                <a:effectLst>
                  <a:glow rad="139700">
                    <a:schemeClr val="bg1">
                      <a:alpha val="70000"/>
                    </a:schemeClr>
                  </a:glow>
                </a:effectLst>
                <a:latin typeface="Bell MT" panose="02020503060305020303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9A424B-4ADB-B58F-10A3-C0D9EB7FDB0A}"/>
                </a:ext>
              </a:extLst>
            </p:cNvPr>
            <p:cNvSpPr txBox="1"/>
            <p:nvPr/>
          </p:nvSpPr>
          <p:spPr>
            <a:xfrm rot="16200000">
              <a:off x="2706627" y="2828276"/>
              <a:ext cx="4448840" cy="1200329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3600" b="1" dirty="0">
                  <a:effectLst>
                    <a:glow rad="190500">
                      <a:schemeClr val="bg1">
                        <a:lumMod val="95000"/>
                        <a:alpha val="70000"/>
                      </a:schemeClr>
                    </a:glow>
                  </a:effectLst>
                  <a:latin typeface="Bell MT" panose="02020503060305020303" pitchFamily="18" charset="0"/>
                </a:rPr>
                <a:t>Using Linked Lists </a:t>
              </a:r>
            </a:p>
            <a:p>
              <a:pPr algn="ctr"/>
              <a:r>
                <a:rPr lang="en-US" sz="3600" b="1" dirty="0">
                  <a:effectLst>
                    <a:glow rad="190500">
                      <a:schemeClr val="bg1">
                        <a:lumMod val="95000"/>
                        <a:alpha val="70000"/>
                      </a:schemeClr>
                    </a:glow>
                  </a:effectLst>
                  <a:latin typeface="Bell MT" panose="02020503060305020303" pitchFamily="18" charset="0"/>
                </a:rPr>
                <a:t>for Dynamic Storage</a:t>
              </a:r>
              <a:endParaRPr lang="en-IN" sz="3600" b="1" dirty="0">
                <a:effectLst>
                  <a:glow rad="190500">
                    <a:schemeClr val="bg1">
                      <a:lumMod val="95000"/>
                      <a:alpha val="70000"/>
                    </a:schemeClr>
                  </a:glow>
                </a:effectLst>
                <a:latin typeface="Bell MT" panose="02020503060305020303" pitchFamily="18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02C5BAB-2206-1B9E-7E55-EF2FC1E03B0D}"/>
                </a:ext>
              </a:extLst>
            </p:cNvPr>
            <p:cNvSpPr/>
            <p:nvPr/>
          </p:nvSpPr>
          <p:spPr>
            <a:xfrm rot="10800000">
              <a:off x="6065520" y="1876259"/>
              <a:ext cx="53340" cy="3104364"/>
            </a:xfrm>
            <a:custGeom>
              <a:avLst/>
              <a:gdLst>
                <a:gd name="connsiteX0" fmla="*/ 53340 w 53340"/>
                <a:gd name="connsiteY0" fmla="*/ 3104364 h 3104364"/>
                <a:gd name="connsiteX1" fmla="*/ 0 w 53340"/>
                <a:gd name="connsiteY1" fmla="*/ 3104364 h 3104364"/>
                <a:gd name="connsiteX2" fmla="*/ 0 w 53340"/>
                <a:gd name="connsiteY2" fmla="*/ 0 h 3104364"/>
                <a:gd name="connsiteX3" fmla="*/ 53340 w 53340"/>
                <a:gd name="connsiteY3" fmla="*/ 0 h 3104364"/>
                <a:gd name="connsiteX4" fmla="*/ 53340 w 53340"/>
                <a:gd name="connsiteY4" fmla="*/ 3104364 h 3104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" h="3104364">
                  <a:moveTo>
                    <a:pt x="53340" y="3104364"/>
                  </a:moveTo>
                  <a:lnTo>
                    <a:pt x="0" y="3104364"/>
                  </a:lnTo>
                  <a:lnTo>
                    <a:pt x="0" y="0"/>
                  </a:lnTo>
                  <a:lnTo>
                    <a:pt x="53340" y="0"/>
                  </a:lnTo>
                  <a:lnTo>
                    <a:pt x="53340" y="3104364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4B31A6A-2CA0-839A-78D6-B42250338585}"/>
                </a:ext>
              </a:extLst>
            </p:cNvPr>
            <p:cNvSpPr/>
            <p:nvPr/>
          </p:nvSpPr>
          <p:spPr>
            <a:xfrm rot="10800000">
              <a:off x="2891789" y="325799"/>
              <a:ext cx="3227071" cy="6206402"/>
            </a:xfrm>
            <a:custGeom>
              <a:avLst/>
              <a:gdLst>
                <a:gd name="connsiteX0" fmla="*/ 462587 w 3227071"/>
                <a:gd name="connsiteY0" fmla="*/ 6206402 h 6206402"/>
                <a:gd name="connsiteX1" fmla="*/ 197412 w 3227071"/>
                <a:gd name="connsiteY1" fmla="*/ 4653962 h 6206402"/>
                <a:gd name="connsiteX2" fmla="*/ 0 w 3227071"/>
                <a:gd name="connsiteY2" fmla="*/ 4653962 h 6206402"/>
                <a:gd name="connsiteX3" fmla="*/ 0 w 3227071"/>
                <a:gd name="connsiteY3" fmla="*/ 1549598 h 6206402"/>
                <a:gd name="connsiteX4" fmla="*/ 212653 w 3227071"/>
                <a:gd name="connsiteY4" fmla="*/ 1549598 h 6206402"/>
                <a:gd name="connsiteX5" fmla="*/ 477342 w 3227071"/>
                <a:gd name="connsiteY5" fmla="*/ 0 h 6206402"/>
                <a:gd name="connsiteX6" fmla="*/ 769855 w 3227071"/>
                <a:gd name="connsiteY6" fmla="*/ 56394 h 6206402"/>
                <a:gd name="connsiteX7" fmla="*/ 3227071 w 3227071"/>
                <a:gd name="connsiteY7" fmla="*/ 3101779 h 6206402"/>
                <a:gd name="connsiteX8" fmla="*/ 769855 w 3227071"/>
                <a:gd name="connsiteY8" fmla="*/ 6147164 h 6206402"/>
                <a:gd name="connsiteX9" fmla="*/ 462587 w 3227071"/>
                <a:gd name="connsiteY9" fmla="*/ 6206402 h 620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7071" h="6206402">
                  <a:moveTo>
                    <a:pt x="462587" y="6206402"/>
                  </a:moveTo>
                  <a:lnTo>
                    <a:pt x="197412" y="4653962"/>
                  </a:lnTo>
                  <a:lnTo>
                    <a:pt x="0" y="4653962"/>
                  </a:lnTo>
                  <a:lnTo>
                    <a:pt x="0" y="1549598"/>
                  </a:lnTo>
                  <a:lnTo>
                    <a:pt x="212653" y="1549598"/>
                  </a:lnTo>
                  <a:lnTo>
                    <a:pt x="477342" y="0"/>
                  </a:lnTo>
                  <a:lnTo>
                    <a:pt x="769855" y="56394"/>
                  </a:lnTo>
                  <a:cubicBezTo>
                    <a:pt x="2181592" y="398219"/>
                    <a:pt x="3227071" y="1632057"/>
                    <a:pt x="3227071" y="3101779"/>
                  </a:cubicBezTo>
                  <a:cubicBezTo>
                    <a:pt x="3227071" y="4571501"/>
                    <a:pt x="2181592" y="5805339"/>
                    <a:pt x="769855" y="6147164"/>
                  </a:cubicBezTo>
                  <a:lnTo>
                    <a:pt x="462587" y="6206402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52E92CF-3512-4F48-40A9-C542BEDB33D0}"/>
                </a:ext>
              </a:extLst>
            </p:cNvPr>
            <p:cNvSpPr/>
            <p:nvPr/>
          </p:nvSpPr>
          <p:spPr>
            <a:xfrm rot="10800000">
              <a:off x="6118860" y="347998"/>
              <a:ext cx="3227070" cy="6163735"/>
            </a:xfrm>
            <a:custGeom>
              <a:avLst/>
              <a:gdLst>
                <a:gd name="connsiteX0" fmla="*/ 2639072 w 3227070"/>
                <a:gd name="connsiteY0" fmla="*/ 6163735 h 6163735"/>
                <a:gd name="connsiteX1" fmla="*/ 2457216 w 3227070"/>
                <a:gd name="connsiteY1" fmla="*/ 6128675 h 6163735"/>
                <a:gd name="connsiteX2" fmla="*/ 0 w 3227070"/>
                <a:gd name="connsiteY2" fmla="*/ 3083290 h 6163735"/>
                <a:gd name="connsiteX3" fmla="*/ 2457216 w 3227070"/>
                <a:gd name="connsiteY3" fmla="*/ 37905 h 6163735"/>
                <a:gd name="connsiteX4" fmla="*/ 2653827 w 3227070"/>
                <a:gd name="connsiteY4" fmla="*/ 0 h 6163735"/>
                <a:gd name="connsiteX5" fmla="*/ 2915357 w 3227070"/>
                <a:gd name="connsiteY5" fmla="*/ 1531109 h 6163735"/>
                <a:gd name="connsiteX6" fmla="*/ 3227070 w 3227070"/>
                <a:gd name="connsiteY6" fmla="*/ 1531109 h 6163735"/>
                <a:gd name="connsiteX7" fmla="*/ 3227070 w 3227070"/>
                <a:gd name="connsiteY7" fmla="*/ 4635473 h 6163735"/>
                <a:gd name="connsiteX8" fmla="*/ 2900116 w 3227070"/>
                <a:gd name="connsiteY8" fmla="*/ 4635473 h 6163735"/>
                <a:gd name="connsiteX9" fmla="*/ 2639072 w 3227070"/>
                <a:gd name="connsiteY9" fmla="*/ 6163735 h 616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7070" h="6163735">
                  <a:moveTo>
                    <a:pt x="2639072" y="6163735"/>
                  </a:moveTo>
                  <a:lnTo>
                    <a:pt x="2457216" y="6128675"/>
                  </a:lnTo>
                  <a:cubicBezTo>
                    <a:pt x="1045479" y="5786850"/>
                    <a:pt x="0" y="4553012"/>
                    <a:pt x="0" y="3083290"/>
                  </a:cubicBezTo>
                  <a:cubicBezTo>
                    <a:pt x="0" y="1613568"/>
                    <a:pt x="1045480" y="379730"/>
                    <a:pt x="2457216" y="37905"/>
                  </a:cubicBezTo>
                  <a:lnTo>
                    <a:pt x="2653827" y="0"/>
                  </a:lnTo>
                  <a:lnTo>
                    <a:pt x="2915357" y="1531109"/>
                  </a:lnTo>
                  <a:lnTo>
                    <a:pt x="3227070" y="1531109"/>
                  </a:lnTo>
                  <a:lnTo>
                    <a:pt x="3227070" y="4635473"/>
                  </a:lnTo>
                  <a:lnTo>
                    <a:pt x="2900116" y="4635473"/>
                  </a:lnTo>
                  <a:lnTo>
                    <a:pt x="2639072" y="6163735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0C8BAF8-B079-254B-5D4F-9C0DF8036212}"/>
              </a:ext>
            </a:extLst>
          </p:cNvPr>
          <p:cNvSpPr txBox="1"/>
          <p:nvPr/>
        </p:nvSpPr>
        <p:spPr>
          <a:xfrm>
            <a:off x="5007292" y="2410933"/>
            <a:ext cx="2268857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Bell MT" panose="02020503060305020303" pitchFamily="18" charset="0"/>
              </a:rPr>
              <a:t>Data</a:t>
            </a:r>
          </a:p>
          <a:p>
            <a:pPr algn="ctr"/>
            <a:r>
              <a:rPr lang="en-IN" sz="3200" b="1" dirty="0">
                <a:solidFill>
                  <a:schemeClr val="bg1"/>
                </a:solidFill>
                <a:latin typeface="Bell MT" panose="02020503060305020303" pitchFamily="18" charset="0"/>
              </a:rPr>
              <a:t> Structure for Contacts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7649AA-6166-B802-8FBB-CFA8C9A15606}"/>
              </a:ext>
            </a:extLst>
          </p:cNvPr>
          <p:cNvSpPr txBox="1"/>
          <p:nvPr/>
        </p:nvSpPr>
        <p:spPr>
          <a:xfrm>
            <a:off x="182774" y="645919"/>
            <a:ext cx="3069084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u="sng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rgbClr val="0D0D0D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Bell MT" panose="02020503060305020303" pitchFamily="18" charset="0"/>
              </a:rPr>
              <a:t>Using Linked Lists for Dynamic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rgbClr val="0D0D0D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Aparajita" panose="02020603050405020304" pitchFamily="18" charset="0"/>
                <a:cs typeface="Aparajita" panose="02020603050405020304" pitchFamily="18" charset="0"/>
              </a:rPr>
              <a:t>Contacts are stored in nodes, each containing details and a pointer to the next contact.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rgbClr val="0D0D0D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Aparajita" panose="02020603050405020304" pitchFamily="18" charset="0"/>
                <a:cs typeface="Aparajita" panose="02020603050405020304" pitchFamily="18" charset="0"/>
              </a:rPr>
              <a:t>Ideal for dynamic applications where the number of contacts varies.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rgbClr val="0D0D0D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Aparajita" panose="02020603050405020304" pitchFamily="18" charset="0"/>
                <a:cs typeface="Aparajita" panose="02020603050405020304" pitchFamily="18" charset="0"/>
              </a:rPr>
              <a:t>Allows efficient insertion and deletion without shifting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rgbClr val="0D0D0D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Aparajita" panose="02020603050405020304" pitchFamily="18" charset="0"/>
                <a:cs typeface="Aparajita" panose="02020603050405020304" pitchFamily="18" charset="0"/>
              </a:rPr>
              <a:t>Suitable for implementing sorting operations like Bubble Sort dynamically</a:t>
            </a:r>
          </a:p>
          <a:p>
            <a:endParaRPr lang="en-IN" dirty="0">
              <a:gradFill flip="none" rotWithShape="1"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rgbClr val="0D0D0D"/>
                  </a:gs>
                </a:gsLst>
                <a:path path="shape">
                  <a:fillToRect l="50000" t="50000" r="50000" b="50000"/>
                </a:path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746424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75ADCF-9790-E7AD-54E1-FE1EDA0C0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7832D1F-BE42-E822-5F5C-3A4F8A934E8E}"/>
              </a:ext>
            </a:extLst>
          </p:cNvPr>
          <p:cNvGrpSpPr/>
          <p:nvPr/>
        </p:nvGrpSpPr>
        <p:grpSpPr>
          <a:xfrm rot="16200000">
            <a:off x="2914649" y="338783"/>
            <a:ext cx="6454141" cy="6206402"/>
            <a:chOff x="2891789" y="325799"/>
            <a:chExt cx="6454141" cy="6206402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9DD059D-6B08-6DC3-75EA-99857EFB4136}"/>
                </a:ext>
              </a:extLst>
            </p:cNvPr>
            <p:cNvSpPr/>
            <p:nvPr/>
          </p:nvSpPr>
          <p:spPr>
            <a:xfrm>
              <a:off x="4512945" y="1852788"/>
              <a:ext cx="1590676" cy="3152424"/>
            </a:xfrm>
            <a:custGeom>
              <a:avLst/>
              <a:gdLst>
                <a:gd name="connsiteX0" fmla="*/ 1590676 w 1590676"/>
                <a:gd name="connsiteY0" fmla="*/ 0 h 3152424"/>
                <a:gd name="connsiteX1" fmla="*/ 1590676 w 1590676"/>
                <a:gd name="connsiteY1" fmla="*/ 3152424 h 3152424"/>
                <a:gd name="connsiteX2" fmla="*/ 1448560 w 1590676"/>
                <a:gd name="connsiteY2" fmla="*/ 3145408 h 3152424"/>
                <a:gd name="connsiteX3" fmla="*/ 0 w 1590676"/>
                <a:gd name="connsiteY3" fmla="*/ 1576212 h 3152424"/>
                <a:gd name="connsiteX4" fmla="*/ 1448560 w 1590676"/>
                <a:gd name="connsiteY4" fmla="*/ 7016 h 3152424"/>
                <a:gd name="connsiteX5" fmla="*/ 1590676 w 1590676"/>
                <a:gd name="connsiteY5" fmla="*/ 0 h 315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0676" h="3152424">
                  <a:moveTo>
                    <a:pt x="1590676" y="0"/>
                  </a:moveTo>
                  <a:lnTo>
                    <a:pt x="1590676" y="3152424"/>
                  </a:lnTo>
                  <a:lnTo>
                    <a:pt x="1448560" y="3145408"/>
                  </a:lnTo>
                  <a:cubicBezTo>
                    <a:pt x="634926" y="3064633"/>
                    <a:pt x="0" y="2392907"/>
                    <a:pt x="0" y="1576212"/>
                  </a:cubicBezTo>
                  <a:cubicBezTo>
                    <a:pt x="0" y="759517"/>
                    <a:pt x="634926" y="87791"/>
                    <a:pt x="1448560" y="7016"/>
                  </a:cubicBezTo>
                  <a:lnTo>
                    <a:pt x="1590676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9C30551-BB4D-DA6A-3478-DB00A55AE047}"/>
                </a:ext>
              </a:extLst>
            </p:cNvPr>
            <p:cNvSpPr/>
            <p:nvPr/>
          </p:nvSpPr>
          <p:spPr>
            <a:xfrm>
              <a:off x="6088381" y="1852790"/>
              <a:ext cx="1590675" cy="3152423"/>
            </a:xfrm>
            <a:custGeom>
              <a:avLst/>
              <a:gdLst>
                <a:gd name="connsiteX0" fmla="*/ 0 w 1590675"/>
                <a:gd name="connsiteY0" fmla="*/ 0 h 3152423"/>
                <a:gd name="connsiteX1" fmla="*/ 142115 w 1590675"/>
                <a:gd name="connsiteY1" fmla="*/ 7015 h 3152423"/>
                <a:gd name="connsiteX2" fmla="*/ 1590675 w 1590675"/>
                <a:gd name="connsiteY2" fmla="*/ 1576211 h 3152423"/>
                <a:gd name="connsiteX3" fmla="*/ 142115 w 1590675"/>
                <a:gd name="connsiteY3" fmla="*/ 3145407 h 3152423"/>
                <a:gd name="connsiteX4" fmla="*/ 0 w 1590675"/>
                <a:gd name="connsiteY4" fmla="*/ 3152423 h 3152423"/>
                <a:gd name="connsiteX5" fmla="*/ 0 w 1590675"/>
                <a:gd name="connsiteY5" fmla="*/ 0 h 315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0675" h="3152423">
                  <a:moveTo>
                    <a:pt x="0" y="0"/>
                  </a:moveTo>
                  <a:lnTo>
                    <a:pt x="142115" y="7015"/>
                  </a:lnTo>
                  <a:cubicBezTo>
                    <a:pt x="955750" y="87790"/>
                    <a:pt x="1590675" y="759516"/>
                    <a:pt x="1590675" y="1576211"/>
                  </a:cubicBezTo>
                  <a:cubicBezTo>
                    <a:pt x="1590675" y="2392906"/>
                    <a:pt x="955750" y="3064632"/>
                    <a:pt x="142115" y="3145407"/>
                  </a:cubicBezTo>
                  <a:lnTo>
                    <a:pt x="0" y="31524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013CDB-4771-FF19-8FE1-9087277C61A5}"/>
                </a:ext>
              </a:extLst>
            </p:cNvPr>
            <p:cNvSpPr txBox="1"/>
            <p:nvPr/>
          </p:nvSpPr>
          <p:spPr>
            <a:xfrm rot="5400000">
              <a:off x="4913847" y="2841819"/>
              <a:ext cx="4796633" cy="1200329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3600" b="1" dirty="0">
                  <a:effectLst>
                    <a:glow rad="139700">
                      <a:schemeClr val="bg1">
                        <a:alpha val="70000"/>
                      </a:schemeClr>
                    </a:glow>
                  </a:effectLst>
                  <a:latin typeface="Bell MT" panose="02020503060305020303" pitchFamily="18" charset="0"/>
                </a:rPr>
                <a:t>Using Arrays </a:t>
              </a:r>
              <a:r>
                <a:rPr lang="en-US" sz="3600" b="1" dirty="0" err="1">
                  <a:effectLst>
                    <a:glow rad="139700">
                      <a:schemeClr val="bg1">
                        <a:alpha val="70000"/>
                      </a:schemeClr>
                    </a:glow>
                  </a:effectLst>
                  <a:latin typeface="Bell MT" panose="02020503060305020303" pitchFamily="18" charset="0"/>
                </a:rPr>
                <a:t>fo</a:t>
              </a:r>
              <a:endParaRPr lang="en-US" sz="3600" b="1" dirty="0">
                <a:effectLst>
                  <a:glow rad="139700">
                    <a:schemeClr val="bg1">
                      <a:alpha val="70000"/>
                    </a:schemeClr>
                  </a:glow>
                </a:effectLst>
                <a:latin typeface="Bell MT" panose="02020503060305020303" pitchFamily="18" charset="0"/>
              </a:endParaRPr>
            </a:p>
            <a:p>
              <a:pPr algn="ctr"/>
              <a:r>
                <a:rPr lang="en-US" sz="3600" b="1" dirty="0">
                  <a:effectLst>
                    <a:glow rad="139700">
                      <a:schemeClr val="bg1">
                        <a:alpha val="70000"/>
                      </a:schemeClr>
                    </a:glow>
                  </a:effectLst>
                  <a:latin typeface="Bell MT" panose="02020503060305020303" pitchFamily="18" charset="0"/>
                </a:rPr>
                <a:t> Fixed-Size Storage</a:t>
              </a:r>
              <a:endParaRPr lang="en-IN" sz="3600" b="1" dirty="0">
                <a:effectLst>
                  <a:glow rad="139700">
                    <a:schemeClr val="bg1">
                      <a:alpha val="70000"/>
                    </a:schemeClr>
                  </a:glow>
                </a:effectLst>
                <a:latin typeface="Bell MT" panose="02020503060305020303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68024C-DAAC-EFC9-0221-67FE0F0D23C3}"/>
                </a:ext>
              </a:extLst>
            </p:cNvPr>
            <p:cNvSpPr txBox="1"/>
            <p:nvPr/>
          </p:nvSpPr>
          <p:spPr>
            <a:xfrm rot="16200000">
              <a:off x="2706627" y="2828276"/>
              <a:ext cx="4448840" cy="1200329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3600" b="1" dirty="0">
                  <a:effectLst>
                    <a:glow rad="190500">
                      <a:schemeClr val="bg1">
                        <a:lumMod val="95000"/>
                        <a:alpha val="70000"/>
                      </a:schemeClr>
                    </a:glow>
                  </a:effectLst>
                  <a:latin typeface="Bell MT" panose="02020503060305020303" pitchFamily="18" charset="0"/>
                </a:rPr>
                <a:t>Using Linked Lists </a:t>
              </a:r>
            </a:p>
            <a:p>
              <a:pPr algn="ctr"/>
              <a:r>
                <a:rPr lang="en-US" sz="3600" b="1" dirty="0">
                  <a:effectLst>
                    <a:glow rad="190500">
                      <a:schemeClr val="bg1">
                        <a:lumMod val="95000"/>
                        <a:alpha val="70000"/>
                      </a:schemeClr>
                    </a:glow>
                  </a:effectLst>
                  <a:latin typeface="Bell MT" panose="02020503060305020303" pitchFamily="18" charset="0"/>
                </a:rPr>
                <a:t>for Dynamic Storage</a:t>
              </a:r>
              <a:endParaRPr lang="en-IN" sz="3600" b="1" dirty="0">
                <a:effectLst>
                  <a:glow rad="190500">
                    <a:schemeClr val="bg1">
                      <a:lumMod val="95000"/>
                      <a:alpha val="70000"/>
                    </a:schemeClr>
                  </a:glow>
                </a:effectLst>
                <a:latin typeface="Bell MT" panose="02020503060305020303" pitchFamily="18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9F9B592-3076-CEA6-B6F5-44E60FD0535B}"/>
                </a:ext>
              </a:extLst>
            </p:cNvPr>
            <p:cNvSpPr/>
            <p:nvPr/>
          </p:nvSpPr>
          <p:spPr>
            <a:xfrm rot="10800000">
              <a:off x="6065520" y="1876259"/>
              <a:ext cx="53340" cy="3104364"/>
            </a:xfrm>
            <a:custGeom>
              <a:avLst/>
              <a:gdLst>
                <a:gd name="connsiteX0" fmla="*/ 53340 w 53340"/>
                <a:gd name="connsiteY0" fmla="*/ 3104364 h 3104364"/>
                <a:gd name="connsiteX1" fmla="*/ 0 w 53340"/>
                <a:gd name="connsiteY1" fmla="*/ 3104364 h 3104364"/>
                <a:gd name="connsiteX2" fmla="*/ 0 w 53340"/>
                <a:gd name="connsiteY2" fmla="*/ 0 h 3104364"/>
                <a:gd name="connsiteX3" fmla="*/ 53340 w 53340"/>
                <a:gd name="connsiteY3" fmla="*/ 0 h 3104364"/>
                <a:gd name="connsiteX4" fmla="*/ 53340 w 53340"/>
                <a:gd name="connsiteY4" fmla="*/ 3104364 h 3104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" h="3104364">
                  <a:moveTo>
                    <a:pt x="53340" y="3104364"/>
                  </a:moveTo>
                  <a:lnTo>
                    <a:pt x="0" y="3104364"/>
                  </a:lnTo>
                  <a:lnTo>
                    <a:pt x="0" y="0"/>
                  </a:lnTo>
                  <a:lnTo>
                    <a:pt x="53340" y="0"/>
                  </a:lnTo>
                  <a:lnTo>
                    <a:pt x="53340" y="3104364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B66AB45-8F16-3B53-0C25-ED185B122ECB}"/>
                </a:ext>
              </a:extLst>
            </p:cNvPr>
            <p:cNvSpPr/>
            <p:nvPr/>
          </p:nvSpPr>
          <p:spPr>
            <a:xfrm rot="10800000">
              <a:off x="2891789" y="325799"/>
              <a:ext cx="3227071" cy="6206402"/>
            </a:xfrm>
            <a:custGeom>
              <a:avLst/>
              <a:gdLst>
                <a:gd name="connsiteX0" fmla="*/ 462587 w 3227071"/>
                <a:gd name="connsiteY0" fmla="*/ 6206402 h 6206402"/>
                <a:gd name="connsiteX1" fmla="*/ 197412 w 3227071"/>
                <a:gd name="connsiteY1" fmla="*/ 4653962 h 6206402"/>
                <a:gd name="connsiteX2" fmla="*/ 0 w 3227071"/>
                <a:gd name="connsiteY2" fmla="*/ 4653962 h 6206402"/>
                <a:gd name="connsiteX3" fmla="*/ 0 w 3227071"/>
                <a:gd name="connsiteY3" fmla="*/ 1549598 h 6206402"/>
                <a:gd name="connsiteX4" fmla="*/ 212653 w 3227071"/>
                <a:gd name="connsiteY4" fmla="*/ 1549598 h 6206402"/>
                <a:gd name="connsiteX5" fmla="*/ 477342 w 3227071"/>
                <a:gd name="connsiteY5" fmla="*/ 0 h 6206402"/>
                <a:gd name="connsiteX6" fmla="*/ 769855 w 3227071"/>
                <a:gd name="connsiteY6" fmla="*/ 56394 h 6206402"/>
                <a:gd name="connsiteX7" fmla="*/ 3227071 w 3227071"/>
                <a:gd name="connsiteY7" fmla="*/ 3101779 h 6206402"/>
                <a:gd name="connsiteX8" fmla="*/ 769855 w 3227071"/>
                <a:gd name="connsiteY8" fmla="*/ 6147164 h 6206402"/>
                <a:gd name="connsiteX9" fmla="*/ 462587 w 3227071"/>
                <a:gd name="connsiteY9" fmla="*/ 6206402 h 620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7071" h="6206402">
                  <a:moveTo>
                    <a:pt x="462587" y="6206402"/>
                  </a:moveTo>
                  <a:lnTo>
                    <a:pt x="197412" y="4653962"/>
                  </a:lnTo>
                  <a:lnTo>
                    <a:pt x="0" y="4653962"/>
                  </a:lnTo>
                  <a:lnTo>
                    <a:pt x="0" y="1549598"/>
                  </a:lnTo>
                  <a:lnTo>
                    <a:pt x="212653" y="1549598"/>
                  </a:lnTo>
                  <a:lnTo>
                    <a:pt x="477342" y="0"/>
                  </a:lnTo>
                  <a:lnTo>
                    <a:pt x="769855" y="56394"/>
                  </a:lnTo>
                  <a:cubicBezTo>
                    <a:pt x="2181592" y="398219"/>
                    <a:pt x="3227071" y="1632057"/>
                    <a:pt x="3227071" y="3101779"/>
                  </a:cubicBezTo>
                  <a:cubicBezTo>
                    <a:pt x="3227071" y="4571501"/>
                    <a:pt x="2181592" y="5805339"/>
                    <a:pt x="769855" y="6147164"/>
                  </a:cubicBezTo>
                  <a:lnTo>
                    <a:pt x="462587" y="6206402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395AE4-A549-FA81-091D-8DE096807EC8}"/>
                </a:ext>
              </a:extLst>
            </p:cNvPr>
            <p:cNvSpPr/>
            <p:nvPr/>
          </p:nvSpPr>
          <p:spPr>
            <a:xfrm rot="10800000">
              <a:off x="6118860" y="347998"/>
              <a:ext cx="3227070" cy="6163735"/>
            </a:xfrm>
            <a:custGeom>
              <a:avLst/>
              <a:gdLst>
                <a:gd name="connsiteX0" fmla="*/ 2639072 w 3227070"/>
                <a:gd name="connsiteY0" fmla="*/ 6163735 h 6163735"/>
                <a:gd name="connsiteX1" fmla="*/ 2457216 w 3227070"/>
                <a:gd name="connsiteY1" fmla="*/ 6128675 h 6163735"/>
                <a:gd name="connsiteX2" fmla="*/ 0 w 3227070"/>
                <a:gd name="connsiteY2" fmla="*/ 3083290 h 6163735"/>
                <a:gd name="connsiteX3" fmla="*/ 2457216 w 3227070"/>
                <a:gd name="connsiteY3" fmla="*/ 37905 h 6163735"/>
                <a:gd name="connsiteX4" fmla="*/ 2653827 w 3227070"/>
                <a:gd name="connsiteY4" fmla="*/ 0 h 6163735"/>
                <a:gd name="connsiteX5" fmla="*/ 2915357 w 3227070"/>
                <a:gd name="connsiteY5" fmla="*/ 1531109 h 6163735"/>
                <a:gd name="connsiteX6" fmla="*/ 3227070 w 3227070"/>
                <a:gd name="connsiteY6" fmla="*/ 1531109 h 6163735"/>
                <a:gd name="connsiteX7" fmla="*/ 3227070 w 3227070"/>
                <a:gd name="connsiteY7" fmla="*/ 4635473 h 6163735"/>
                <a:gd name="connsiteX8" fmla="*/ 2900116 w 3227070"/>
                <a:gd name="connsiteY8" fmla="*/ 4635473 h 6163735"/>
                <a:gd name="connsiteX9" fmla="*/ 2639072 w 3227070"/>
                <a:gd name="connsiteY9" fmla="*/ 6163735 h 616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7070" h="6163735">
                  <a:moveTo>
                    <a:pt x="2639072" y="6163735"/>
                  </a:moveTo>
                  <a:lnTo>
                    <a:pt x="2457216" y="6128675"/>
                  </a:lnTo>
                  <a:cubicBezTo>
                    <a:pt x="1045479" y="5786850"/>
                    <a:pt x="0" y="4553012"/>
                    <a:pt x="0" y="3083290"/>
                  </a:cubicBezTo>
                  <a:cubicBezTo>
                    <a:pt x="0" y="1613568"/>
                    <a:pt x="1045480" y="379730"/>
                    <a:pt x="2457216" y="37905"/>
                  </a:cubicBezTo>
                  <a:lnTo>
                    <a:pt x="2653827" y="0"/>
                  </a:lnTo>
                  <a:lnTo>
                    <a:pt x="2915357" y="1531109"/>
                  </a:lnTo>
                  <a:lnTo>
                    <a:pt x="3227070" y="1531109"/>
                  </a:lnTo>
                  <a:lnTo>
                    <a:pt x="3227070" y="4635473"/>
                  </a:lnTo>
                  <a:lnTo>
                    <a:pt x="2900116" y="4635473"/>
                  </a:lnTo>
                  <a:lnTo>
                    <a:pt x="2639072" y="6163735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79E700D-04D5-0D60-8D4E-ECCFB159AF8D}"/>
              </a:ext>
            </a:extLst>
          </p:cNvPr>
          <p:cNvSpPr txBox="1"/>
          <p:nvPr/>
        </p:nvSpPr>
        <p:spPr>
          <a:xfrm>
            <a:off x="5007292" y="2410933"/>
            <a:ext cx="2268857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Bell MT" panose="02020503060305020303" pitchFamily="18" charset="0"/>
              </a:rPr>
              <a:t>Data</a:t>
            </a:r>
          </a:p>
          <a:p>
            <a:pPr algn="ctr"/>
            <a:r>
              <a:rPr lang="en-IN" sz="3200" b="1" dirty="0">
                <a:solidFill>
                  <a:schemeClr val="bg1"/>
                </a:solidFill>
                <a:latin typeface="Bell MT" panose="02020503060305020303" pitchFamily="18" charset="0"/>
              </a:rPr>
              <a:t> Structure for Contacts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5A0838-0547-0179-BCA6-D96D5C32018B}"/>
              </a:ext>
            </a:extLst>
          </p:cNvPr>
          <p:cNvSpPr txBox="1"/>
          <p:nvPr/>
        </p:nvSpPr>
        <p:spPr>
          <a:xfrm>
            <a:off x="417235" y="6987629"/>
            <a:ext cx="3069084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u="sng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rgbClr val="0D0D0D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Bell MT" panose="02020503060305020303" pitchFamily="18" charset="0"/>
              </a:rPr>
              <a:t>Using Linked Lists for Dynamic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rgbClr val="0D0D0D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Aparajita" panose="02020603050405020304" pitchFamily="18" charset="0"/>
                <a:cs typeface="Aparajita" panose="02020603050405020304" pitchFamily="18" charset="0"/>
              </a:rPr>
              <a:t>Contacts are stored in nodes, each containing details and a pointer to the next contact.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rgbClr val="0D0D0D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Aparajita" panose="02020603050405020304" pitchFamily="18" charset="0"/>
                <a:cs typeface="Aparajita" panose="02020603050405020304" pitchFamily="18" charset="0"/>
              </a:rPr>
              <a:t>Ideal for dynamic applications where the number of contacts varies.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rgbClr val="0D0D0D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Aparajita" panose="02020603050405020304" pitchFamily="18" charset="0"/>
                <a:cs typeface="Aparajita" panose="02020603050405020304" pitchFamily="18" charset="0"/>
              </a:rPr>
              <a:t>Allows efficient insertion and deletion without shifting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50000">
                      <a:schemeClr val="tx1">
                        <a:lumMod val="85000"/>
                        <a:lumOff val="15000"/>
                      </a:schemeClr>
                    </a:gs>
                    <a:gs pos="100000">
                      <a:srgbClr val="0D0D0D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Aparajita" panose="02020603050405020304" pitchFamily="18" charset="0"/>
                <a:cs typeface="Aparajita" panose="02020603050405020304" pitchFamily="18" charset="0"/>
              </a:rPr>
              <a:t>Suitable for implementing sorting operations like Bubble Sort dynamically</a:t>
            </a:r>
          </a:p>
          <a:p>
            <a:endParaRPr lang="en-IN" dirty="0">
              <a:gradFill flip="none" rotWithShape="1"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0000">
                    <a:schemeClr val="tx1">
                      <a:lumMod val="85000"/>
                      <a:lumOff val="15000"/>
                    </a:schemeClr>
                  </a:gs>
                  <a:gs pos="100000">
                    <a:srgbClr val="0D0D0D"/>
                  </a:gs>
                </a:gsLst>
                <a:path path="shape">
                  <a:fillToRect l="50000" t="50000" r="50000" b="50000"/>
                </a:path>
                <a:tileRect/>
              </a:gra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14EA78-4F4E-FB16-9A1B-8BCB832D9100}"/>
              </a:ext>
            </a:extLst>
          </p:cNvPr>
          <p:cNvSpPr txBox="1"/>
          <p:nvPr/>
        </p:nvSpPr>
        <p:spPr>
          <a:xfrm>
            <a:off x="9362143" y="648182"/>
            <a:ext cx="279538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u="sng" dirty="0">
                <a:gradFill>
                  <a:gsLst>
                    <a:gs pos="0">
                      <a:srgbClr val="1A1A1A"/>
                    </a:gs>
                    <a:gs pos="17000">
                      <a:schemeClr val="tx1">
                        <a:lumMod val="65000"/>
                        <a:lumOff val="35000"/>
                      </a:schemeClr>
                    </a:gs>
                    <a:gs pos="45000">
                      <a:srgbClr val="0D0D0D"/>
                    </a:gs>
                  </a:gsLst>
                  <a:path path="shape">
                    <a:fillToRect l="50000" t="50000" r="50000" b="50000"/>
                  </a:path>
                </a:gradFill>
                <a:latin typeface="Bell MT" panose="02020503060305020303" pitchFamily="18" charset="0"/>
              </a:rPr>
              <a:t>Using Arrays for Fixed-Size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gradFill>
                  <a:gsLst>
                    <a:gs pos="0">
                      <a:srgbClr val="1A1A1A"/>
                    </a:gs>
                    <a:gs pos="17000">
                      <a:schemeClr val="tx1">
                        <a:lumMod val="65000"/>
                        <a:lumOff val="35000"/>
                      </a:schemeClr>
                    </a:gs>
                    <a:gs pos="45000">
                      <a:srgbClr val="0D0D0D"/>
                    </a:gs>
                  </a:gsLst>
                  <a:path path="shape">
                    <a:fillToRect l="50000" t="50000" r="50000" b="50000"/>
                  </a:path>
                </a:gradFill>
                <a:latin typeface="Aparajita" panose="02020603050405020304" pitchFamily="18" charset="0"/>
                <a:cs typeface="Aparajita" panose="02020603050405020304" pitchFamily="18" charset="0"/>
              </a:rPr>
              <a:t>Contacts are stored in an indexed array with a predefined size.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gradFill>
                  <a:gsLst>
                    <a:gs pos="0">
                      <a:srgbClr val="1A1A1A"/>
                    </a:gs>
                    <a:gs pos="17000">
                      <a:schemeClr val="tx1">
                        <a:lumMod val="65000"/>
                        <a:lumOff val="35000"/>
                      </a:schemeClr>
                    </a:gs>
                    <a:gs pos="45000">
                      <a:srgbClr val="0D0D0D"/>
                    </a:gs>
                  </a:gsLst>
                  <a:path path="shape">
                    <a:fillToRect l="50000" t="50000" r="50000" b="50000"/>
                  </a:path>
                </a:gradFill>
                <a:latin typeface="Aparajita" panose="02020603050405020304" pitchFamily="18" charset="0"/>
                <a:cs typeface="Aparajita" panose="02020603050405020304" pitchFamily="18" charset="0"/>
              </a:rPr>
              <a:t>Efficient for small-scale applications with limited contacts.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gradFill>
                  <a:gsLst>
                    <a:gs pos="0">
                      <a:srgbClr val="1A1A1A"/>
                    </a:gs>
                    <a:gs pos="17000">
                      <a:schemeClr val="tx1">
                        <a:lumMod val="65000"/>
                        <a:lumOff val="35000"/>
                      </a:schemeClr>
                    </a:gs>
                    <a:gs pos="45000">
                      <a:srgbClr val="0D0D0D"/>
                    </a:gs>
                  </a:gsLst>
                  <a:path path="shape">
                    <a:fillToRect l="50000" t="50000" r="50000" b="50000"/>
                  </a:path>
                </a:gradFill>
                <a:latin typeface="Aparajita" panose="02020603050405020304" pitchFamily="18" charset="0"/>
                <a:cs typeface="Aparajita" panose="02020603050405020304" pitchFamily="18" charset="0"/>
              </a:rPr>
              <a:t>Allows direct access to a contact using an index.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gradFill>
                  <a:gsLst>
                    <a:gs pos="0">
                      <a:srgbClr val="1A1A1A"/>
                    </a:gs>
                    <a:gs pos="17000">
                      <a:schemeClr val="tx1">
                        <a:lumMod val="65000"/>
                        <a:lumOff val="35000"/>
                      </a:schemeClr>
                    </a:gs>
                    <a:gs pos="45000">
                      <a:srgbClr val="0D0D0D"/>
                    </a:gs>
                  </a:gsLst>
                  <a:path path="shape">
                    <a:fillToRect l="50000" t="50000" r="50000" b="50000"/>
                  </a:path>
                </a:gradFill>
                <a:latin typeface="Aparajita" panose="02020603050405020304" pitchFamily="18" charset="0"/>
                <a:cs typeface="Aparajita" panose="02020603050405020304" pitchFamily="18" charset="0"/>
              </a:rPr>
              <a:t>Limitations: Fixed size, requiring reallocation if more contacts are needed.</a:t>
            </a:r>
          </a:p>
          <a:p>
            <a:endParaRPr lang="en-IN" dirty="0">
              <a:gradFill>
                <a:gsLst>
                  <a:gs pos="0">
                    <a:srgbClr val="1A1A1A"/>
                  </a:gs>
                  <a:gs pos="17000">
                    <a:schemeClr val="tx1">
                      <a:lumMod val="65000"/>
                      <a:lumOff val="35000"/>
                    </a:schemeClr>
                  </a:gs>
                  <a:gs pos="45000">
                    <a:srgbClr val="0D0D0D"/>
                  </a:gs>
                </a:gsLst>
                <a:path path="shape">
                  <a:fillToRect l="50000" t="50000" r="50000" b="50000"/>
                </a:path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52447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70E309B-A7B0-25CF-DCA3-4DE816C73183}"/>
              </a:ext>
            </a:extLst>
          </p:cNvPr>
          <p:cNvSpPr/>
          <p:nvPr/>
        </p:nvSpPr>
        <p:spPr>
          <a:xfrm>
            <a:off x="1266091" y="-5656385"/>
            <a:ext cx="5767754" cy="9401908"/>
          </a:xfrm>
          <a:custGeom>
            <a:avLst/>
            <a:gdLst/>
            <a:ahLst/>
            <a:cxnLst/>
            <a:rect l="l" t="t" r="r" b="b"/>
            <a:pathLst>
              <a:path w="5767754" h="9401908">
                <a:moveTo>
                  <a:pt x="1202053" y="8593176"/>
                </a:moveTo>
                <a:cubicBezTo>
                  <a:pt x="1255632" y="8593176"/>
                  <a:pt x="1294773" y="8610812"/>
                  <a:pt x="1319479" y="8646084"/>
                </a:cubicBezTo>
                <a:cubicBezTo>
                  <a:pt x="1344184" y="8681356"/>
                  <a:pt x="1356537" y="8735009"/>
                  <a:pt x="1356537" y="8807042"/>
                </a:cubicBezTo>
                <a:cubicBezTo>
                  <a:pt x="1356537" y="8870740"/>
                  <a:pt x="1343217" y="8921193"/>
                  <a:pt x="1316577" y="8958400"/>
                </a:cubicBezTo>
                <a:cubicBezTo>
                  <a:pt x="1289936" y="8995607"/>
                  <a:pt x="1250571" y="9014211"/>
                  <a:pt x="1198482" y="9014211"/>
                </a:cubicBezTo>
                <a:cubicBezTo>
                  <a:pt x="1146987" y="9014211"/>
                  <a:pt x="1107994" y="8995458"/>
                  <a:pt x="1081503" y="8957953"/>
                </a:cubicBezTo>
                <a:cubicBezTo>
                  <a:pt x="1055011" y="8920449"/>
                  <a:pt x="1041765" y="8869252"/>
                  <a:pt x="1041765" y="8804363"/>
                </a:cubicBezTo>
                <a:cubicBezTo>
                  <a:pt x="1041765" y="8734414"/>
                  <a:pt x="1055160" y="8681728"/>
                  <a:pt x="1081949" y="8646307"/>
                </a:cubicBezTo>
                <a:cubicBezTo>
                  <a:pt x="1108738" y="8610886"/>
                  <a:pt x="1148773" y="8593176"/>
                  <a:pt x="1202053" y="8593176"/>
                </a:cubicBezTo>
                <a:close/>
                <a:moveTo>
                  <a:pt x="2216168" y="8483341"/>
                </a:moveTo>
                <a:cubicBezTo>
                  <a:pt x="2211704" y="8483341"/>
                  <a:pt x="2208578" y="8483564"/>
                  <a:pt x="2206792" y="8484010"/>
                </a:cubicBezTo>
                <a:cubicBezTo>
                  <a:pt x="2205006" y="8484457"/>
                  <a:pt x="2202774" y="8485424"/>
                  <a:pt x="2200095" y="8486912"/>
                </a:cubicBezTo>
                <a:cubicBezTo>
                  <a:pt x="2184021" y="8497926"/>
                  <a:pt x="2167204" y="8513255"/>
                  <a:pt x="2149642" y="8532900"/>
                </a:cubicBezTo>
                <a:cubicBezTo>
                  <a:pt x="2146666" y="8536175"/>
                  <a:pt x="2145177" y="8539151"/>
                  <a:pt x="2145177" y="8541830"/>
                </a:cubicBezTo>
                <a:cubicBezTo>
                  <a:pt x="2145177" y="8544211"/>
                  <a:pt x="2146666" y="8547337"/>
                  <a:pt x="2149642" y="8551206"/>
                </a:cubicBezTo>
                <a:cubicBezTo>
                  <a:pt x="2167204" y="8570851"/>
                  <a:pt x="2184021" y="8586181"/>
                  <a:pt x="2200095" y="8597194"/>
                </a:cubicBezTo>
                <a:cubicBezTo>
                  <a:pt x="2202774" y="8598980"/>
                  <a:pt x="2204932" y="8600022"/>
                  <a:pt x="2206569" y="8600319"/>
                </a:cubicBezTo>
                <a:cubicBezTo>
                  <a:pt x="2208206" y="8600617"/>
                  <a:pt x="2211406" y="8600766"/>
                  <a:pt x="2216168" y="8600766"/>
                </a:cubicBezTo>
                <a:lnTo>
                  <a:pt x="2349221" y="8600766"/>
                </a:lnTo>
                <a:lnTo>
                  <a:pt x="2349221" y="9099936"/>
                </a:lnTo>
                <a:cubicBezTo>
                  <a:pt x="2349221" y="9108865"/>
                  <a:pt x="2351081" y="9115042"/>
                  <a:pt x="2354802" y="9118465"/>
                </a:cubicBezTo>
                <a:cubicBezTo>
                  <a:pt x="2358522" y="9121888"/>
                  <a:pt x="2364847" y="9123599"/>
                  <a:pt x="2373777" y="9123599"/>
                </a:cubicBezTo>
                <a:lnTo>
                  <a:pt x="2468878" y="9123599"/>
                </a:lnTo>
                <a:cubicBezTo>
                  <a:pt x="2477808" y="9123599"/>
                  <a:pt x="2484133" y="9121888"/>
                  <a:pt x="2487854" y="9118465"/>
                </a:cubicBezTo>
                <a:cubicBezTo>
                  <a:pt x="2491575" y="9115042"/>
                  <a:pt x="2493435" y="9108865"/>
                  <a:pt x="2493435" y="9099936"/>
                </a:cubicBezTo>
                <a:lnTo>
                  <a:pt x="2493435" y="8600766"/>
                </a:lnTo>
                <a:lnTo>
                  <a:pt x="2626934" y="8600766"/>
                </a:lnTo>
                <a:cubicBezTo>
                  <a:pt x="2631399" y="8600766"/>
                  <a:pt x="2634524" y="8600543"/>
                  <a:pt x="2636310" y="8600096"/>
                </a:cubicBezTo>
                <a:cubicBezTo>
                  <a:pt x="2638096" y="8599650"/>
                  <a:pt x="2640328" y="8598682"/>
                  <a:pt x="2643007" y="8597194"/>
                </a:cubicBezTo>
                <a:cubicBezTo>
                  <a:pt x="2659081" y="8586181"/>
                  <a:pt x="2675898" y="8570851"/>
                  <a:pt x="2693460" y="8551206"/>
                </a:cubicBezTo>
                <a:cubicBezTo>
                  <a:pt x="2696437" y="8547932"/>
                  <a:pt x="2697925" y="8544955"/>
                  <a:pt x="2697925" y="8542276"/>
                </a:cubicBezTo>
                <a:cubicBezTo>
                  <a:pt x="2697925" y="8539895"/>
                  <a:pt x="2696437" y="8536770"/>
                  <a:pt x="2693460" y="8532900"/>
                </a:cubicBezTo>
                <a:cubicBezTo>
                  <a:pt x="2675898" y="8513255"/>
                  <a:pt x="2659081" y="8497926"/>
                  <a:pt x="2643007" y="8486912"/>
                </a:cubicBezTo>
                <a:cubicBezTo>
                  <a:pt x="2640328" y="8485126"/>
                  <a:pt x="2638170" y="8484085"/>
                  <a:pt x="2636533" y="8483787"/>
                </a:cubicBezTo>
                <a:cubicBezTo>
                  <a:pt x="2634896" y="8483489"/>
                  <a:pt x="2631696" y="8483341"/>
                  <a:pt x="2626934" y="8483341"/>
                </a:cubicBezTo>
                <a:close/>
                <a:moveTo>
                  <a:pt x="1726821" y="8483341"/>
                </a:moveTo>
                <a:cubicBezTo>
                  <a:pt x="1695865" y="8483341"/>
                  <a:pt x="1672574" y="8487061"/>
                  <a:pt x="1656947" y="8494503"/>
                </a:cubicBezTo>
                <a:cubicBezTo>
                  <a:pt x="1641320" y="8501944"/>
                  <a:pt x="1630679" y="8513999"/>
                  <a:pt x="1625023" y="8530668"/>
                </a:cubicBezTo>
                <a:cubicBezTo>
                  <a:pt x="1619367" y="8547337"/>
                  <a:pt x="1616540" y="8571447"/>
                  <a:pt x="1616540" y="8602998"/>
                </a:cubicBezTo>
                <a:lnTo>
                  <a:pt x="1616540" y="9099936"/>
                </a:lnTo>
                <a:cubicBezTo>
                  <a:pt x="1616540" y="9108865"/>
                  <a:pt x="1618400" y="9115042"/>
                  <a:pt x="1622121" y="9118465"/>
                </a:cubicBezTo>
                <a:cubicBezTo>
                  <a:pt x="1625842" y="9121888"/>
                  <a:pt x="1632167" y="9123599"/>
                  <a:pt x="1641096" y="9123599"/>
                </a:cubicBezTo>
                <a:lnTo>
                  <a:pt x="1736198" y="9123599"/>
                </a:lnTo>
                <a:cubicBezTo>
                  <a:pt x="1745127" y="9123599"/>
                  <a:pt x="1751452" y="9121888"/>
                  <a:pt x="1755173" y="9118465"/>
                </a:cubicBezTo>
                <a:cubicBezTo>
                  <a:pt x="1758894" y="9115042"/>
                  <a:pt x="1760754" y="9108865"/>
                  <a:pt x="1760754" y="9099936"/>
                </a:cubicBezTo>
                <a:lnTo>
                  <a:pt x="1760754" y="8649433"/>
                </a:lnTo>
                <a:cubicBezTo>
                  <a:pt x="1760754" y="8628894"/>
                  <a:pt x="1764400" y="8614533"/>
                  <a:pt x="1771693" y="8606347"/>
                </a:cubicBezTo>
                <a:cubicBezTo>
                  <a:pt x="1778986" y="8598161"/>
                  <a:pt x="1792306" y="8594069"/>
                  <a:pt x="1811653" y="8594069"/>
                </a:cubicBezTo>
                <a:lnTo>
                  <a:pt x="1838442" y="8594069"/>
                </a:lnTo>
                <a:cubicBezTo>
                  <a:pt x="1866422" y="8594069"/>
                  <a:pt x="1888077" y="8601510"/>
                  <a:pt x="1903406" y="8616393"/>
                </a:cubicBezTo>
                <a:cubicBezTo>
                  <a:pt x="1918735" y="8631276"/>
                  <a:pt x="1926400" y="8653749"/>
                  <a:pt x="1926400" y="8683812"/>
                </a:cubicBezTo>
                <a:cubicBezTo>
                  <a:pt x="1926400" y="8715364"/>
                  <a:pt x="1919331" y="8739027"/>
                  <a:pt x="1905192" y="8754803"/>
                </a:cubicBezTo>
                <a:cubicBezTo>
                  <a:pt x="1891053" y="8770579"/>
                  <a:pt x="1872375" y="8778467"/>
                  <a:pt x="1849158" y="8778467"/>
                </a:cubicBezTo>
                <a:cubicBezTo>
                  <a:pt x="1842610" y="8778467"/>
                  <a:pt x="1837698" y="8778913"/>
                  <a:pt x="1834424" y="8779806"/>
                </a:cubicBezTo>
                <a:cubicBezTo>
                  <a:pt x="1831150" y="8780699"/>
                  <a:pt x="1827132" y="8782932"/>
                  <a:pt x="1822369" y="8786503"/>
                </a:cubicBezTo>
                <a:cubicBezTo>
                  <a:pt x="1817309" y="8790075"/>
                  <a:pt x="1811356" y="8795359"/>
                  <a:pt x="1804510" y="8802354"/>
                </a:cubicBezTo>
                <a:cubicBezTo>
                  <a:pt x="1797664" y="8809349"/>
                  <a:pt x="1792455" y="8815525"/>
                  <a:pt x="1788883" y="8820883"/>
                </a:cubicBezTo>
                <a:cubicBezTo>
                  <a:pt x="1783227" y="8829217"/>
                  <a:pt x="1780400" y="8835766"/>
                  <a:pt x="1780400" y="8840528"/>
                </a:cubicBezTo>
                <a:cubicBezTo>
                  <a:pt x="1780400" y="8844100"/>
                  <a:pt x="1782409" y="8848118"/>
                  <a:pt x="1786427" y="8852583"/>
                </a:cubicBezTo>
                <a:cubicBezTo>
                  <a:pt x="1790446" y="8857048"/>
                  <a:pt x="1797217" y="8863001"/>
                  <a:pt x="1806742" y="8870443"/>
                </a:cubicBezTo>
                <a:cubicBezTo>
                  <a:pt x="1878775" y="8927890"/>
                  <a:pt x="1933246" y="9003048"/>
                  <a:pt x="1970156" y="9095917"/>
                </a:cubicBezTo>
                <a:cubicBezTo>
                  <a:pt x="1974620" y="9106930"/>
                  <a:pt x="1979606" y="9114297"/>
                  <a:pt x="1985113" y="9118018"/>
                </a:cubicBezTo>
                <a:cubicBezTo>
                  <a:pt x="1990619" y="9121739"/>
                  <a:pt x="1997689" y="9123599"/>
                  <a:pt x="2006321" y="9123599"/>
                </a:cubicBezTo>
                <a:lnTo>
                  <a:pt x="2109458" y="9123599"/>
                </a:lnTo>
                <a:cubicBezTo>
                  <a:pt x="2115412" y="9123599"/>
                  <a:pt x="2119653" y="9122409"/>
                  <a:pt x="2122183" y="9120027"/>
                </a:cubicBezTo>
                <a:cubicBezTo>
                  <a:pt x="2124714" y="9117646"/>
                  <a:pt x="2125978" y="9114074"/>
                  <a:pt x="2125978" y="9109312"/>
                </a:cubicBezTo>
                <a:cubicBezTo>
                  <a:pt x="2125978" y="9105740"/>
                  <a:pt x="2125532" y="9101573"/>
                  <a:pt x="2124639" y="9096810"/>
                </a:cubicBezTo>
                <a:cubicBezTo>
                  <a:pt x="2118983" y="9070319"/>
                  <a:pt x="2108045" y="9039958"/>
                  <a:pt x="2091822" y="9005727"/>
                </a:cubicBezTo>
                <a:cubicBezTo>
                  <a:pt x="2075600" y="8971497"/>
                  <a:pt x="2055955" y="8939052"/>
                  <a:pt x="2032886" y="8908394"/>
                </a:cubicBezTo>
                <a:cubicBezTo>
                  <a:pt x="2009818" y="8877735"/>
                  <a:pt x="1985782" y="8854071"/>
                  <a:pt x="1960779" y="8837403"/>
                </a:cubicBezTo>
                <a:lnTo>
                  <a:pt x="1960779" y="8835170"/>
                </a:lnTo>
                <a:cubicBezTo>
                  <a:pt x="1993819" y="8823264"/>
                  <a:pt x="2021650" y="8803768"/>
                  <a:pt x="2044272" y="8776681"/>
                </a:cubicBezTo>
                <a:cubicBezTo>
                  <a:pt x="2066894" y="8749594"/>
                  <a:pt x="2078205" y="8711494"/>
                  <a:pt x="2078205" y="8662381"/>
                </a:cubicBezTo>
                <a:cubicBezTo>
                  <a:pt x="2078205" y="8601957"/>
                  <a:pt x="2058857" y="8557010"/>
                  <a:pt x="2020162" y="8527542"/>
                </a:cubicBezTo>
                <a:cubicBezTo>
                  <a:pt x="1981466" y="8498075"/>
                  <a:pt x="1923126" y="8483341"/>
                  <a:pt x="1845140" y="8483341"/>
                </a:cubicBezTo>
                <a:close/>
                <a:moveTo>
                  <a:pt x="609420" y="8473518"/>
                </a:moveTo>
                <a:cubicBezTo>
                  <a:pt x="562092" y="8473518"/>
                  <a:pt x="520569" y="8480736"/>
                  <a:pt x="484851" y="8495172"/>
                </a:cubicBezTo>
                <a:cubicBezTo>
                  <a:pt x="449132" y="8509609"/>
                  <a:pt x="421301" y="8531040"/>
                  <a:pt x="401358" y="8559466"/>
                </a:cubicBezTo>
                <a:cubicBezTo>
                  <a:pt x="381415" y="8587892"/>
                  <a:pt x="371444" y="8622346"/>
                  <a:pt x="371444" y="8662827"/>
                </a:cubicBezTo>
                <a:cubicBezTo>
                  <a:pt x="371444" y="8696462"/>
                  <a:pt x="376876" y="8724889"/>
                  <a:pt x="387740" y="8748106"/>
                </a:cubicBezTo>
                <a:cubicBezTo>
                  <a:pt x="398605" y="8771323"/>
                  <a:pt x="415571" y="8791192"/>
                  <a:pt x="438640" y="8807711"/>
                </a:cubicBezTo>
                <a:cubicBezTo>
                  <a:pt x="461708" y="8824231"/>
                  <a:pt x="492590" y="8838891"/>
                  <a:pt x="531285" y="8851690"/>
                </a:cubicBezTo>
                <a:cubicBezTo>
                  <a:pt x="564623" y="8863001"/>
                  <a:pt x="590593" y="8873717"/>
                  <a:pt x="609197" y="8883837"/>
                </a:cubicBezTo>
                <a:cubicBezTo>
                  <a:pt x="627800" y="8893957"/>
                  <a:pt x="640748" y="8904078"/>
                  <a:pt x="648041" y="8914198"/>
                </a:cubicBezTo>
                <a:cubicBezTo>
                  <a:pt x="655333" y="8924318"/>
                  <a:pt x="658980" y="8935480"/>
                  <a:pt x="658980" y="8947684"/>
                </a:cubicBezTo>
                <a:cubicBezTo>
                  <a:pt x="658980" y="8969711"/>
                  <a:pt x="651464" y="8986752"/>
                  <a:pt x="636432" y="8998807"/>
                </a:cubicBezTo>
                <a:cubicBezTo>
                  <a:pt x="621400" y="9010862"/>
                  <a:pt x="599448" y="9016889"/>
                  <a:pt x="570576" y="9016889"/>
                </a:cubicBezTo>
                <a:cubicBezTo>
                  <a:pt x="544084" y="9016889"/>
                  <a:pt x="523472" y="9013020"/>
                  <a:pt x="508738" y="9005281"/>
                </a:cubicBezTo>
                <a:cubicBezTo>
                  <a:pt x="494004" y="8997542"/>
                  <a:pt x="481874" y="8988612"/>
                  <a:pt x="472349" y="8978492"/>
                </a:cubicBezTo>
                <a:cubicBezTo>
                  <a:pt x="466694" y="8972539"/>
                  <a:pt x="461931" y="8968446"/>
                  <a:pt x="458062" y="8966213"/>
                </a:cubicBezTo>
                <a:cubicBezTo>
                  <a:pt x="454192" y="8963981"/>
                  <a:pt x="449281" y="8962865"/>
                  <a:pt x="443328" y="8962865"/>
                </a:cubicBezTo>
                <a:cubicBezTo>
                  <a:pt x="437077" y="8962865"/>
                  <a:pt x="426956" y="8963758"/>
                  <a:pt x="412967" y="8965544"/>
                </a:cubicBezTo>
                <a:cubicBezTo>
                  <a:pt x="398977" y="8967330"/>
                  <a:pt x="387964" y="8969116"/>
                  <a:pt x="379927" y="8970902"/>
                </a:cubicBezTo>
                <a:cubicBezTo>
                  <a:pt x="375164" y="8972092"/>
                  <a:pt x="371741" y="8973878"/>
                  <a:pt x="369658" y="8976259"/>
                </a:cubicBezTo>
                <a:cubicBezTo>
                  <a:pt x="368467" y="8977748"/>
                  <a:pt x="367648" y="8979385"/>
                  <a:pt x="367202" y="8981171"/>
                </a:cubicBezTo>
                <a:cubicBezTo>
                  <a:pt x="366756" y="8982957"/>
                  <a:pt x="366532" y="8985040"/>
                  <a:pt x="366532" y="8987421"/>
                </a:cubicBezTo>
                <a:cubicBezTo>
                  <a:pt x="366235" y="8990696"/>
                  <a:pt x="366086" y="8995309"/>
                  <a:pt x="366086" y="9001262"/>
                </a:cubicBezTo>
                <a:cubicBezTo>
                  <a:pt x="366086" y="9014359"/>
                  <a:pt x="367574" y="9028796"/>
                  <a:pt x="370551" y="9044571"/>
                </a:cubicBezTo>
                <a:cubicBezTo>
                  <a:pt x="371444" y="9048739"/>
                  <a:pt x="372783" y="9052459"/>
                  <a:pt x="374569" y="9055734"/>
                </a:cubicBezTo>
                <a:cubicBezTo>
                  <a:pt x="376355" y="9059008"/>
                  <a:pt x="378885" y="9063026"/>
                  <a:pt x="382159" y="9067789"/>
                </a:cubicBezTo>
                <a:cubicBezTo>
                  <a:pt x="397042" y="9086839"/>
                  <a:pt x="419366" y="9102689"/>
                  <a:pt x="449132" y="9115339"/>
                </a:cubicBezTo>
                <a:cubicBezTo>
                  <a:pt x="478898" y="9127990"/>
                  <a:pt x="519379" y="9134315"/>
                  <a:pt x="570576" y="9134315"/>
                </a:cubicBezTo>
                <a:cubicBezTo>
                  <a:pt x="617308" y="9134315"/>
                  <a:pt x="658756" y="9126799"/>
                  <a:pt x="694922" y="9111767"/>
                </a:cubicBezTo>
                <a:cubicBezTo>
                  <a:pt x="731087" y="9096736"/>
                  <a:pt x="759439" y="9074039"/>
                  <a:pt x="779977" y="9043678"/>
                </a:cubicBezTo>
                <a:cubicBezTo>
                  <a:pt x="800515" y="9013318"/>
                  <a:pt x="810784" y="8975962"/>
                  <a:pt x="810784" y="8931611"/>
                </a:cubicBezTo>
                <a:cubicBezTo>
                  <a:pt x="810784" y="8896487"/>
                  <a:pt x="804385" y="8867689"/>
                  <a:pt x="791585" y="8845216"/>
                </a:cubicBezTo>
                <a:cubicBezTo>
                  <a:pt x="778786" y="8822743"/>
                  <a:pt x="760704" y="8804437"/>
                  <a:pt x="737338" y="8790299"/>
                </a:cubicBezTo>
                <a:cubicBezTo>
                  <a:pt x="713972" y="8776160"/>
                  <a:pt x="682792" y="8762244"/>
                  <a:pt x="643799" y="8748552"/>
                </a:cubicBezTo>
                <a:cubicBezTo>
                  <a:pt x="612843" y="8737539"/>
                  <a:pt x="589105" y="8728163"/>
                  <a:pt x="572585" y="8720424"/>
                </a:cubicBezTo>
                <a:cubicBezTo>
                  <a:pt x="556065" y="8712685"/>
                  <a:pt x="543712" y="8704053"/>
                  <a:pt x="535527" y="8694528"/>
                </a:cubicBezTo>
                <a:cubicBezTo>
                  <a:pt x="527341" y="8685003"/>
                  <a:pt x="523248" y="8673394"/>
                  <a:pt x="523248" y="8659702"/>
                </a:cubicBezTo>
                <a:cubicBezTo>
                  <a:pt x="523248" y="8640354"/>
                  <a:pt x="530318" y="8624058"/>
                  <a:pt x="544456" y="8610812"/>
                </a:cubicBezTo>
                <a:cubicBezTo>
                  <a:pt x="558595" y="8597566"/>
                  <a:pt x="580249" y="8590943"/>
                  <a:pt x="609420" y="8590943"/>
                </a:cubicBezTo>
                <a:cubicBezTo>
                  <a:pt x="629065" y="8590943"/>
                  <a:pt x="643948" y="8593920"/>
                  <a:pt x="654068" y="8599873"/>
                </a:cubicBezTo>
                <a:cubicBezTo>
                  <a:pt x="664189" y="8605826"/>
                  <a:pt x="673267" y="8613267"/>
                  <a:pt x="681304" y="8622197"/>
                </a:cubicBezTo>
                <a:cubicBezTo>
                  <a:pt x="684876" y="8626067"/>
                  <a:pt x="687778" y="8628671"/>
                  <a:pt x="690010" y="8630011"/>
                </a:cubicBezTo>
                <a:cubicBezTo>
                  <a:pt x="692243" y="8631350"/>
                  <a:pt x="696187" y="8632615"/>
                  <a:pt x="701842" y="8633806"/>
                </a:cubicBezTo>
                <a:cubicBezTo>
                  <a:pt x="717618" y="8637378"/>
                  <a:pt x="739942" y="8638866"/>
                  <a:pt x="768815" y="8638271"/>
                </a:cubicBezTo>
                <a:cubicBezTo>
                  <a:pt x="773280" y="8638271"/>
                  <a:pt x="776554" y="8637526"/>
                  <a:pt x="778637" y="8636038"/>
                </a:cubicBezTo>
                <a:cubicBezTo>
                  <a:pt x="781019" y="8634252"/>
                  <a:pt x="782656" y="8630978"/>
                  <a:pt x="783549" y="8626216"/>
                </a:cubicBezTo>
                <a:cubicBezTo>
                  <a:pt x="785632" y="8609547"/>
                  <a:pt x="786674" y="8593920"/>
                  <a:pt x="786674" y="8579335"/>
                </a:cubicBezTo>
                <a:cubicBezTo>
                  <a:pt x="786674" y="8573977"/>
                  <a:pt x="786376" y="8566535"/>
                  <a:pt x="785781" y="8557010"/>
                </a:cubicBezTo>
                <a:cubicBezTo>
                  <a:pt x="785186" y="8553439"/>
                  <a:pt x="784590" y="8550685"/>
                  <a:pt x="783995" y="8548751"/>
                </a:cubicBezTo>
                <a:cubicBezTo>
                  <a:pt x="783400" y="8546816"/>
                  <a:pt x="781912" y="8544062"/>
                  <a:pt x="779530" y="8540491"/>
                </a:cubicBezTo>
                <a:cubicBezTo>
                  <a:pt x="774172" y="8531859"/>
                  <a:pt x="764647" y="8522482"/>
                  <a:pt x="750955" y="8512362"/>
                </a:cubicBezTo>
                <a:cubicBezTo>
                  <a:pt x="737263" y="8502242"/>
                  <a:pt x="718436" y="8493238"/>
                  <a:pt x="694475" y="8485350"/>
                </a:cubicBezTo>
                <a:cubicBezTo>
                  <a:pt x="670514" y="8477462"/>
                  <a:pt x="642162" y="8473518"/>
                  <a:pt x="609420" y="8473518"/>
                </a:cubicBezTo>
                <a:close/>
                <a:moveTo>
                  <a:pt x="4047349" y="8472625"/>
                </a:moveTo>
                <a:cubicBezTo>
                  <a:pt x="3982758" y="8472625"/>
                  <a:pt x="3927245" y="8485573"/>
                  <a:pt x="3880811" y="8511469"/>
                </a:cubicBezTo>
                <a:cubicBezTo>
                  <a:pt x="3834376" y="8537365"/>
                  <a:pt x="3798955" y="8575167"/>
                  <a:pt x="3774547" y="8624876"/>
                </a:cubicBezTo>
                <a:cubicBezTo>
                  <a:pt x="3750140" y="8674585"/>
                  <a:pt x="3737936" y="8734562"/>
                  <a:pt x="3737936" y="8804809"/>
                </a:cubicBezTo>
                <a:cubicBezTo>
                  <a:pt x="3737936" y="8920598"/>
                  <a:pt x="3764874" y="9004462"/>
                  <a:pt x="3818749" y="9056403"/>
                </a:cubicBezTo>
                <a:cubicBezTo>
                  <a:pt x="3872625" y="9108344"/>
                  <a:pt x="3950760" y="9134315"/>
                  <a:pt x="4053154" y="9134315"/>
                </a:cubicBezTo>
                <a:cubicBezTo>
                  <a:pt x="4116257" y="9134315"/>
                  <a:pt x="4166710" y="9128511"/>
                  <a:pt x="4204512" y="9116902"/>
                </a:cubicBezTo>
                <a:cubicBezTo>
                  <a:pt x="4242314" y="9105293"/>
                  <a:pt x="4270145" y="9092941"/>
                  <a:pt x="4288005" y="9079844"/>
                </a:cubicBezTo>
                <a:lnTo>
                  <a:pt x="4288005" y="8859727"/>
                </a:lnTo>
                <a:cubicBezTo>
                  <a:pt x="4288005" y="8854369"/>
                  <a:pt x="4287781" y="8850500"/>
                  <a:pt x="4287335" y="8848118"/>
                </a:cubicBezTo>
                <a:cubicBezTo>
                  <a:pt x="4286888" y="8845737"/>
                  <a:pt x="4285623" y="8843058"/>
                  <a:pt x="4283540" y="8840082"/>
                </a:cubicBezTo>
                <a:cubicBezTo>
                  <a:pt x="4269550" y="8819543"/>
                  <a:pt x="4250797" y="8798856"/>
                  <a:pt x="4227283" y="8778020"/>
                </a:cubicBezTo>
                <a:cubicBezTo>
                  <a:pt x="4223413" y="8774448"/>
                  <a:pt x="4219692" y="8772662"/>
                  <a:pt x="4216121" y="8772662"/>
                </a:cubicBezTo>
                <a:cubicBezTo>
                  <a:pt x="4214037" y="8772662"/>
                  <a:pt x="4212177" y="8773035"/>
                  <a:pt x="4210539" y="8773779"/>
                </a:cubicBezTo>
                <a:cubicBezTo>
                  <a:pt x="4208902" y="8774523"/>
                  <a:pt x="4206893" y="8775937"/>
                  <a:pt x="4204512" y="8778020"/>
                </a:cubicBezTo>
                <a:cubicBezTo>
                  <a:pt x="4180402" y="8799749"/>
                  <a:pt x="4161649" y="8820436"/>
                  <a:pt x="4148255" y="8840082"/>
                </a:cubicBezTo>
                <a:cubicBezTo>
                  <a:pt x="4146171" y="8843356"/>
                  <a:pt x="4144906" y="8846035"/>
                  <a:pt x="4144460" y="8848118"/>
                </a:cubicBezTo>
                <a:cubicBezTo>
                  <a:pt x="4144013" y="8850202"/>
                  <a:pt x="4143790" y="8854071"/>
                  <a:pt x="4143790" y="8859727"/>
                </a:cubicBezTo>
                <a:lnTo>
                  <a:pt x="4143790" y="8998584"/>
                </a:lnTo>
                <a:cubicBezTo>
                  <a:pt x="4137539" y="9002155"/>
                  <a:pt x="4127642" y="9005578"/>
                  <a:pt x="4114099" y="9008853"/>
                </a:cubicBezTo>
                <a:cubicBezTo>
                  <a:pt x="4100556" y="9012127"/>
                  <a:pt x="4082026" y="9013764"/>
                  <a:pt x="4058512" y="9013764"/>
                </a:cubicBezTo>
                <a:cubicBezTo>
                  <a:pt x="4003743" y="9013764"/>
                  <a:pt x="3961922" y="8995607"/>
                  <a:pt x="3933049" y="8959293"/>
                </a:cubicBezTo>
                <a:cubicBezTo>
                  <a:pt x="3904177" y="8922979"/>
                  <a:pt x="3889740" y="8869847"/>
                  <a:pt x="3889740" y="8799898"/>
                </a:cubicBezTo>
                <a:cubicBezTo>
                  <a:pt x="3889740" y="8755845"/>
                  <a:pt x="3895991" y="8718340"/>
                  <a:pt x="3908493" y="8687384"/>
                </a:cubicBezTo>
                <a:cubicBezTo>
                  <a:pt x="3920994" y="8656428"/>
                  <a:pt x="3939077" y="8632987"/>
                  <a:pt x="3962741" y="8617063"/>
                </a:cubicBezTo>
                <a:cubicBezTo>
                  <a:pt x="3986404" y="8601138"/>
                  <a:pt x="4014607" y="8593176"/>
                  <a:pt x="4047349" y="8593176"/>
                </a:cubicBezTo>
                <a:cubicBezTo>
                  <a:pt x="4067590" y="8593176"/>
                  <a:pt x="4084110" y="8595483"/>
                  <a:pt x="4096909" y="8600096"/>
                </a:cubicBezTo>
                <a:cubicBezTo>
                  <a:pt x="4109708" y="8604710"/>
                  <a:pt x="4119010" y="8609621"/>
                  <a:pt x="4124814" y="8614830"/>
                </a:cubicBezTo>
                <a:cubicBezTo>
                  <a:pt x="4130619" y="8620039"/>
                  <a:pt x="4136646" y="8626662"/>
                  <a:pt x="4142897" y="8634699"/>
                </a:cubicBezTo>
                <a:cubicBezTo>
                  <a:pt x="4146767" y="8639759"/>
                  <a:pt x="4150264" y="8643331"/>
                  <a:pt x="4153389" y="8645414"/>
                </a:cubicBezTo>
                <a:cubicBezTo>
                  <a:pt x="4156515" y="8647498"/>
                  <a:pt x="4161501" y="8649135"/>
                  <a:pt x="4168347" y="8650326"/>
                </a:cubicBezTo>
                <a:cubicBezTo>
                  <a:pt x="4174300" y="8651219"/>
                  <a:pt x="4183602" y="8652037"/>
                  <a:pt x="4196252" y="8652781"/>
                </a:cubicBezTo>
                <a:cubicBezTo>
                  <a:pt x="4208902" y="8653526"/>
                  <a:pt x="4219990" y="8653898"/>
                  <a:pt x="4229515" y="8653898"/>
                </a:cubicBezTo>
                <a:cubicBezTo>
                  <a:pt x="4239040" y="8653898"/>
                  <a:pt x="4245589" y="8652409"/>
                  <a:pt x="4249160" y="8649433"/>
                </a:cubicBezTo>
                <a:cubicBezTo>
                  <a:pt x="4250649" y="8648242"/>
                  <a:pt x="4251839" y="8646754"/>
                  <a:pt x="4252732" y="8644968"/>
                </a:cubicBezTo>
                <a:cubicBezTo>
                  <a:pt x="4253625" y="8643182"/>
                  <a:pt x="4254369" y="8640354"/>
                  <a:pt x="4254965" y="8636485"/>
                </a:cubicBezTo>
                <a:cubicBezTo>
                  <a:pt x="4257346" y="8621602"/>
                  <a:pt x="4258537" y="8605528"/>
                  <a:pt x="4258537" y="8588264"/>
                </a:cubicBezTo>
                <a:cubicBezTo>
                  <a:pt x="4258537" y="8582014"/>
                  <a:pt x="4258239" y="8575614"/>
                  <a:pt x="4257644" y="8569066"/>
                </a:cubicBezTo>
                <a:cubicBezTo>
                  <a:pt x="4257346" y="8564005"/>
                  <a:pt x="4256751" y="8560210"/>
                  <a:pt x="4255858" y="8557680"/>
                </a:cubicBezTo>
                <a:cubicBezTo>
                  <a:pt x="4254965" y="8555150"/>
                  <a:pt x="4253476" y="8552099"/>
                  <a:pt x="4251393" y="8548527"/>
                </a:cubicBezTo>
                <a:cubicBezTo>
                  <a:pt x="4238891" y="8528882"/>
                  <a:pt x="4217014" y="8511320"/>
                  <a:pt x="4185760" y="8495842"/>
                </a:cubicBezTo>
                <a:cubicBezTo>
                  <a:pt x="4154506" y="8480364"/>
                  <a:pt x="4108369" y="8472625"/>
                  <a:pt x="4047349" y="8472625"/>
                </a:cubicBezTo>
                <a:close/>
                <a:moveTo>
                  <a:pt x="1206072" y="8472625"/>
                </a:moveTo>
                <a:cubicBezTo>
                  <a:pt x="1139397" y="8472625"/>
                  <a:pt x="1082470" y="8485126"/>
                  <a:pt x="1035291" y="8510130"/>
                </a:cubicBezTo>
                <a:cubicBezTo>
                  <a:pt x="988113" y="8535133"/>
                  <a:pt x="952097" y="8572935"/>
                  <a:pt x="927242" y="8623537"/>
                </a:cubicBezTo>
                <a:cubicBezTo>
                  <a:pt x="902388" y="8674138"/>
                  <a:pt x="889961" y="8736944"/>
                  <a:pt x="889961" y="8811953"/>
                </a:cubicBezTo>
                <a:cubicBezTo>
                  <a:pt x="889961" y="8882498"/>
                  <a:pt x="902388" y="8941880"/>
                  <a:pt x="927242" y="8990100"/>
                </a:cubicBezTo>
                <a:cubicBezTo>
                  <a:pt x="952097" y="9038321"/>
                  <a:pt x="987443" y="9074486"/>
                  <a:pt x="1033282" y="9098596"/>
                </a:cubicBezTo>
                <a:cubicBezTo>
                  <a:pt x="1079121" y="9122706"/>
                  <a:pt x="1133295" y="9134761"/>
                  <a:pt x="1195803" y="9134761"/>
                </a:cubicBezTo>
                <a:cubicBezTo>
                  <a:pt x="1260989" y="9134761"/>
                  <a:pt x="1316874" y="9122483"/>
                  <a:pt x="1363458" y="9097926"/>
                </a:cubicBezTo>
                <a:cubicBezTo>
                  <a:pt x="1410041" y="9073370"/>
                  <a:pt x="1445834" y="9036088"/>
                  <a:pt x="1470837" y="8986082"/>
                </a:cubicBezTo>
                <a:cubicBezTo>
                  <a:pt x="1495840" y="8936076"/>
                  <a:pt x="1508342" y="8873717"/>
                  <a:pt x="1508342" y="8799005"/>
                </a:cubicBezTo>
                <a:cubicBezTo>
                  <a:pt x="1508342" y="8728460"/>
                  <a:pt x="1496212" y="8668780"/>
                  <a:pt x="1471953" y="8619965"/>
                </a:cubicBezTo>
                <a:cubicBezTo>
                  <a:pt x="1447694" y="8571149"/>
                  <a:pt x="1412943" y="8534389"/>
                  <a:pt x="1367699" y="8509683"/>
                </a:cubicBezTo>
                <a:cubicBezTo>
                  <a:pt x="1322455" y="8484978"/>
                  <a:pt x="1268580" y="8472625"/>
                  <a:pt x="1206072" y="8472625"/>
                </a:cubicBezTo>
                <a:close/>
                <a:moveTo>
                  <a:pt x="3562914" y="8467714"/>
                </a:moveTo>
                <a:cubicBezTo>
                  <a:pt x="3561128" y="8467714"/>
                  <a:pt x="3559491" y="8468086"/>
                  <a:pt x="3558003" y="8468830"/>
                </a:cubicBezTo>
                <a:cubicBezTo>
                  <a:pt x="3556514" y="8469574"/>
                  <a:pt x="3554431" y="8470988"/>
                  <a:pt x="3551752" y="8473071"/>
                </a:cubicBezTo>
                <a:cubicBezTo>
                  <a:pt x="3529130" y="8494800"/>
                  <a:pt x="3511419" y="8515487"/>
                  <a:pt x="3498620" y="8535133"/>
                </a:cubicBezTo>
                <a:cubicBezTo>
                  <a:pt x="3496834" y="8538407"/>
                  <a:pt x="3495718" y="8541086"/>
                  <a:pt x="3495272" y="8543169"/>
                </a:cubicBezTo>
                <a:cubicBezTo>
                  <a:pt x="3494825" y="8545253"/>
                  <a:pt x="3494602" y="8549123"/>
                  <a:pt x="3494602" y="8554778"/>
                </a:cubicBezTo>
                <a:lnTo>
                  <a:pt x="3494602" y="8931611"/>
                </a:lnTo>
                <a:cubicBezTo>
                  <a:pt x="3486565" y="8921193"/>
                  <a:pt x="3473915" y="8901771"/>
                  <a:pt x="3456651" y="8873345"/>
                </a:cubicBezTo>
                <a:cubicBezTo>
                  <a:pt x="3439387" y="8844919"/>
                  <a:pt x="3406049" y="8787545"/>
                  <a:pt x="3356638" y="8701225"/>
                </a:cubicBezTo>
                <a:cubicBezTo>
                  <a:pt x="3319431" y="8635741"/>
                  <a:pt x="3288847" y="8587520"/>
                  <a:pt x="3264886" y="8556564"/>
                </a:cubicBezTo>
                <a:cubicBezTo>
                  <a:pt x="3240924" y="8525608"/>
                  <a:pt x="3220386" y="8505665"/>
                  <a:pt x="3203271" y="8496735"/>
                </a:cubicBezTo>
                <a:cubicBezTo>
                  <a:pt x="3186156" y="8487805"/>
                  <a:pt x="3165989" y="8483341"/>
                  <a:pt x="3142772" y="8483341"/>
                </a:cubicBezTo>
                <a:lnTo>
                  <a:pt x="3101249" y="8483341"/>
                </a:lnTo>
                <a:cubicBezTo>
                  <a:pt x="3084283" y="8483341"/>
                  <a:pt x="3072302" y="8487284"/>
                  <a:pt x="3065307" y="8495172"/>
                </a:cubicBezTo>
                <a:cubicBezTo>
                  <a:pt x="3058312" y="8503060"/>
                  <a:pt x="3054815" y="8516083"/>
                  <a:pt x="3054815" y="8534240"/>
                </a:cubicBezTo>
                <a:lnTo>
                  <a:pt x="3054815" y="9099936"/>
                </a:lnTo>
                <a:cubicBezTo>
                  <a:pt x="3054815" y="9108865"/>
                  <a:pt x="3056526" y="9115042"/>
                  <a:pt x="3059949" y="9118465"/>
                </a:cubicBezTo>
                <a:cubicBezTo>
                  <a:pt x="3063372" y="9121888"/>
                  <a:pt x="3069400" y="9123599"/>
                  <a:pt x="3078032" y="9123599"/>
                </a:cubicBezTo>
                <a:lnTo>
                  <a:pt x="3167775" y="9123599"/>
                </a:lnTo>
                <a:cubicBezTo>
                  <a:pt x="3176407" y="9123599"/>
                  <a:pt x="3182435" y="9121888"/>
                  <a:pt x="3185858" y="9118465"/>
                </a:cubicBezTo>
                <a:cubicBezTo>
                  <a:pt x="3189281" y="9115042"/>
                  <a:pt x="3190992" y="9108865"/>
                  <a:pt x="3190992" y="9099936"/>
                </a:cubicBezTo>
                <a:lnTo>
                  <a:pt x="3190992" y="8661041"/>
                </a:lnTo>
                <a:cubicBezTo>
                  <a:pt x="3196350" y="8667292"/>
                  <a:pt x="3206396" y="8682770"/>
                  <a:pt x="3221130" y="8707476"/>
                </a:cubicBezTo>
                <a:cubicBezTo>
                  <a:pt x="3235864" y="8732181"/>
                  <a:pt x="3270020" y="8790671"/>
                  <a:pt x="3323598" y="8882944"/>
                </a:cubicBezTo>
                <a:cubicBezTo>
                  <a:pt x="3364675" y="8954084"/>
                  <a:pt x="3399054" y="9007067"/>
                  <a:pt x="3426736" y="9041893"/>
                </a:cubicBezTo>
                <a:cubicBezTo>
                  <a:pt x="3454418" y="9076718"/>
                  <a:pt x="3477189" y="9099043"/>
                  <a:pt x="3495048" y="9108865"/>
                </a:cubicBezTo>
                <a:cubicBezTo>
                  <a:pt x="3512908" y="9118688"/>
                  <a:pt x="3532106" y="9123599"/>
                  <a:pt x="3552645" y="9123599"/>
                </a:cubicBezTo>
                <a:lnTo>
                  <a:pt x="3595507" y="9123599"/>
                </a:lnTo>
                <a:cubicBezTo>
                  <a:pt x="3608604" y="9123599"/>
                  <a:pt x="3617757" y="9120846"/>
                  <a:pt x="3622966" y="9115339"/>
                </a:cubicBezTo>
                <a:cubicBezTo>
                  <a:pt x="3628175" y="9109833"/>
                  <a:pt x="3630780" y="9100233"/>
                  <a:pt x="3630780" y="9086541"/>
                </a:cubicBezTo>
                <a:lnTo>
                  <a:pt x="3630780" y="8554778"/>
                </a:lnTo>
                <a:cubicBezTo>
                  <a:pt x="3630780" y="8549420"/>
                  <a:pt x="3630556" y="8545551"/>
                  <a:pt x="3630110" y="8543169"/>
                </a:cubicBezTo>
                <a:cubicBezTo>
                  <a:pt x="3629663" y="8540788"/>
                  <a:pt x="3628547" y="8538109"/>
                  <a:pt x="3626761" y="8535133"/>
                </a:cubicBezTo>
                <a:cubicBezTo>
                  <a:pt x="3613367" y="8514594"/>
                  <a:pt x="3595656" y="8493907"/>
                  <a:pt x="3573630" y="8473071"/>
                </a:cubicBezTo>
                <a:cubicBezTo>
                  <a:pt x="3569760" y="8469500"/>
                  <a:pt x="3566188" y="8467714"/>
                  <a:pt x="3562914" y="8467714"/>
                </a:cubicBezTo>
                <a:close/>
                <a:moveTo>
                  <a:pt x="2841395" y="8467714"/>
                </a:moveTo>
                <a:cubicBezTo>
                  <a:pt x="2839312" y="8467714"/>
                  <a:pt x="2837451" y="8468086"/>
                  <a:pt x="2835814" y="8468830"/>
                </a:cubicBezTo>
                <a:cubicBezTo>
                  <a:pt x="2834177" y="8469574"/>
                  <a:pt x="2832168" y="8470988"/>
                  <a:pt x="2829787" y="8473071"/>
                </a:cubicBezTo>
                <a:cubicBezTo>
                  <a:pt x="2805677" y="8494800"/>
                  <a:pt x="2786924" y="8515487"/>
                  <a:pt x="2773530" y="8535133"/>
                </a:cubicBezTo>
                <a:cubicBezTo>
                  <a:pt x="2771446" y="8538407"/>
                  <a:pt x="2770181" y="8541086"/>
                  <a:pt x="2769734" y="8543169"/>
                </a:cubicBezTo>
                <a:cubicBezTo>
                  <a:pt x="2769288" y="8545253"/>
                  <a:pt x="2769065" y="8549123"/>
                  <a:pt x="2769065" y="8554778"/>
                </a:cubicBezTo>
                <a:lnTo>
                  <a:pt x="2769065" y="9099936"/>
                </a:lnTo>
                <a:cubicBezTo>
                  <a:pt x="2769065" y="9108865"/>
                  <a:pt x="2770925" y="9115042"/>
                  <a:pt x="2774646" y="9118465"/>
                </a:cubicBezTo>
                <a:cubicBezTo>
                  <a:pt x="2778366" y="9121888"/>
                  <a:pt x="2784692" y="9123599"/>
                  <a:pt x="2793621" y="9123599"/>
                </a:cubicBezTo>
                <a:lnTo>
                  <a:pt x="2888722" y="9123599"/>
                </a:lnTo>
                <a:cubicBezTo>
                  <a:pt x="2897652" y="9123599"/>
                  <a:pt x="2903977" y="9121888"/>
                  <a:pt x="2907698" y="9118465"/>
                </a:cubicBezTo>
                <a:cubicBezTo>
                  <a:pt x="2911419" y="9115042"/>
                  <a:pt x="2913279" y="9108865"/>
                  <a:pt x="2913279" y="9099936"/>
                </a:cubicBezTo>
                <a:lnTo>
                  <a:pt x="2913279" y="8554778"/>
                </a:lnTo>
                <a:cubicBezTo>
                  <a:pt x="2913279" y="8549420"/>
                  <a:pt x="2913056" y="8545551"/>
                  <a:pt x="2912609" y="8543169"/>
                </a:cubicBezTo>
                <a:cubicBezTo>
                  <a:pt x="2912163" y="8540788"/>
                  <a:pt x="2910898" y="8538109"/>
                  <a:pt x="2908814" y="8535133"/>
                </a:cubicBezTo>
                <a:cubicBezTo>
                  <a:pt x="2894824" y="8514594"/>
                  <a:pt x="2876072" y="8493907"/>
                  <a:pt x="2852557" y="8473071"/>
                </a:cubicBezTo>
                <a:cubicBezTo>
                  <a:pt x="2848688" y="8469500"/>
                  <a:pt x="2844967" y="8467714"/>
                  <a:pt x="2841395" y="8467714"/>
                </a:cubicBezTo>
                <a:close/>
                <a:moveTo>
                  <a:pt x="1441939" y="0"/>
                </a:moveTo>
                <a:lnTo>
                  <a:pt x="5767754" y="0"/>
                </a:lnTo>
                <a:lnTo>
                  <a:pt x="4325816" y="9401908"/>
                </a:lnTo>
                <a:lnTo>
                  <a:pt x="0" y="9401908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4D347C-BDD1-66EF-6D7C-14EF2E483D78}"/>
              </a:ext>
            </a:extLst>
          </p:cNvPr>
          <p:cNvSpPr txBox="1"/>
          <p:nvPr/>
        </p:nvSpPr>
        <p:spPr>
          <a:xfrm>
            <a:off x="4783017" y="3745522"/>
            <a:ext cx="6916614" cy="9401908"/>
          </a:xfrm>
          <a:custGeom>
            <a:avLst/>
            <a:gdLst/>
            <a:ahLst/>
            <a:cxnLst/>
            <a:rect l="l" t="t" r="r" b="b"/>
            <a:pathLst>
              <a:path w="6916614" h="9401908">
                <a:moveTo>
                  <a:pt x="2926384" y="422851"/>
                </a:moveTo>
                <a:lnTo>
                  <a:pt x="2929063" y="422851"/>
                </a:lnTo>
                <a:cubicBezTo>
                  <a:pt x="2946327" y="453212"/>
                  <a:pt x="2963145" y="489972"/>
                  <a:pt x="2979516" y="533132"/>
                </a:cubicBezTo>
                <a:cubicBezTo>
                  <a:pt x="2995887" y="576292"/>
                  <a:pt x="3010621" y="621536"/>
                  <a:pt x="3023718" y="668864"/>
                </a:cubicBezTo>
                <a:lnTo>
                  <a:pt x="2829944" y="668864"/>
                </a:lnTo>
                <a:cubicBezTo>
                  <a:pt x="2842445" y="620643"/>
                  <a:pt x="2856956" y="575102"/>
                  <a:pt x="2873476" y="532239"/>
                </a:cubicBezTo>
                <a:cubicBezTo>
                  <a:pt x="2889996" y="489377"/>
                  <a:pt x="2907632" y="452914"/>
                  <a:pt x="2926384" y="422851"/>
                </a:cubicBezTo>
                <a:close/>
                <a:moveTo>
                  <a:pt x="1660741" y="371985"/>
                </a:moveTo>
                <a:lnTo>
                  <a:pt x="1639723" y="486266"/>
                </a:lnTo>
                <a:lnTo>
                  <a:pt x="1637533" y="461248"/>
                </a:lnTo>
                <a:cubicBezTo>
                  <a:pt x="1637533" y="441008"/>
                  <a:pt x="1640026" y="422274"/>
                  <a:pt x="1645011" y="405047"/>
                </a:cubicBezTo>
                <a:close/>
                <a:moveTo>
                  <a:pt x="3431060" y="281762"/>
                </a:moveTo>
                <a:cubicBezTo>
                  <a:pt x="3400104" y="281762"/>
                  <a:pt x="3376813" y="285482"/>
                  <a:pt x="3361186" y="292924"/>
                </a:cubicBezTo>
                <a:cubicBezTo>
                  <a:pt x="3345559" y="300365"/>
                  <a:pt x="3334917" y="312420"/>
                  <a:pt x="3329262" y="329089"/>
                </a:cubicBezTo>
                <a:cubicBezTo>
                  <a:pt x="3323606" y="345758"/>
                  <a:pt x="3320779" y="369868"/>
                  <a:pt x="3320779" y="401419"/>
                </a:cubicBezTo>
                <a:lnTo>
                  <a:pt x="3320779" y="898357"/>
                </a:lnTo>
                <a:cubicBezTo>
                  <a:pt x="3320779" y="907286"/>
                  <a:pt x="3322639" y="913463"/>
                  <a:pt x="3326360" y="916886"/>
                </a:cubicBezTo>
                <a:cubicBezTo>
                  <a:pt x="3330081" y="920309"/>
                  <a:pt x="3336406" y="922020"/>
                  <a:pt x="3345335" y="922020"/>
                </a:cubicBezTo>
                <a:lnTo>
                  <a:pt x="3440437" y="922020"/>
                </a:lnTo>
                <a:cubicBezTo>
                  <a:pt x="3449366" y="922020"/>
                  <a:pt x="3455692" y="920309"/>
                  <a:pt x="3459412" y="916886"/>
                </a:cubicBezTo>
                <a:cubicBezTo>
                  <a:pt x="3463133" y="913463"/>
                  <a:pt x="3464993" y="907286"/>
                  <a:pt x="3464993" y="898357"/>
                </a:cubicBezTo>
                <a:lnTo>
                  <a:pt x="3464993" y="447854"/>
                </a:lnTo>
                <a:cubicBezTo>
                  <a:pt x="3464993" y="427316"/>
                  <a:pt x="3468639" y="412954"/>
                  <a:pt x="3475932" y="404768"/>
                </a:cubicBezTo>
                <a:cubicBezTo>
                  <a:pt x="3483225" y="396583"/>
                  <a:pt x="3496545" y="392490"/>
                  <a:pt x="3515892" y="392490"/>
                </a:cubicBezTo>
                <a:lnTo>
                  <a:pt x="3542682" y="392490"/>
                </a:lnTo>
                <a:cubicBezTo>
                  <a:pt x="3570661" y="392490"/>
                  <a:pt x="3592316" y="399931"/>
                  <a:pt x="3607645" y="414814"/>
                </a:cubicBezTo>
                <a:cubicBezTo>
                  <a:pt x="3622974" y="429697"/>
                  <a:pt x="3630639" y="452170"/>
                  <a:pt x="3630639" y="482233"/>
                </a:cubicBezTo>
                <a:cubicBezTo>
                  <a:pt x="3630639" y="513785"/>
                  <a:pt x="3623569" y="537448"/>
                  <a:pt x="3609431" y="553224"/>
                </a:cubicBezTo>
                <a:cubicBezTo>
                  <a:pt x="3595292" y="569000"/>
                  <a:pt x="3576614" y="576888"/>
                  <a:pt x="3553397" y="576888"/>
                </a:cubicBezTo>
                <a:cubicBezTo>
                  <a:pt x="3546849" y="576888"/>
                  <a:pt x="3541937" y="577334"/>
                  <a:pt x="3538663" y="578227"/>
                </a:cubicBezTo>
                <a:cubicBezTo>
                  <a:pt x="3535389" y="579120"/>
                  <a:pt x="3531371" y="581353"/>
                  <a:pt x="3526608" y="584925"/>
                </a:cubicBezTo>
                <a:cubicBezTo>
                  <a:pt x="3521548" y="588496"/>
                  <a:pt x="3515595" y="593780"/>
                  <a:pt x="3508749" y="600775"/>
                </a:cubicBezTo>
                <a:cubicBezTo>
                  <a:pt x="3501903" y="607770"/>
                  <a:pt x="3496694" y="613946"/>
                  <a:pt x="3493122" y="619304"/>
                </a:cubicBezTo>
                <a:cubicBezTo>
                  <a:pt x="3487466" y="627638"/>
                  <a:pt x="3484639" y="634187"/>
                  <a:pt x="3484639" y="638949"/>
                </a:cubicBezTo>
                <a:cubicBezTo>
                  <a:pt x="3484639" y="642521"/>
                  <a:pt x="3486648" y="646539"/>
                  <a:pt x="3490666" y="651004"/>
                </a:cubicBezTo>
                <a:cubicBezTo>
                  <a:pt x="3494685" y="655469"/>
                  <a:pt x="3501456" y="661422"/>
                  <a:pt x="3510981" y="668864"/>
                </a:cubicBezTo>
                <a:cubicBezTo>
                  <a:pt x="3583014" y="726311"/>
                  <a:pt x="3637485" y="801469"/>
                  <a:pt x="3674394" y="894338"/>
                </a:cubicBezTo>
                <a:cubicBezTo>
                  <a:pt x="3678859" y="905351"/>
                  <a:pt x="3683845" y="912718"/>
                  <a:pt x="3689351" y="916439"/>
                </a:cubicBezTo>
                <a:cubicBezTo>
                  <a:pt x="3694858" y="920160"/>
                  <a:pt x="3701927" y="922020"/>
                  <a:pt x="3710559" y="922020"/>
                </a:cubicBezTo>
                <a:lnTo>
                  <a:pt x="3813697" y="922020"/>
                </a:lnTo>
                <a:cubicBezTo>
                  <a:pt x="3819651" y="922020"/>
                  <a:pt x="3823892" y="920830"/>
                  <a:pt x="3826422" y="918448"/>
                </a:cubicBezTo>
                <a:cubicBezTo>
                  <a:pt x="3828952" y="916067"/>
                  <a:pt x="3830217" y="912495"/>
                  <a:pt x="3830217" y="907733"/>
                </a:cubicBezTo>
                <a:cubicBezTo>
                  <a:pt x="3830217" y="904161"/>
                  <a:pt x="3829771" y="899994"/>
                  <a:pt x="3828878" y="895231"/>
                </a:cubicBezTo>
                <a:cubicBezTo>
                  <a:pt x="3823223" y="868740"/>
                  <a:pt x="3812283" y="838379"/>
                  <a:pt x="3796061" y="804148"/>
                </a:cubicBezTo>
                <a:cubicBezTo>
                  <a:pt x="3779839" y="769918"/>
                  <a:pt x="3760194" y="737473"/>
                  <a:pt x="3737125" y="706815"/>
                </a:cubicBezTo>
                <a:cubicBezTo>
                  <a:pt x="3714057" y="676156"/>
                  <a:pt x="3690021" y="652493"/>
                  <a:pt x="3665018" y="635824"/>
                </a:cubicBezTo>
                <a:lnTo>
                  <a:pt x="3665018" y="633591"/>
                </a:lnTo>
                <a:cubicBezTo>
                  <a:pt x="3698058" y="621685"/>
                  <a:pt x="3725889" y="602189"/>
                  <a:pt x="3748511" y="575102"/>
                </a:cubicBezTo>
                <a:cubicBezTo>
                  <a:pt x="3771133" y="548015"/>
                  <a:pt x="3782443" y="509915"/>
                  <a:pt x="3782443" y="460802"/>
                </a:cubicBezTo>
                <a:cubicBezTo>
                  <a:pt x="3782443" y="400378"/>
                  <a:pt x="3763096" y="355432"/>
                  <a:pt x="3724401" y="325963"/>
                </a:cubicBezTo>
                <a:cubicBezTo>
                  <a:pt x="3685705" y="296496"/>
                  <a:pt x="3627365" y="281762"/>
                  <a:pt x="3549379" y="281762"/>
                </a:cubicBezTo>
                <a:close/>
                <a:moveTo>
                  <a:pt x="2898702" y="281762"/>
                </a:moveTo>
                <a:cubicBezTo>
                  <a:pt x="2884712" y="281762"/>
                  <a:pt x="2872881" y="284515"/>
                  <a:pt x="2863207" y="290022"/>
                </a:cubicBezTo>
                <a:cubicBezTo>
                  <a:pt x="2853533" y="295528"/>
                  <a:pt x="2844231" y="304532"/>
                  <a:pt x="2835302" y="317034"/>
                </a:cubicBezTo>
                <a:cubicBezTo>
                  <a:pt x="2808512" y="354836"/>
                  <a:pt x="2780681" y="409605"/>
                  <a:pt x="2751809" y="481340"/>
                </a:cubicBezTo>
                <a:cubicBezTo>
                  <a:pt x="2722936" y="553075"/>
                  <a:pt x="2698454" y="627564"/>
                  <a:pt x="2678362" y="704806"/>
                </a:cubicBezTo>
                <a:cubicBezTo>
                  <a:pt x="2658270" y="782047"/>
                  <a:pt x="2647034" y="847457"/>
                  <a:pt x="2644653" y="901035"/>
                </a:cubicBezTo>
                <a:cubicBezTo>
                  <a:pt x="2644355" y="915025"/>
                  <a:pt x="2650457" y="922020"/>
                  <a:pt x="2662958" y="922020"/>
                </a:cubicBezTo>
                <a:lnTo>
                  <a:pt x="2768775" y="922020"/>
                </a:lnTo>
                <a:cubicBezTo>
                  <a:pt x="2783360" y="922020"/>
                  <a:pt x="2790951" y="915025"/>
                  <a:pt x="2791546" y="901035"/>
                </a:cubicBezTo>
                <a:cubicBezTo>
                  <a:pt x="2793034" y="866507"/>
                  <a:pt x="2797797" y="826026"/>
                  <a:pt x="2805833" y="779592"/>
                </a:cubicBezTo>
                <a:lnTo>
                  <a:pt x="3049614" y="779592"/>
                </a:lnTo>
                <a:cubicBezTo>
                  <a:pt x="3059139" y="827514"/>
                  <a:pt x="3064497" y="867996"/>
                  <a:pt x="3065687" y="901035"/>
                </a:cubicBezTo>
                <a:cubicBezTo>
                  <a:pt x="3066283" y="915025"/>
                  <a:pt x="3073575" y="922020"/>
                  <a:pt x="3087565" y="922020"/>
                </a:cubicBezTo>
                <a:lnTo>
                  <a:pt x="3195614" y="922020"/>
                </a:lnTo>
                <a:cubicBezTo>
                  <a:pt x="3210199" y="922020"/>
                  <a:pt x="3217343" y="914132"/>
                  <a:pt x="3217046" y="898357"/>
                </a:cubicBezTo>
                <a:cubicBezTo>
                  <a:pt x="3214962" y="845969"/>
                  <a:pt x="3203874" y="781303"/>
                  <a:pt x="3183782" y="704359"/>
                </a:cubicBezTo>
                <a:cubicBezTo>
                  <a:pt x="3163691" y="627415"/>
                  <a:pt x="3139283" y="553001"/>
                  <a:pt x="3110559" y="481117"/>
                </a:cubicBezTo>
                <a:cubicBezTo>
                  <a:pt x="3081835" y="409233"/>
                  <a:pt x="3054079" y="354539"/>
                  <a:pt x="3027290" y="317034"/>
                </a:cubicBezTo>
                <a:cubicBezTo>
                  <a:pt x="3018360" y="304532"/>
                  <a:pt x="3008984" y="295528"/>
                  <a:pt x="2999161" y="290022"/>
                </a:cubicBezTo>
                <a:cubicBezTo>
                  <a:pt x="2989339" y="284515"/>
                  <a:pt x="2977283" y="281762"/>
                  <a:pt x="2962996" y="281762"/>
                </a:cubicBezTo>
                <a:close/>
                <a:moveTo>
                  <a:pt x="2297585" y="281762"/>
                </a:moveTo>
                <a:cubicBezTo>
                  <a:pt x="2266629" y="281762"/>
                  <a:pt x="2243338" y="285482"/>
                  <a:pt x="2227711" y="292924"/>
                </a:cubicBezTo>
                <a:cubicBezTo>
                  <a:pt x="2212084" y="300365"/>
                  <a:pt x="2201443" y="312420"/>
                  <a:pt x="2195787" y="329089"/>
                </a:cubicBezTo>
                <a:cubicBezTo>
                  <a:pt x="2190132" y="345758"/>
                  <a:pt x="2187304" y="369868"/>
                  <a:pt x="2187304" y="401419"/>
                </a:cubicBezTo>
                <a:lnTo>
                  <a:pt x="2187304" y="802362"/>
                </a:lnTo>
                <a:cubicBezTo>
                  <a:pt x="2187304" y="833319"/>
                  <a:pt x="2190206" y="857131"/>
                  <a:pt x="2196010" y="873800"/>
                </a:cubicBezTo>
                <a:cubicBezTo>
                  <a:pt x="2201815" y="890469"/>
                  <a:pt x="2212530" y="902673"/>
                  <a:pt x="2228157" y="910412"/>
                </a:cubicBezTo>
                <a:cubicBezTo>
                  <a:pt x="2243784" y="918151"/>
                  <a:pt x="2266927" y="922020"/>
                  <a:pt x="2297585" y="922020"/>
                </a:cubicBezTo>
                <a:lnTo>
                  <a:pt x="2522167" y="922020"/>
                </a:lnTo>
                <a:cubicBezTo>
                  <a:pt x="2526632" y="922020"/>
                  <a:pt x="2529757" y="921797"/>
                  <a:pt x="2531543" y="921351"/>
                </a:cubicBezTo>
                <a:cubicBezTo>
                  <a:pt x="2533329" y="920904"/>
                  <a:pt x="2535562" y="919937"/>
                  <a:pt x="2538240" y="918448"/>
                </a:cubicBezTo>
                <a:cubicBezTo>
                  <a:pt x="2554314" y="907435"/>
                  <a:pt x="2571131" y="892106"/>
                  <a:pt x="2588693" y="872460"/>
                </a:cubicBezTo>
                <a:cubicBezTo>
                  <a:pt x="2591670" y="869186"/>
                  <a:pt x="2593158" y="866210"/>
                  <a:pt x="2593158" y="863531"/>
                </a:cubicBezTo>
                <a:cubicBezTo>
                  <a:pt x="2593158" y="861150"/>
                  <a:pt x="2591670" y="858024"/>
                  <a:pt x="2588693" y="854155"/>
                </a:cubicBezTo>
                <a:cubicBezTo>
                  <a:pt x="2571131" y="834509"/>
                  <a:pt x="2554314" y="819180"/>
                  <a:pt x="2538240" y="808167"/>
                </a:cubicBezTo>
                <a:cubicBezTo>
                  <a:pt x="2535562" y="806381"/>
                  <a:pt x="2533404" y="805339"/>
                  <a:pt x="2531766" y="805041"/>
                </a:cubicBezTo>
                <a:cubicBezTo>
                  <a:pt x="2530129" y="804744"/>
                  <a:pt x="2526930" y="804595"/>
                  <a:pt x="2522167" y="804595"/>
                </a:cubicBezTo>
                <a:lnTo>
                  <a:pt x="2382417" y="804595"/>
                </a:lnTo>
                <a:cubicBezTo>
                  <a:pt x="2363070" y="804595"/>
                  <a:pt x="2349750" y="800428"/>
                  <a:pt x="2342457" y="792093"/>
                </a:cubicBezTo>
                <a:cubicBezTo>
                  <a:pt x="2335165" y="783759"/>
                  <a:pt x="2331518" y="769323"/>
                  <a:pt x="2331518" y="748784"/>
                </a:cubicBezTo>
                <a:lnTo>
                  <a:pt x="2331518" y="658594"/>
                </a:lnTo>
                <a:lnTo>
                  <a:pt x="2491806" y="658594"/>
                </a:lnTo>
                <a:cubicBezTo>
                  <a:pt x="2496271" y="658594"/>
                  <a:pt x="2499396" y="658371"/>
                  <a:pt x="2501182" y="657925"/>
                </a:cubicBezTo>
                <a:cubicBezTo>
                  <a:pt x="2502968" y="657478"/>
                  <a:pt x="2505201" y="656511"/>
                  <a:pt x="2507880" y="655023"/>
                </a:cubicBezTo>
                <a:cubicBezTo>
                  <a:pt x="2523953" y="644009"/>
                  <a:pt x="2540771" y="628680"/>
                  <a:pt x="2558332" y="609035"/>
                </a:cubicBezTo>
                <a:cubicBezTo>
                  <a:pt x="2561309" y="605760"/>
                  <a:pt x="2562797" y="602784"/>
                  <a:pt x="2562797" y="600105"/>
                </a:cubicBezTo>
                <a:cubicBezTo>
                  <a:pt x="2562797" y="597724"/>
                  <a:pt x="2561309" y="594598"/>
                  <a:pt x="2558332" y="590729"/>
                </a:cubicBezTo>
                <a:cubicBezTo>
                  <a:pt x="2540771" y="571083"/>
                  <a:pt x="2523953" y="555754"/>
                  <a:pt x="2507880" y="544741"/>
                </a:cubicBezTo>
                <a:cubicBezTo>
                  <a:pt x="2505201" y="542955"/>
                  <a:pt x="2503043" y="541913"/>
                  <a:pt x="2501406" y="541616"/>
                </a:cubicBezTo>
                <a:cubicBezTo>
                  <a:pt x="2499768" y="541318"/>
                  <a:pt x="2496569" y="541169"/>
                  <a:pt x="2491806" y="541169"/>
                </a:cubicBezTo>
                <a:lnTo>
                  <a:pt x="2331518" y="541169"/>
                </a:lnTo>
                <a:lnTo>
                  <a:pt x="2331518" y="454551"/>
                </a:lnTo>
                <a:cubicBezTo>
                  <a:pt x="2331518" y="434013"/>
                  <a:pt x="2335165" y="419651"/>
                  <a:pt x="2342457" y="411465"/>
                </a:cubicBezTo>
                <a:cubicBezTo>
                  <a:pt x="2349750" y="403280"/>
                  <a:pt x="2363070" y="399187"/>
                  <a:pt x="2382417" y="399187"/>
                </a:cubicBezTo>
                <a:lnTo>
                  <a:pt x="2507433" y="399187"/>
                </a:lnTo>
                <a:cubicBezTo>
                  <a:pt x="2511898" y="399187"/>
                  <a:pt x="2515023" y="398964"/>
                  <a:pt x="2516809" y="398517"/>
                </a:cubicBezTo>
                <a:cubicBezTo>
                  <a:pt x="2518595" y="398071"/>
                  <a:pt x="2520828" y="397104"/>
                  <a:pt x="2523507" y="395615"/>
                </a:cubicBezTo>
                <a:cubicBezTo>
                  <a:pt x="2539580" y="384602"/>
                  <a:pt x="2556397" y="369273"/>
                  <a:pt x="2573959" y="349627"/>
                </a:cubicBezTo>
                <a:cubicBezTo>
                  <a:pt x="2576936" y="346353"/>
                  <a:pt x="2578424" y="343376"/>
                  <a:pt x="2578424" y="340697"/>
                </a:cubicBezTo>
                <a:cubicBezTo>
                  <a:pt x="2578424" y="338316"/>
                  <a:pt x="2576936" y="335191"/>
                  <a:pt x="2573959" y="331321"/>
                </a:cubicBezTo>
                <a:cubicBezTo>
                  <a:pt x="2556397" y="311676"/>
                  <a:pt x="2539580" y="296347"/>
                  <a:pt x="2523507" y="285334"/>
                </a:cubicBezTo>
                <a:cubicBezTo>
                  <a:pt x="2520828" y="283548"/>
                  <a:pt x="2518670" y="282506"/>
                  <a:pt x="2517032" y="282208"/>
                </a:cubicBezTo>
                <a:cubicBezTo>
                  <a:pt x="2515395" y="281911"/>
                  <a:pt x="2512196" y="281762"/>
                  <a:pt x="2507433" y="281762"/>
                </a:cubicBezTo>
                <a:close/>
                <a:moveTo>
                  <a:pt x="6485013" y="271046"/>
                </a:moveTo>
                <a:cubicBezTo>
                  <a:pt x="6420421" y="271046"/>
                  <a:pt x="6364909" y="283994"/>
                  <a:pt x="6318475" y="309890"/>
                </a:cubicBezTo>
                <a:cubicBezTo>
                  <a:pt x="6272041" y="335786"/>
                  <a:pt x="6236619" y="373588"/>
                  <a:pt x="6212211" y="423297"/>
                </a:cubicBezTo>
                <a:cubicBezTo>
                  <a:pt x="6187803" y="473006"/>
                  <a:pt x="6175599" y="532983"/>
                  <a:pt x="6175599" y="603230"/>
                </a:cubicBezTo>
                <a:cubicBezTo>
                  <a:pt x="6175599" y="719019"/>
                  <a:pt x="6202537" y="802883"/>
                  <a:pt x="6256413" y="854824"/>
                </a:cubicBezTo>
                <a:cubicBezTo>
                  <a:pt x="6310289" y="906765"/>
                  <a:pt x="6388423" y="932736"/>
                  <a:pt x="6490817" y="932736"/>
                </a:cubicBezTo>
                <a:cubicBezTo>
                  <a:pt x="6553921" y="932736"/>
                  <a:pt x="6604373" y="926932"/>
                  <a:pt x="6642175" y="915323"/>
                </a:cubicBezTo>
                <a:cubicBezTo>
                  <a:pt x="6679978" y="903714"/>
                  <a:pt x="6707809" y="891362"/>
                  <a:pt x="6725668" y="878265"/>
                </a:cubicBezTo>
                <a:lnTo>
                  <a:pt x="6725668" y="658148"/>
                </a:lnTo>
                <a:cubicBezTo>
                  <a:pt x="6725668" y="652790"/>
                  <a:pt x="6725445" y="648921"/>
                  <a:pt x="6724999" y="646539"/>
                </a:cubicBezTo>
                <a:cubicBezTo>
                  <a:pt x="6724552" y="644158"/>
                  <a:pt x="6723287" y="641479"/>
                  <a:pt x="6721203" y="638503"/>
                </a:cubicBezTo>
                <a:cubicBezTo>
                  <a:pt x="6707213" y="617964"/>
                  <a:pt x="6688461" y="597277"/>
                  <a:pt x="6664946" y="576441"/>
                </a:cubicBezTo>
                <a:cubicBezTo>
                  <a:pt x="6661077" y="572869"/>
                  <a:pt x="6657356" y="571083"/>
                  <a:pt x="6653784" y="571083"/>
                </a:cubicBezTo>
                <a:cubicBezTo>
                  <a:pt x="6651701" y="571083"/>
                  <a:pt x="6649840" y="571456"/>
                  <a:pt x="6648203" y="572200"/>
                </a:cubicBezTo>
                <a:cubicBezTo>
                  <a:pt x="6646566" y="572944"/>
                  <a:pt x="6644557" y="574358"/>
                  <a:pt x="6642175" y="576441"/>
                </a:cubicBezTo>
                <a:cubicBezTo>
                  <a:pt x="6618065" y="598170"/>
                  <a:pt x="6599313" y="618857"/>
                  <a:pt x="6585919" y="638503"/>
                </a:cubicBezTo>
                <a:cubicBezTo>
                  <a:pt x="6583835" y="641777"/>
                  <a:pt x="6582570" y="644456"/>
                  <a:pt x="6582123" y="646539"/>
                </a:cubicBezTo>
                <a:cubicBezTo>
                  <a:pt x="6581677" y="648623"/>
                  <a:pt x="6581453" y="652493"/>
                  <a:pt x="6581453" y="658148"/>
                </a:cubicBezTo>
                <a:lnTo>
                  <a:pt x="6581453" y="797005"/>
                </a:lnTo>
                <a:cubicBezTo>
                  <a:pt x="6575203" y="800576"/>
                  <a:pt x="6565306" y="804000"/>
                  <a:pt x="6551763" y="807274"/>
                </a:cubicBezTo>
                <a:cubicBezTo>
                  <a:pt x="6538219" y="810548"/>
                  <a:pt x="6519690" y="812185"/>
                  <a:pt x="6496175" y="812185"/>
                </a:cubicBezTo>
                <a:cubicBezTo>
                  <a:pt x="6441407" y="812185"/>
                  <a:pt x="6399585" y="794028"/>
                  <a:pt x="6370713" y="757714"/>
                </a:cubicBezTo>
                <a:cubicBezTo>
                  <a:pt x="6341841" y="721400"/>
                  <a:pt x="6327405" y="668268"/>
                  <a:pt x="6327405" y="598319"/>
                </a:cubicBezTo>
                <a:cubicBezTo>
                  <a:pt x="6327405" y="554266"/>
                  <a:pt x="6333655" y="516761"/>
                  <a:pt x="6346157" y="485805"/>
                </a:cubicBezTo>
                <a:cubicBezTo>
                  <a:pt x="6358658" y="454849"/>
                  <a:pt x="6376741" y="431408"/>
                  <a:pt x="6400404" y="415484"/>
                </a:cubicBezTo>
                <a:cubicBezTo>
                  <a:pt x="6424068" y="399559"/>
                  <a:pt x="6452271" y="391597"/>
                  <a:pt x="6485013" y="391597"/>
                </a:cubicBezTo>
                <a:cubicBezTo>
                  <a:pt x="6505253" y="391597"/>
                  <a:pt x="6521773" y="393904"/>
                  <a:pt x="6534573" y="398517"/>
                </a:cubicBezTo>
                <a:cubicBezTo>
                  <a:pt x="6547372" y="403131"/>
                  <a:pt x="6556674" y="408042"/>
                  <a:pt x="6562478" y="413251"/>
                </a:cubicBezTo>
                <a:cubicBezTo>
                  <a:pt x="6568283" y="418460"/>
                  <a:pt x="6574310" y="425083"/>
                  <a:pt x="6580561" y="433120"/>
                </a:cubicBezTo>
                <a:cubicBezTo>
                  <a:pt x="6584430" y="438180"/>
                  <a:pt x="6587927" y="441752"/>
                  <a:pt x="6591053" y="443836"/>
                </a:cubicBezTo>
                <a:cubicBezTo>
                  <a:pt x="6594179" y="445919"/>
                  <a:pt x="6599164" y="447556"/>
                  <a:pt x="6606011" y="448747"/>
                </a:cubicBezTo>
                <a:cubicBezTo>
                  <a:pt x="6611963" y="449640"/>
                  <a:pt x="6621265" y="450458"/>
                  <a:pt x="6633915" y="451202"/>
                </a:cubicBezTo>
                <a:cubicBezTo>
                  <a:pt x="6646566" y="451947"/>
                  <a:pt x="6657653" y="452319"/>
                  <a:pt x="6667179" y="452319"/>
                </a:cubicBezTo>
                <a:cubicBezTo>
                  <a:pt x="6676703" y="452319"/>
                  <a:pt x="6683252" y="450830"/>
                  <a:pt x="6686824" y="447854"/>
                </a:cubicBezTo>
                <a:cubicBezTo>
                  <a:pt x="6688313" y="446663"/>
                  <a:pt x="6689503" y="445175"/>
                  <a:pt x="6690396" y="443389"/>
                </a:cubicBezTo>
                <a:cubicBezTo>
                  <a:pt x="6691289" y="441603"/>
                  <a:pt x="6692033" y="438775"/>
                  <a:pt x="6692629" y="434906"/>
                </a:cubicBezTo>
                <a:cubicBezTo>
                  <a:pt x="6695009" y="420023"/>
                  <a:pt x="6696200" y="403950"/>
                  <a:pt x="6696200" y="386685"/>
                </a:cubicBezTo>
                <a:cubicBezTo>
                  <a:pt x="6696200" y="380435"/>
                  <a:pt x="6695903" y="374035"/>
                  <a:pt x="6695307" y="367487"/>
                </a:cubicBezTo>
                <a:cubicBezTo>
                  <a:pt x="6695009" y="362426"/>
                  <a:pt x="6694414" y="358631"/>
                  <a:pt x="6693521" y="356101"/>
                </a:cubicBezTo>
                <a:cubicBezTo>
                  <a:pt x="6692629" y="353571"/>
                  <a:pt x="6691140" y="350520"/>
                  <a:pt x="6689057" y="346948"/>
                </a:cubicBezTo>
                <a:cubicBezTo>
                  <a:pt x="6676555" y="327303"/>
                  <a:pt x="6654677" y="309741"/>
                  <a:pt x="6623423" y="294263"/>
                </a:cubicBezTo>
                <a:cubicBezTo>
                  <a:pt x="6592169" y="278785"/>
                  <a:pt x="6546033" y="271046"/>
                  <a:pt x="6485013" y="271046"/>
                </a:cubicBezTo>
                <a:close/>
                <a:moveTo>
                  <a:pt x="4191869" y="270599"/>
                </a:moveTo>
                <a:cubicBezTo>
                  <a:pt x="4129957" y="270599"/>
                  <a:pt x="4076305" y="283622"/>
                  <a:pt x="4030912" y="309667"/>
                </a:cubicBezTo>
                <a:cubicBezTo>
                  <a:pt x="3985519" y="335712"/>
                  <a:pt x="3950619" y="373663"/>
                  <a:pt x="3926211" y="423521"/>
                </a:cubicBezTo>
                <a:cubicBezTo>
                  <a:pt x="3901804" y="473378"/>
                  <a:pt x="3889600" y="533281"/>
                  <a:pt x="3889600" y="603230"/>
                </a:cubicBezTo>
                <a:cubicBezTo>
                  <a:pt x="3889600" y="722591"/>
                  <a:pt x="3915942" y="807423"/>
                  <a:pt x="3968627" y="857726"/>
                </a:cubicBezTo>
                <a:cubicBezTo>
                  <a:pt x="4021313" y="908030"/>
                  <a:pt x="4093197" y="933182"/>
                  <a:pt x="4184279" y="933182"/>
                </a:cubicBezTo>
                <a:cubicBezTo>
                  <a:pt x="4230416" y="933182"/>
                  <a:pt x="4268963" y="927973"/>
                  <a:pt x="4299919" y="917555"/>
                </a:cubicBezTo>
                <a:cubicBezTo>
                  <a:pt x="4330875" y="907137"/>
                  <a:pt x="4353943" y="895752"/>
                  <a:pt x="4369124" y="883399"/>
                </a:cubicBezTo>
                <a:cubicBezTo>
                  <a:pt x="4384304" y="871047"/>
                  <a:pt x="4395020" y="859661"/>
                  <a:pt x="4401271" y="849243"/>
                </a:cubicBezTo>
                <a:cubicBezTo>
                  <a:pt x="4403652" y="845374"/>
                  <a:pt x="4405140" y="842472"/>
                  <a:pt x="4405735" y="840537"/>
                </a:cubicBezTo>
                <a:cubicBezTo>
                  <a:pt x="4406331" y="838602"/>
                  <a:pt x="4406926" y="835849"/>
                  <a:pt x="4407521" y="832277"/>
                </a:cubicBezTo>
                <a:cubicBezTo>
                  <a:pt x="4408117" y="822157"/>
                  <a:pt x="4408415" y="813376"/>
                  <a:pt x="4408415" y="805934"/>
                </a:cubicBezTo>
                <a:cubicBezTo>
                  <a:pt x="4408415" y="793730"/>
                  <a:pt x="4407819" y="779889"/>
                  <a:pt x="4406629" y="764411"/>
                </a:cubicBezTo>
                <a:cubicBezTo>
                  <a:pt x="4406033" y="757565"/>
                  <a:pt x="4404545" y="753100"/>
                  <a:pt x="4402164" y="751017"/>
                </a:cubicBezTo>
                <a:cubicBezTo>
                  <a:pt x="4399783" y="748933"/>
                  <a:pt x="4395467" y="747743"/>
                  <a:pt x="4389216" y="747445"/>
                </a:cubicBezTo>
                <a:cubicBezTo>
                  <a:pt x="4382667" y="746850"/>
                  <a:pt x="4374184" y="746552"/>
                  <a:pt x="4363766" y="746552"/>
                </a:cubicBezTo>
                <a:cubicBezTo>
                  <a:pt x="4337572" y="746552"/>
                  <a:pt x="4320457" y="747743"/>
                  <a:pt x="4312420" y="750124"/>
                </a:cubicBezTo>
                <a:cubicBezTo>
                  <a:pt x="4307063" y="751314"/>
                  <a:pt x="4302821" y="753249"/>
                  <a:pt x="4299695" y="755928"/>
                </a:cubicBezTo>
                <a:cubicBezTo>
                  <a:pt x="4296570" y="758607"/>
                  <a:pt x="4292477" y="763221"/>
                  <a:pt x="4287417" y="769769"/>
                </a:cubicBezTo>
                <a:cubicBezTo>
                  <a:pt x="4280571" y="778699"/>
                  <a:pt x="4273874" y="786066"/>
                  <a:pt x="4267325" y="791870"/>
                </a:cubicBezTo>
                <a:cubicBezTo>
                  <a:pt x="4260777" y="797674"/>
                  <a:pt x="4251177" y="802586"/>
                  <a:pt x="4238527" y="806604"/>
                </a:cubicBezTo>
                <a:cubicBezTo>
                  <a:pt x="4225877" y="810622"/>
                  <a:pt x="4209580" y="812632"/>
                  <a:pt x="4189637" y="812632"/>
                </a:cubicBezTo>
                <a:cubicBezTo>
                  <a:pt x="4161360" y="812632"/>
                  <a:pt x="4136059" y="804744"/>
                  <a:pt x="4113735" y="788968"/>
                </a:cubicBezTo>
                <a:cubicBezTo>
                  <a:pt x="4091411" y="773192"/>
                  <a:pt x="4073775" y="749231"/>
                  <a:pt x="4060827" y="717084"/>
                </a:cubicBezTo>
                <a:cubicBezTo>
                  <a:pt x="4047878" y="684937"/>
                  <a:pt x="4041404" y="645349"/>
                  <a:pt x="4041404" y="598319"/>
                </a:cubicBezTo>
                <a:cubicBezTo>
                  <a:pt x="4041404" y="528667"/>
                  <a:pt x="4054576" y="476726"/>
                  <a:pt x="4080918" y="442496"/>
                </a:cubicBezTo>
                <a:cubicBezTo>
                  <a:pt x="4107261" y="408266"/>
                  <a:pt x="4142607" y="391150"/>
                  <a:pt x="4186958" y="391150"/>
                </a:cubicBezTo>
                <a:cubicBezTo>
                  <a:pt x="4213152" y="391150"/>
                  <a:pt x="4233095" y="395243"/>
                  <a:pt x="4246787" y="403429"/>
                </a:cubicBezTo>
                <a:cubicBezTo>
                  <a:pt x="4260479" y="411614"/>
                  <a:pt x="4271344" y="421511"/>
                  <a:pt x="4279381" y="433120"/>
                </a:cubicBezTo>
                <a:cubicBezTo>
                  <a:pt x="4282953" y="438180"/>
                  <a:pt x="4286375" y="441752"/>
                  <a:pt x="4289650" y="443836"/>
                </a:cubicBezTo>
                <a:cubicBezTo>
                  <a:pt x="4292924" y="445919"/>
                  <a:pt x="4297984" y="447556"/>
                  <a:pt x="4304830" y="448747"/>
                </a:cubicBezTo>
                <a:cubicBezTo>
                  <a:pt x="4311081" y="449640"/>
                  <a:pt x="4320085" y="450458"/>
                  <a:pt x="4331843" y="451202"/>
                </a:cubicBezTo>
                <a:cubicBezTo>
                  <a:pt x="4343600" y="451947"/>
                  <a:pt x="4354241" y="452319"/>
                  <a:pt x="4363766" y="452319"/>
                </a:cubicBezTo>
                <a:cubicBezTo>
                  <a:pt x="4373291" y="452319"/>
                  <a:pt x="4379839" y="450830"/>
                  <a:pt x="4383411" y="447854"/>
                </a:cubicBezTo>
                <a:cubicBezTo>
                  <a:pt x="4384900" y="446663"/>
                  <a:pt x="4386090" y="445175"/>
                  <a:pt x="4386983" y="443389"/>
                </a:cubicBezTo>
                <a:cubicBezTo>
                  <a:pt x="4387876" y="441603"/>
                  <a:pt x="4388620" y="438775"/>
                  <a:pt x="4389216" y="434906"/>
                </a:cubicBezTo>
                <a:cubicBezTo>
                  <a:pt x="4391597" y="420023"/>
                  <a:pt x="4392787" y="403950"/>
                  <a:pt x="4392787" y="386685"/>
                </a:cubicBezTo>
                <a:cubicBezTo>
                  <a:pt x="4392787" y="380435"/>
                  <a:pt x="4392490" y="374035"/>
                  <a:pt x="4391895" y="367487"/>
                </a:cubicBezTo>
                <a:cubicBezTo>
                  <a:pt x="4391597" y="362426"/>
                  <a:pt x="4391001" y="358631"/>
                  <a:pt x="4390109" y="356101"/>
                </a:cubicBezTo>
                <a:cubicBezTo>
                  <a:pt x="4389216" y="353571"/>
                  <a:pt x="4387727" y="350520"/>
                  <a:pt x="4385644" y="346948"/>
                </a:cubicBezTo>
                <a:cubicBezTo>
                  <a:pt x="4373142" y="327303"/>
                  <a:pt x="4352009" y="309667"/>
                  <a:pt x="4322243" y="294040"/>
                </a:cubicBezTo>
                <a:cubicBezTo>
                  <a:pt x="4292477" y="278413"/>
                  <a:pt x="4249019" y="270599"/>
                  <a:pt x="4191869" y="270599"/>
                </a:cubicBezTo>
                <a:close/>
                <a:moveTo>
                  <a:pt x="6000578" y="266135"/>
                </a:moveTo>
                <a:cubicBezTo>
                  <a:pt x="5998792" y="266135"/>
                  <a:pt x="5997155" y="266507"/>
                  <a:pt x="5995667" y="267251"/>
                </a:cubicBezTo>
                <a:cubicBezTo>
                  <a:pt x="5994178" y="267995"/>
                  <a:pt x="5992095" y="269409"/>
                  <a:pt x="5989415" y="271492"/>
                </a:cubicBezTo>
                <a:cubicBezTo>
                  <a:pt x="5966794" y="293222"/>
                  <a:pt x="5949083" y="313909"/>
                  <a:pt x="5936284" y="333554"/>
                </a:cubicBezTo>
                <a:cubicBezTo>
                  <a:pt x="5934498" y="336828"/>
                  <a:pt x="5933382" y="339507"/>
                  <a:pt x="5932935" y="341590"/>
                </a:cubicBezTo>
                <a:cubicBezTo>
                  <a:pt x="5932489" y="343674"/>
                  <a:pt x="5932265" y="347544"/>
                  <a:pt x="5932265" y="353199"/>
                </a:cubicBezTo>
                <a:lnTo>
                  <a:pt x="5932265" y="730032"/>
                </a:lnTo>
                <a:cubicBezTo>
                  <a:pt x="5924229" y="719614"/>
                  <a:pt x="5911579" y="700192"/>
                  <a:pt x="5894315" y="671766"/>
                </a:cubicBezTo>
                <a:cubicBezTo>
                  <a:pt x="5877051" y="643340"/>
                  <a:pt x="5843713" y="585966"/>
                  <a:pt x="5794302" y="499646"/>
                </a:cubicBezTo>
                <a:cubicBezTo>
                  <a:pt x="5757095" y="434162"/>
                  <a:pt x="5726511" y="385941"/>
                  <a:pt x="5702549" y="354985"/>
                </a:cubicBezTo>
                <a:cubicBezTo>
                  <a:pt x="5678588" y="324029"/>
                  <a:pt x="5658050" y="304086"/>
                  <a:pt x="5640935" y="295156"/>
                </a:cubicBezTo>
                <a:cubicBezTo>
                  <a:pt x="5623819" y="286227"/>
                  <a:pt x="5603653" y="281762"/>
                  <a:pt x="5580436" y="281762"/>
                </a:cubicBezTo>
                <a:lnTo>
                  <a:pt x="5538913" y="281762"/>
                </a:lnTo>
                <a:cubicBezTo>
                  <a:pt x="5521947" y="281762"/>
                  <a:pt x="5509966" y="285706"/>
                  <a:pt x="5502971" y="293594"/>
                </a:cubicBezTo>
                <a:cubicBezTo>
                  <a:pt x="5495976" y="301481"/>
                  <a:pt x="5492479" y="314504"/>
                  <a:pt x="5492479" y="332661"/>
                </a:cubicBezTo>
                <a:lnTo>
                  <a:pt x="5492479" y="898357"/>
                </a:lnTo>
                <a:cubicBezTo>
                  <a:pt x="5492479" y="907286"/>
                  <a:pt x="5494190" y="913463"/>
                  <a:pt x="5497613" y="916886"/>
                </a:cubicBezTo>
                <a:cubicBezTo>
                  <a:pt x="5501036" y="920309"/>
                  <a:pt x="5507064" y="922020"/>
                  <a:pt x="5515696" y="922020"/>
                </a:cubicBezTo>
                <a:lnTo>
                  <a:pt x="5605439" y="922020"/>
                </a:lnTo>
                <a:cubicBezTo>
                  <a:pt x="5614071" y="922020"/>
                  <a:pt x="5620099" y="920309"/>
                  <a:pt x="5623522" y="916886"/>
                </a:cubicBezTo>
                <a:cubicBezTo>
                  <a:pt x="5626945" y="913463"/>
                  <a:pt x="5628656" y="907286"/>
                  <a:pt x="5628656" y="898357"/>
                </a:cubicBezTo>
                <a:lnTo>
                  <a:pt x="5628656" y="459462"/>
                </a:lnTo>
                <a:cubicBezTo>
                  <a:pt x="5634014" y="465713"/>
                  <a:pt x="5644060" y="481191"/>
                  <a:pt x="5658794" y="505897"/>
                </a:cubicBezTo>
                <a:cubicBezTo>
                  <a:pt x="5673528" y="530602"/>
                  <a:pt x="5707684" y="589092"/>
                  <a:pt x="5761262" y="681365"/>
                </a:cubicBezTo>
                <a:cubicBezTo>
                  <a:pt x="5802339" y="752505"/>
                  <a:pt x="5836718" y="805488"/>
                  <a:pt x="5864400" y="840314"/>
                </a:cubicBezTo>
                <a:cubicBezTo>
                  <a:pt x="5892082" y="875139"/>
                  <a:pt x="5914853" y="897464"/>
                  <a:pt x="5932712" y="907286"/>
                </a:cubicBezTo>
                <a:cubicBezTo>
                  <a:pt x="5950571" y="917109"/>
                  <a:pt x="5969771" y="922020"/>
                  <a:pt x="5990309" y="922020"/>
                </a:cubicBezTo>
                <a:lnTo>
                  <a:pt x="6033171" y="922020"/>
                </a:lnTo>
                <a:cubicBezTo>
                  <a:pt x="6046268" y="922020"/>
                  <a:pt x="6055421" y="919267"/>
                  <a:pt x="6060630" y="913760"/>
                </a:cubicBezTo>
                <a:cubicBezTo>
                  <a:pt x="6065839" y="908254"/>
                  <a:pt x="6068443" y="898654"/>
                  <a:pt x="6068443" y="884962"/>
                </a:cubicBezTo>
                <a:lnTo>
                  <a:pt x="6068443" y="353199"/>
                </a:lnTo>
                <a:cubicBezTo>
                  <a:pt x="6068443" y="347841"/>
                  <a:pt x="6068220" y="343972"/>
                  <a:pt x="6067773" y="341590"/>
                </a:cubicBezTo>
                <a:cubicBezTo>
                  <a:pt x="6067327" y="339209"/>
                  <a:pt x="6066211" y="336530"/>
                  <a:pt x="6064425" y="333554"/>
                </a:cubicBezTo>
                <a:cubicBezTo>
                  <a:pt x="6051031" y="313016"/>
                  <a:pt x="6033320" y="292328"/>
                  <a:pt x="6011293" y="271492"/>
                </a:cubicBezTo>
                <a:cubicBezTo>
                  <a:pt x="6007424" y="267921"/>
                  <a:pt x="6003852" y="266135"/>
                  <a:pt x="6000578" y="266135"/>
                </a:cubicBezTo>
                <a:close/>
                <a:moveTo>
                  <a:pt x="5279059" y="266135"/>
                </a:moveTo>
                <a:cubicBezTo>
                  <a:pt x="5276975" y="266135"/>
                  <a:pt x="5275115" y="266507"/>
                  <a:pt x="5273478" y="267251"/>
                </a:cubicBezTo>
                <a:cubicBezTo>
                  <a:pt x="5271841" y="267995"/>
                  <a:pt x="5269832" y="269409"/>
                  <a:pt x="5267451" y="271492"/>
                </a:cubicBezTo>
                <a:cubicBezTo>
                  <a:pt x="5243340" y="293222"/>
                  <a:pt x="5224588" y="313909"/>
                  <a:pt x="5211193" y="333554"/>
                </a:cubicBezTo>
                <a:cubicBezTo>
                  <a:pt x="5209110" y="336828"/>
                  <a:pt x="5207845" y="339507"/>
                  <a:pt x="5207398" y="341590"/>
                </a:cubicBezTo>
                <a:cubicBezTo>
                  <a:pt x="5206952" y="343674"/>
                  <a:pt x="5206729" y="347544"/>
                  <a:pt x="5206729" y="353199"/>
                </a:cubicBezTo>
                <a:lnTo>
                  <a:pt x="5206729" y="898357"/>
                </a:lnTo>
                <a:cubicBezTo>
                  <a:pt x="5206729" y="907286"/>
                  <a:pt x="5208589" y="913463"/>
                  <a:pt x="5212309" y="916886"/>
                </a:cubicBezTo>
                <a:cubicBezTo>
                  <a:pt x="5216030" y="920309"/>
                  <a:pt x="5222355" y="922020"/>
                  <a:pt x="5231285" y="922020"/>
                </a:cubicBezTo>
                <a:lnTo>
                  <a:pt x="5326386" y="922020"/>
                </a:lnTo>
                <a:cubicBezTo>
                  <a:pt x="5335316" y="922020"/>
                  <a:pt x="5341641" y="920309"/>
                  <a:pt x="5345362" y="916886"/>
                </a:cubicBezTo>
                <a:cubicBezTo>
                  <a:pt x="5349083" y="913463"/>
                  <a:pt x="5350943" y="907286"/>
                  <a:pt x="5350943" y="898357"/>
                </a:cubicBezTo>
                <a:lnTo>
                  <a:pt x="5350943" y="353199"/>
                </a:lnTo>
                <a:cubicBezTo>
                  <a:pt x="5350943" y="347841"/>
                  <a:pt x="5350720" y="343972"/>
                  <a:pt x="5350273" y="341590"/>
                </a:cubicBezTo>
                <a:cubicBezTo>
                  <a:pt x="5349827" y="339209"/>
                  <a:pt x="5348562" y="336530"/>
                  <a:pt x="5346478" y="333554"/>
                </a:cubicBezTo>
                <a:cubicBezTo>
                  <a:pt x="5332488" y="313016"/>
                  <a:pt x="5313736" y="292328"/>
                  <a:pt x="5290221" y="271492"/>
                </a:cubicBezTo>
                <a:cubicBezTo>
                  <a:pt x="5286351" y="267921"/>
                  <a:pt x="5282631" y="266135"/>
                  <a:pt x="5279059" y="266135"/>
                </a:cubicBezTo>
                <a:close/>
                <a:moveTo>
                  <a:pt x="4993160" y="266135"/>
                </a:moveTo>
                <a:cubicBezTo>
                  <a:pt x="4991077" y="266135"/>
                  <a:pt x="4989216" y="266507"/>
                  <a:pt x="4987579" y="267251"/>
                </a:cubicBezTo>
                <a:cubicBezTo>
                  <a:pt x="4985942" y="267995"/>
                  <a:pt x="4983933" y="269409"/>
                  <a:pt x="4981551" y="271492"/>
                </a:cubicBezTo>
                <a:cubicBezTo>
                  <a:pt x="4957441" y="293222"/>
                  <a:pt x="4938689" y="313909"/>
                  <a:pt x="4925295" y="333554"/>
                </a:cubicBezTo>
                <a:cubicBezTo>
                  <a:pt x="4923211" y="336828"/>
                  <a:pt x="4921946" y="339507"/>
                  <a:pt x="4921499" y="341590"/>
                </a:cubicBezTo>
                <a:cubicBezTo>
                  <a:pt x="4921053" y="343674"/>
                  <a:pt x="4920830" y="347544"/>
                  <a:pt x="4920830" y="353199"/>
                </a:cubicBezTo>
                <a:lnTo>
                  <a:pt x="4920830" y="537151"/>
                </a:lnTo>
                <a:lnTo>
                  <a:pt x="4655618" y="537151"/>
                </a:lnTo>
                <a:lnTo>
                  <a:pt x="4655618" y="305425"/>
                </a:lnTo>
                <a:cubicBezTo>
                  <a:pt x="4655618" y="296496"/>
                  <a:pt x="4653758" y="290319"/>
                  <a:pt x="4650037" y="286896"/>
                </a:cubicBezTo>
                <a:cubicBezTo>
                  <a:pt x="4646316" y="283473"/>
                  <a:pt x="4639991" y="281762"/>
                  <a:pt x="4631061" y="281762"/>
                </a:cubicBezTo>
                <a:lnTo>
                  <a:pt x="4535960" y="281762"/>
                </a:lnTo>
                <a:cubicBezTo>
                  <a:pt x="4527031" y="281762"/>
                  <a:pt x="4520705" y="283473"/>
                  <a:pt x="4516985" y="286896"/>
                </a:cubicBezTo>
                <a:cubicBezTo>
                  <a:pt x="4513264" y="290319"/>
                  <a:pt x="4511403" y="296496"/>
                  <a:pt x="4511403" y="305425"/>
                </a:cubicBezTo>
                <a:lnTo>
                  <a:pt x="4511403" y="898357"/>
                </a:lnTo>
                <a:cubicBezTo>
                  <a:pt x="4511403" y="907286"/>
                  <a:pt x="4513264" y="913463"/>
                  <a:pt x="4516985" y="916886"/>
                </a:cubicBezTo>
                <a:cubicBezTo>
                  <a:pt x="4520705" y="920309"/>
                  <a:pt x="4527031" y="922020"/>
                  <a:pt x="4535960" y="922020"/>
                </a:cubicBezTo>
                <a:lnTo>
                  <a:pt x="4631061" y="922020"/>
                </a:lnTo>
                <a:cubicBezTo>
                  <a:pt x="4639991" y="922020"/>
                  <a:pt x="4646316" y="920309"/>
                  <a:pt x="4650037" y="916886"/>
                </a:cubicBezTo>
                <a:cubicBezTo>
                  <a:pt x="4653758" y="913463"/>
                  <a:pt x="4655618" y="907286"/>
                  <a:pt x="4655618" y="898357"/>
                </a:cubicBezTo>
                <a:lnTo>
                  <a:pt x="4655618" y="661273"/>
                </a:lnTo>
                <a:lnTo>
                  <a:pt x="4920830" y="661273"/>
                </a:lnTo>
                <a:lnTo>
                  <a:pt x="4920830" y="898357"/>
                </a:lnTo>
                <a:cubicBezTo>
                  <a:pt x="4920830" y="907286"/>
                  <a:pt x="4922690" y="913463"/>
                  <a:pt x="4926411" y="916886"/>
                </a:cubicBezTo>
                <a:cubicBezTo>
                  <a:pt x="4930131" y="920309"/>
                  <a:pt x="4936457" y="922020"/>
                  <a:pt x="4945386" y="922020"/>
                </a:cubicBezTo>
                <a:lnTo>
                  <a:pt x="5040487" y="922020"/>
                </a:lnTo>
                <a:cubicBezTo>
                  <a:pt x="5049417" y="922020"/>
                  <a:pt x="5055743" y="920309"/>
                  <a:pt x="5059463" y="916886"/>
                </a:cubicBezTo>
                <a:cubicBezTo>
                  <a:pt x="5063184" y="913463"/>
                  <a:pt x="5065044" y="907286"/>
                  <a:pt x="5065044" y="898357"/>
                </a:cubicBezTo>
                <a:lnTo>
                  <a:pt x="5065044" y="353199"/>
                </a:lnTo>
                <a:cubicBezTo>
                  <a:pt x="5065044" y="347841"/>
                  <a:pt x="5064821" y="343972"/>
                  <a:pt x="5064375" y="341590"/>
                </a:cubicBezTo>
                <a:cubicBezTo>
                  <a:pt x="5063928" y="339209"/>
                  <a:pt x="5062663" y="336530"/>
                  <a:pt x="5060579" y="333554"/>
                </a:cubicBezTo>
                <a:cubicBezTo>
                  <a:pt x="5046589" y="313016"/>
                  <a:pt x="5027837" y="292328"/>
                  <a:pt x="5004322" y="271492"/>
                </a:cubicBezTo>
                <a:cubicBezTo>
                  <a:pt x="5000453" y="267921"/>
                  <a:pt x="4996732" y="266135"/>
                  <a:pt x="4993160" y="266135"/>
                </a:cubicBezTo>
                <a:close/>
                <a:moveTo>
                  <a:pt x="1729154" y="0"/>
                </a:moveTo>
                <a:lnTo>
                  <a:pt x="6916614" y="0"/>
                </a:lnTo>
                <a:lnTo>
                  <a:pt x="5187461" y="9401908"/>
                </a:lnTo>
                <a:lnTo>
                  <a:pt x="0" y="9401908"/>
                </a:lnTo>
                <a:lnTo>
                  <a:pt x="1639723" y="486266"/>
                </a:lnTo>
                <a:lnTo>
                  <a:pt x="1641607" y="507795"/>
                </a:lnTo>
                <a:cubicBezTo>
                  <a:pt x="1644323" y="522008"/>
                  <a:pt x="1648397" y="534918"/>
                  <a:pt x="1653829" y="546527"/>
                </a:cubicBezTo>
                <a:cubicBezTo>
                  <a:pt x="1664694" y="569744"/>
                  <a:pt x="1681660" y="589613"/>
                  <a:pt x="1704729" y="606133"/>
                </a:cubicBezTo>
                <a:cubicBezTo>
                  <a:pt x="1727797" y="622652"/>
                  <a:pt x="1758679" y="637312"/>
                  <a:pt x="1797374" y="650111"/>
                </a:cubicBezTo>
                <a:cubicBezTo>
                  <a:pt x="1830712" y="661422"/>
                  <a:pt x="1856682" y="672138"/>
                  <a:pt x="1875286" y="682258"/>
                </a:cubicBezTo>
                <a:cubicBezTo>
                  <a:pt x="1893889" y="692378"/>
                  <a:pt x="1906837" y="702499"/>
                  <a:pt x="1914130" y="712619"/>
                </a:cubicBezTo>
                <a:cubicBezTo>
                  <a:pt x="1921422" y="722739"/>
                  <a:pt x="1925069" y="733901"/>
                  <a:pt x="1925069" y="746105"/>
                </a:cubicBezTo>
                <a:cubicBezTo>
                  <a:pt x="1925069" y="768132"/>
                  <a:pt x="1917553" y="785173"/>
                  <a:pt x="1902521" y="797228"/>
                </a:cubicBezTo>
                <a:cubicBezTo>
                  <a:pt x="1887490" y="809283"/>
                  <a:pt x="1865537" y="815310"/>
                  <a:pt x="1836665" y="815310"/>
                </a:cubicBezTo>
                <a:cubicBezTo>
                  <a:pt x="1810173" y="815310"/>
                  <a:pt x="1789561" y="811441"/>
                  <a:pt x="1774827" y="803702"/>
                </a:cubicBezTo>
                <a:cubicBezTo>
                  <a:pt x="1760093" y="795963"/>
                  <a:pt x="1747963" y="787033"/>
                  <a:pt x="1738438" y="776913"/>
                </a:cubicBezTo>
                <a:cubicBezTo>
                  <a:pt x="1732783" y="770960"/>
                  <a:pt x="1728020" y="766867"/>
                  <a:pt x="1724151" y="764635"/>
                </a:cubicBezTo>
                <a:cubicBezTo>
                  <a:pt x="1720281" y="762402"/>
                  <a:pt x="1715370" y="761286"/>
                  <a:pt x="1709417" y="761286"/>
                </a:cubicBezTo>
                <a:cubicBezTo>
                  <a:pt x="1703166" y="761286"/>
                  <a:pt x="1693046" y="762179"/>
                  <a:pt x="1679056" y="763965"/>
                </a:cubicBezTo>
                <a:cubicBezTo>
                  <a:pt x="1665066" y="765751"/>
                  <a:pt x="1654053" y="767537"/>
                  <a:pt x="1646016" y="769323"/>
                </a:cubicBezTo>
                <a:cubicBezTo>
                  <a:pt x="1641253" y="770513"/>
                  <a:pt x="1637830" y="772299"/>
                  <a:pt x="1635747" y="774680"/>
                </a:cubicBezTo>
                <a:cubicBezTo>
                  <a:pt x="1634556" y="776169"/>
                  <a:pt x="1633738" y="777806"/>
                  <a:pt x="1633291" y="779592"/>
                </a:cubicBezTo>
                <a:cubicBezTo>
                  <a:pt x="1632845" y="781378"/>
                  <a:pt x="1632621" y="783461"/>
                  <a:pt x="1632621" y="785843"/>
                </a:cubicBezTo>
                <a:cubicBezTo>
                  <a:pt x="1632324" y="789117"/>
                  <a:pt x="1632175" y="793730"/>
                  <a:pt x="1632175" y="799684"/>
                </a:cubicBezTo>
                <a:cubicBezTo>
                  <a:pt x="1632175" y="812780"/>
                  <a:pt x="1633663" y="827217"/>
                  <a:pt x="1636640" y="842993"/>
                </a:cubicBezTo>
                <a:cubicBezTo>
                  <a:pt x="1637533" y="847160"/>
                  <a:pt x="1638872" y="850880"/>
                  <a:pt x="1640658" y="854155"/>
                </a:cubicBezTo>
                <a:cubicBezTo>
                  <a:pt x="1642444" y="857429"/>
                  <a:pt x="1644974" y="861447"/>
                  <a:pt x="1648248" y="866210"/>
                </a:cubicBezTo>
                <a:cubicBezTo>
                  <a:pt x="1663131" y="885260"/>
                  <a:pt x="1685455" y="901110"/>
                  <a:pt x="1715221" y="913760"/>
                </a:cubicBezTo>
                <a:cubicBezTo>
                  <a:pt x="1744987" y="926411"/>
                  <a:pt x="1785468" y="932736"/>
                  <a:pt x="1836665" y="932736"/>
                </a:cubicBezTo>
                <a:cubicBezTo>
                  <a:pt x="1883397" y="932736"/>
                  <a:pt x="1924845" y="925220"/>
                  <a:pt x="1961011" y="910188"/>
                </a:cubicBezTo>
                <a:cubicBezTo>
                  <a:pt x="1997176" y="895157"/>
                  <a:pt x="2025528" y="872460"/>
                  <a:pt x="2046066" y="842100"/>
                </a:cubicBezTo>
                <a:cubicBezTo>
                  <a:pt x="2066604" y="811739"/>
                  <a:pt x="2076873" y="774383"/>
                  <a:pt x="2076873" y="730032"/>
                </a:cubicBezTo>
                <a:cubicBezTo>
                  <a:pt x="2076873" y="694909"/>
                  <a:pt x="2070474" y="666110"/>
                  <a:pt x="2057675" y="643637"/>
                </a:cubicBezTo>
                <a:cubicBezTo>
                  <a:pt x="2044875" y="621164"/>
                  <a:pt x="2026793" y="602858"/>
                  <a:pt x="2003427" y="588720"/>
                </a:cubicBezTo>
                <a:cubicBezTo>
                  <a:pt x="1980061" y="574581"/>
                  <a:pt x="1948881" y="560666"/>
                  <a:pt x="1909888" y="546973"/>
                </a:cubicBezTo>
                <a:cubicBezTo>
                  <a:pt x="1878932" y="535960"/>
                  <a:pt x="1855194" y="526584"/>
                  <a:pt x="1838674" y="518845"/>
                </a:cubicBezTo>
                <a:cubicBezTo>
                  <a:pt x="1822154" y="511106"/>
                  <a:pt x="1809801" y="502474"/>
                  <a:pt x="1801616" y="492949"/>
                </a:cubicBezTo>
                <a:cubicBezTo>
                  <a:pt x="1793430" y="483424"/>
                  <a:pt x="1789337" y="471815"/>
                  <a:pt x="1789337" y="458123"/>
                </a:cubicBezTo>
                <a:cubicBezTo>
                  <a:pt x="1789337" y="438775"/>
                  <a:pt x="1796407" y="422479"/>
                  <a:pt x="1810545" y="409233"/>
                </a:cubicBezTo>
                <a:cubicBezTo>
                  <a:pt x="1824684" y="395987"/>
                  <a:pt x="1846339" y="389364"/>
                  <a:pt x="1875509" y="389364"/>
                </a:cubicBezTo>
                <a:cubicBezTo>
                  <a:pt x="1895154" y="389364"/>
                  <a:pt x="1910037" y="392341"/>
                  <a:pt x="1920157" y="398294"/>
                </a:cubicBezTo>
                <a:cubicBezTo>
                  <a:pt x="1930278" y="404247"/>
                  <a:pt x="1939356" y="411688"/>
                  <a:pt x="1947393" y="420618"/>
                </a:cubicBezTo>
                <a:cubicBezTo>
                  <a:pt x="1950965" y="424488"/>
                  <a:pt x="1953867" y="427092"/>
                  <a:pt x="1956099" y="428432"/>
                </a:cubicBezTo>
                <a:cubicBezTo>
                  <a:pt x="1958332" y="429771"/>
                  <a:pt x="1962276" y="431036"/>
                  <a:pt x="1967931" y="432227"/>
                </a:cubicBezTo>
                <a:cubicBezTo>
                  <a:pt x="1983707" y="435799"/>
                  <a:pt x="2006031" y="437287"/>
                  <a:pt x="2034904" y="436692"/>
                </a:cubicBezTo>
                <a:cubicBezTo>
                  <a:pt x="2039369" y="436692"/>
                  <a:pt x="2042643" y="435948"/>
                  <a:pt x="2044726" y="434459"/>
                </a:cubicBezTo>
                <a:cubicBezTo>
                  <a:pt x="2047108" y="432673"/>
                  <a:pt x="2048745" y="429399"/>
                  <a:pt x="2049638" y="424637"/>
                </a:cubicBezTo>
                <a:cubicBezTo>
                  <a:pt x="2051721" y="407968"/>
                  <a:pt x="2052763" y="392341"/>
                  <a:pt x="2052763" y="377756"/>
                </a:cubicBezTo>
                <a:cubicBezTo>
                  <a:pt x="2052763" y="372398"/>
                  <a:pt x="2052465" y="364957"/>
                  <a:pt x="2051870" y="355432"/>
                </a:cubicBezTo>
                <a:cubicBezTo>
                  <a:pt x="2051275" y="351860"/>
                  <a:pt x="2050680" y="349106"/>
                  <a:pt x="2050084" y="347172"/>
                </a:cubicBezTo>
                <a:cubicBezTo>
                  <a:pt x="2049489" y="345237"/>
                  <a:pt x="2048001" y="342483"/>
                  <a:pt x="2045619" y="338912"/>
                </a:cubicBezTo>
                <a:cubicBezTo>
                  <a:pt x="2040262" y="330280"/>
                  <a:pt x="2030737" y="320904"/>
                  <a:pt x="2017044" y="310783"/>
                </a:cubicBezTo>
                <a:cubicBezTo>
                  <a:pt x="2003352" y="300663"/>
                  <a:pt x="1984525" y="291659"/>
                  <a:pt x="1960564" y="283771"/>
                </a:cubicBezTo>
                <a:cubicBezTo>
                  <a:pt x="1936603" y="275883"/>
                  <a:pt x="1908251" y="271939"/>
                  <a:pt x="1875509" y="271939"/>
                </a:cubicBezTo>
                <a:cubicBezTo>
                  <a:pt x="1828182" y="271939"/>
                  <a:pt x="1786659" y="279157"/>
                  <a:pt x="1750940" y="293594"/>
                </a:cubicBezTo>
                <a:cubicBezTo>
                  <a:pt x="1715221" y="308030"/>
                  <a:pt x="1687390" y="329461"/>
                  <a:pt x="1667447" y="357887"/>
                </a:cubicBezTo>
                <a:lnTo>
                  <a:pt x="1660741" y="37198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7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532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64081A-CCB0-CB33-562E-1C3D59972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8DB1DC2-D69E-2F18-05A0-257E0CAC635C}"/>
              </a:ext>
            </a:extLst>
          </p:cNvPr>
          <p:cNvSpPr/>
          <p:nvPr/>
        </p:nvSpPr>
        <p:spPr>
          <a:xfrm>
            <a:off x="1711568" y="-9759462"/>
            <a:ext cx="5767754" cy="9401908"/>
          </a:xfrm>
          <a:custGeom>
            <a:avLst/>
            <a:gdLst/>
            <a:ahLst/>
            <a:cxnLst/>
            <a:rect l="l" t="t" r="r" b="b"/>
            <a:pathLst>
              <a:path w="5767754" h="9401908">
                <a:moveTo>
                  <a:pt x="1202053" y="8593176"/>
                </a:moveTo>
                <a:cubicBezTo>
                  <a:pt x="1255632" y="8593176"/>
                  <a:pt x="1294773" y="8610812"/>
                  <a:pt x="1319479" y="8646084"/>
                </a:cubicBezTo>
                <a:cubicBezTo>
                  <a:pt x="1344184" y="8681356"/>
                  <a:pt x="1356537" y="8735009"/>
                  <a:pt x="1356537" y="8807042"/>
                </a:cubicBezTo>
                <a:cubicBezTo>
                  <a:pt x="1356537" y="8870740"/>
                  <a:pt x="1343217" y="8921193"/>
                  <a:pt x="1316577" y="8958400"/>
                </a:cubicBezTo>
                <a:cubicBezTo>
                  <a:pt x="1289936" y="8995607"/>
                  <a:pt x="1250571" y="9014211"/>
                  <a:pt x="1198482" y="9014211"/>
                </a:cubicBezTo>
                <a:cubicBezTo>
                  <a:pt x="1146987" y="9014211"/>
                  <a:pt x="1107994" y="8995458"/>
                  <a:pt x="1081503" y="8957953"/>
                </a:cubicBezTo>
                <a:cubicBezTo>
                  <a:pt x="1055011" y="8920449"/>
                  <a:pt x="1041765" y="8869252"/>
                  <a:pt x="1041765" y="8804363"/>
                </a:cubicBezTo>
                <a:cubicBezTo>
                  <a:pt x="1041765" y="8734414"/>
                  <a:pt x="1055160" y="8681728"/>
                  <a:pt x="1081949" y="8646307"/>
                </a:cubicBezTo>
                <a:cubicBezTo>
                  <a:pt x="1108738" y="8610886"/>
                  <a:pt x="1148773" y="8593176"/>
                  <a:pt x="1202053" y="8593176"/>
                </a:cubicBezTo>
                <a:close/>
                <a:moveTo>
                  <a:pt x="2216168" y="8483341"/>
                </a:moveTo>
                <a:cubicBezTo>
                  <a:pt x="2211704" y="8483341"/>
                  <a:pt x="2208578" y="8483564"/>
                  <a:pt x="2206792" y="8484010"/>
                </a:cubicBezTo>
                <a:cubicBezTo>
                  <a:pt x="2205006" y="8484457"/>
                  <a:pt x="2202774" y="8485424"/>
                  <a:pt x="2200095" y="8486912"/>
                </a:cubicBezTo>
                <a:cubicBezTo>
                  <a:pt x="2184021" y="8497926"/>
                  <a:pt x="2167204" y="8513255"/>
                  <a:pt x="2149642" y="8532900"/>
                </a:cubicBezTo>
                <a:cubicBezTo>
                  <a:pt x="2146666" y="8536175"/>
                  <a:pt x="2145177" y="8539151"/>
                  <a:pt x="2145177" y="8541830"/>
                </a:cubicBezTo>
                <a:cubicBezTo>
                  <a:pt x="2145177" y="8544211"/>
                  <a:pt x="2146666" y="8547337"/>
                  <a:pt x="2149642" y="8551206"/>
                </a:cubicBezTo>
                <a:cubicBezTo>
                  <a:pt x="2167204" y="8570851"/>
                  <a:pt x="2184021" y="8586181"/>
                  <a:pt x="2200095" y="8597194"/>
                </a:cubicBezTo>
                <a:cubicBezTo>
                  <a:pt x="2202774" y="8598980"/>
                  <a:pt x="2204932" y="8600022"/>
                  <a:pt x="2206569" y="8600319"/>
                </a:cubicBezTo>
                <a:cubicBezTo>
                  <a:pt x="2208206" y="8600617"/>
                  <a:pt x="2211406" y="8600766"/>
                  <a:pt x="2216168" y="8600766"/>
                </a:cubicBezTo>
                <a:lnTo>
                  <a:pt x="2349221" y="8600766"/>
                </a:lnTo>
                <a:lnTo>
                  <a:pt x="2349221" y="9099936"/>
                </a:lnTo>
                <a:cubicBezTo>
                  <a:pt x="2349221" y="9108865"/>
                  <a:pt x="2351081" y="9115042"/>
                  <a:pt x="2354802" y="9118465"/>
                </a:cubicBezTo>
                <a:cubicBezTo>
                  <a:pt x="2358522" y="9121888"/>
                  <a:pt x="2364847" y="9123599"/>
                  <a:pt x="2373777" y="9123599"/>
                </a:cubicBezTo>
                <a:lnTo>
                  <a:pt x="2468878" y="9123599"/>
                </a:lnTo>
                <a:cubicBezTo>
                  <a:pt x="2477808" y="9123599"/>
                  <a:pt x="2484133" y="9121888"/>
                  <a:pt x="2487854" y="9118465"/>
                </a:cubicBezTo>
                <a:cubicBezTo>
                  <a:pt x="2491575" y="9115042"/>
                  <a:pt x="2493435" y="9108865"/>
                  <a:pt x="2493435" y="9099936"/>
                </a:cubicBezTo>
                <a:lnTo>
                  <a:pt x="2493435" y="8600766"/>
                </a:lnTo>
                <a:lnTo>
                  <a:pt x="2626934" y="8600766"/>
                </a:lnTo>
                <a:cubicBezTo>
                  <a:pt x="2631399" y="8600766"/>
                  <a:pt x="2634524" y="8600543"/>
                  <a:pt x="2636310" y="8600096"/>
                </a:cubicBezTo>
                <a:cubicBezTo>
                  <a:pt x="2638096" y="8599650"/>
                  <a:pt x="2640328" y="8598682"/>
                  <a:pt x="2643007" y="8597194"/>
                </a:cubicBezTo>
                <a:cubicBezTo>
                  <a:pt x="2659081" y="8586181"/>
                  <a:pt x="2675898" y="8570851"/>
                  <a:pt x="2693460" y="8551206"/>
                </a:cubicBezTo>
                <a:cubicBezTo>
                  <a:pt x="2696437" y="8547932"/>
                  <a:pt x="2697925" y="8544955"/>
                  <a:pt x="2697925" y="8542276"/>
                </a:cubicBezTo>
                <a:cubicBezTo>
                  <a:pt x="2697925" y="8539895"/>
                  <a:pt x="2696437" y="8536770"/>
                  <a:pt x="2693460" y="8532900"/>
                </a:cubicBezTo>
                <a:cubicBezTo>
                  <a:pt x="2675898" y="8513255"/>
                  <a:pt x="2659081" y="8497926"/>
                  <a:pt x="2643007" y="8486912"/>
                </a:cubicBezTo>
                <a:cubicBezTo>
                  <a:pt x="2640328" y="8485126"/>
                  <a:pt x="2638170" y="8484085"/>
                  <a:pt x="2636533" y="8483787"/>
                </a:cubicBezTo>
                <a:cubicBezTo>
                  <a:pt x="2634896" y="8483489"/>
                  <a:pt x="2631696" y="8483341"/>
                  <a:pt x="2626934" y="8483341"/>
                </a:cubicBezTo>
                <a:close/>
                <a:moveTo>
                  <a:pt x="1726821" y="8483341"/>
                </a:moveTo>
                <a:cubicBezTo>
                  <a:pt x="1695865" y="8483341"/>
                  <a:pt x="1672574" y="8487061"/>
                  <a:pt x="1656947" y="8494503"/>
                </a:cubicBezTo>
                <a:cubicBezTo>
                  <a:pt x="1641320" y="8501944"/>
                  <a:pt x="1630679" y="8513999"/>
                  <a:pt x="1625023" y="8530668"/>
                </a:cubicBezTo>
                <a:cubicBezTo>
                  <a:pt x="1619367" y="8547337"/>
                  <a:pt x="1616540" y="8571447"/>
                  <a:pt x="1616540" y="8602998"/>
                </a:cubicBezTo>
                <a:lnTo>
                  <a:pt x="1616540" y="9099936"/>
                </a:lnTo>
                <a:cubicBezTo>
                  <a:pt x="1616540" y="9108865"/>
                  <a:pt x="1618400" y="9115042"/>
                  <a:pt x="1622121" y="9118465"/>
                </a:cubicBezTo>
                <a:cubicBezTo>
                  <a:pt x="1625842" y="9121888"/>
                  <a:pt x="1632167" y="9123599"/>
                  <a:pt x="1641096" y="9123599"/>
                </a:cubicBezTo>
                <a:lnTo>
                  <a:pt x="1736198" y="9123599"/>
                </a:lnTo>
                <a:cubicBezTo>
                  <a:pt x="1745127" y="9123599"/>
                  <a:pt x="1751452" y="9121888"/>
                  <a:pt x="1755173" y="9118465"/>
                </a:cubicBezTo>
                <a:cubicBezTo>
                  <a:pt x="1758894" y="9115042"/>
                  <a:pt x="1760754" y="9108865"/>
                  <a:pt x="1760754" y="9099936"/>
                </a:cubicBezTo>
                <a:lnTo>
                  <a:pt x="1760754" y="8649433"/>
                </a:lnTo>
                <a:cubicBezTo>
                  <a:pt x="1760754" y="8628894"/>
                  <a:pt x="1764400" y="8614533"/>
                  <a:pt x="1771693" y="8606347"/>
                </a:cubicBezTo>
                <a:cubicBezTo>
                  <a:pt x="1778986" y="8598161"/>
                  <a:pt x="1792306" y="8594069"/>
                  <a:pt x="1811653" y="8594069"/>
                </a:cubicBezTo>
                <a:lnTo>
                  <a:pt x="1838442" y="8594069"/>
                </a:lnTo>
                <a:cubicBezTo>
                  <a:pt x="1866422" y="8594069"/>
                  <a:pt x="1888077" y="8601510"/>
                  <a:pt x="1903406" y="8616393"/>
                </a:cubicBezTo>
                <a:cubicBezTo>
                  <a:pt x="1918735" y="8631276"/>
                  <a:pt x="1926400" y="8653749"/>
                  <a:pt x="1926400" y="8683812"/>
                </a:cubicBezTo>
                <a:cubicBezTo>
                  <a:pt x="1926400" y="8715364"/>
                  <a:pt x="1919331" y="8739027"/>
                  <a:pt x="1905192" y="8754803"/>
                </a:cubicBezTo>
                <a:cubicBezTo>
                  <a:pt x="1891053" y="8770579"/>
                  <a:pt x="1872375" y="8778467"/>
                  <a:pt x="1849158" y="8778467"/>
                </a:cubicBezTo>
                <a:cubicBezTo>
                  <a:pt x="1842610" y="8778467"/>
                  <a:pt x="1837698" y="8778913"/>
                  <a:pt x="1834424" y="8779806"/>
                </a:cubicBezTo>
                <a:cubicBezTo>
                  <a:pt x="1831150" y="8780699"/>
                  <a:pt x="1827132" y="8782932"/>
                  <a:pt x="1822369" y="8786503"/>
                </a:cubicBezTo>
                <a:cubicBezTo>
                  <a:pt x="1817309" y="8790075"/>
                  <a:pt x="1811356" y="8795359"/>
                  <a:pt x="1804510" y="8802354"/>
                </a:cubicBezTo>
                <a:cubicBezTo>
                  <a:pt x="1797664" y="8809349"/>
                  <a:pt x="1792455" y="8815525"/>
                  <a:pt x="1788883" y="8820883"/>
                </a:cubicBezTo>
                <a:cubicBezTo>
                  <a:pt x="1783227" y="8829217"/>
                  <a:pt x="1780400" y="8835766"/>
                  <a:pt x="1780400" y="8840528"/>
                </a:cubicBezTo>
                <a:cubicBezTo>
                  <a:pt x="1780400" y="8844100"/>
                  <a:pt x="1782409" y="8848118"/>
                  <a:pt x="1786427" y="8852583"/>
                </a:cubicBezTo>
                <a:cubicBezTo>
                  <a:pt x="1790446" y="8857048"/>
                  <a:pt x="1797217" y="8863001"/>
                  <a:pt x="1806742" y="8870443"/>
                </a:cubicBezTo>
                <a:cubicBezTo>
                  <a:pt x="1878775" y="8927890"/>
                  <a:pt x="1933246" y="9003048"/>
                  <a:pt x="1970156" y="9095917"/>
                </a:cubicBezTo>
                <a:cubicBezTo>
                  <a:pt x="1974620" y="9106930"/>
                  <a:pt x="1979606" y="9114297"/>
                  <a:pt x="1985113" y="9118018"/>
                </a:cubicBezTo>
                <a:cubicBezTo>
                  <a:pt x="1990619" y="9121739"/>
                  <a:pt x="1997689" y="9123599"/>
                  <a:pt x="2006321" y="9123599"/>
                </a:cubicBezTo>
                <a:lnTo>
                  <a:pt x="2109458" y="9123599"/>
                </a:lnTo>
                <a:cubicBezTo>
                  <a:pt x="2115412" y="9123599"/>
                  <a:pt x="2119653" y="9122409"/>
                  <a:pt x="2122183" y="9120027"/>
                </a:cubicBezTo>
                <a:cubicBezTo>
                  <a:pt x="2124714" y="9117646"/>
                  <a:pt x="2125978" y="9114074"/>
                  <a:pt x="2125978" y="9109312"/>
                </a:cubicBezTo>
                <a:cubicBezTo>
                  <a:pt x="2125978" y="9105740"/>
                  <a:pt x="2125532" y="9101573"/>
                  <a:pt x="2124639" y="9096810"/>
                </a:cubicBezTo>
                <a:cubicBezTo>
                  <a:pt x="2118983" y="9070319"/>
                  <a:pt x="2108045" y="9039958"/>
                  <a:pt x="2091822" y="9005727"/>
                </a:cubicBezTo>
                <a:cubicBezTo>
                  <a:pt x="2075600" y="8971497"/>
                  <a:pt x="2055955" y="8939052"/>
                  <a:pt x="2032886" y="8908394"/>
                </a:cubicBezTo>
                <a:cubicBezTo>
                  <a:pt x="2009818" y="8877735"/>
                  <a:pt x="1985782" y="8854071"/>
                  <a:pt x="1960779" y="8837403"/>
                </a:cubicBezTo>
                <a:lnTo>
                  <a:pt x="1960779" y="8835170"/>
                </a:lnTo>
                <a:cubicBezTo>
                  <a:pt x="1993819" y="8823264"/>
                  <a:pt x="2021650" y="8803768"/>
                  <a:pt x="2044272" y="8776681"/>
                </a:cubicBezTo>
                <a:cubicBezTo>
                  <a:pt x="2066894" y="8749594"/>
                  <a:pt x="2078205" y="8711494"/>
                  <a:pt x="2078205" y="8662381"/>
                </a:cubicBezTo>
                <a:cubicBezTo>
                  <a:pt x="2078205" y="8601957"/>
                  <a:pt x="2058857" y="8557010"/>
                  <a:pt x="2020162" y="8527542"/>
                </a:cubicBezTo>
                <a:cubicBezTo>
                  <a:pt x="1981466" y="8498075"/>
                  <a:pt x="1923126" y="8483341"/>
                  <a:pt x="1845140" y="8483341"/>
                </a:cubicBezTo>
                <a:close/>
                <a:moveTo>
                  <a:pt x="609420" y="8473518"/>
                </a:moveTo>
                <a:cubicBezTo>
                  <a:pt x="562092" y="8473518"/>
                  <a:pt x="520569" y="8480736"/>
                  <a:pt x="484851" y="8495172"/>
                </a:cubicBezTo>
                <a:cubicBezTo>
                  <a:pt x="449132" y="8509609"/>
                  <a:pt x="421301" y="8531040"/>
                  <a:pt x="401358" y="8559466"/>
                </a:cubicBezTo>
                <a:cubicBezTo>
                  <a:pt x="381415" y="8587892"/>
                  <a:pt x="371444" y="8622346"/>
                  <a:pt x="371444" y="8662827"/>
                </a:cubicBezTo>
                <a:cubicBezTo>
                  <a:pt x="371444" y="8696462"/>
                  <a:pt x="376876" y="8724889"/>
                  <a:pt x="387740" y="8748106"/>
                </a:cubicBezTo>
                <a:cubicBezTo>
                  <a:pt x="398605" y="8771323"/>
                  <a:pt x="415571" y="8791192"/>
                  <a:pt x="438640" y="8807711"/>
                </a:cubicBezTo>
                <a:cubicBezTo>
                  <a:pt x="461708" y="8824231"/>
                  <a:pt x="492590" y="8838891"/>
                  <a:pt x="531285" y="8851690"/>
                </a:cubicBezTo>
                <a:cubicBezTo>
                  <a:pt x="564623" y="8863001"/>
                  <a:pt x="590593" y="8873717"/>
                  <a:pt x="609197" y="8883837"/>
                </a:cubicBezTo>
                <a:cubicBezTo>
                  <a:pt x="627800" y="8893957"/>
                  <a:pt x="640748" y="8904078"/>
                  <a:pt x="648041" y="8914198"/>
                </a:cubicBezTo>
                <a:cubicBezTo>
                  <a:pt x="655333" y="8924318"/>
                  <a:pt x="658980" y="8935480"/>
                  <a:pt x="658980" y="8947684"/>
                </a:cubicBezTo>
                <a:cubicBezTo>
                  <a:pt x="658980" y="8969711"/>
                  <a:pt x="651464" y="8986752"/>
                  <a:pt x="636432" y="8998807"/>
                </a:cubicBezTo>
                <a:cubicBezTo>
                  <a:pt x="621400" y="9010862"/>
                  <a:pt x="599448" y="9016889"/>
                  <a:pt x="570576" y="9016889"/>
                </a:cubicBezTo>
                <a:cubicBezTo>
                  <a:pt x="544084" y="9016889"/>
                  <a:pt x="523472" y="9013020"/>
                  <a:pt x="508738" y="9005281"/>
                </a:cubicBezTo>
                <a:cubicBezTo>
                  <a:pt x="494004" y="8997542"/>
                  <a:pt x="481874" y="8988612"/>
                  <a:pt x="472349" y="8978492"/>
                </a:cubicBezTo>
                <a:cubicBezTo>
                  <a:pt x="466694" y="8972539"/>
                  <a:pt x="461931" y="8968446"/>
                  <a:pt x="458062" y="8966213"/>
                </a:cubicBezTo>
                <a:cubicBezTo>
                  <a:pt x="454192" y="8963981"/>
                  <a:pt x="449281" y="8962865"/>
                  <a:pt x="443328" y="8962865"/>
                </a:cubicBezTo>
                <a:cubicBezTo>
                  <a:pt x="437077" y="8962865"/>
                  <a:pt x="426956" y="8963758"/>
                  <a:pt x="412967" y="8965544"/>
                </a:cubicBezTo>
                <a:cubicBezTo>
                  <a:pt x="398977" y="8967330"/>
                  <a:pt x="387964" y="8969116"/>
                  <a:pt x="379927" y="8970902"/>
                </a:cubicBezTo>
                <a:cubicBezTo>
                  <a:pt x="375164" y="8972092"/>
                  <a:pt x="371741" y="8973878"/>
                  <a:pt x="369658" y="8976259"/>
                </a:cubicBezTo>
                <a:cubicBezTo>
                  <a:pt x="368467" y="8977748"/>
                  <a:pt x="367648" y="8979385"/>
                  <a:pt x="367202" y="8981171"/>
                </a:cubicBezTo>
                <a:cubicBezTo>
                  <a:pt x="366756" y="8982957"/>
                  <a:pt x="366532" y="8985040"/>
                  <a:pt x="366532" y="8987421"/>
                </a:cubicBezTo>
                <a:cubicBezTo>
                  <a:pt x="366235" y="8990696"/>
                  <a:pt x="366086" y="8995309"/>
                  <a:pt x="366086" y="9001262"/>
                </a:cubicBezTo>
                <a:cubicBezTo>
                  <a:pt x="366086" y="9014359"/>
                  <a:pt x="367574" y="9028796"/>
                  <a:pt x="370551" y="9044571"/>
                </a:cubicBezTo>
                <a:cubicBezTo>
                  <a:pt x="371444" y="9048739"/>
                  <a:pt x="372783" y="9052459"/>
                  <a:pt x="374569" y="9055734"/>
                </a:cubicBezTo>
                <a:cubicBezTo>
                  <a:pt x="376355" y="9059008"/>
                  <a:pt x="378885" y="9063026"/>
                  <a:pt x="382159" y="9067789"/>
                </a:cubicBezTo>
                <a:cubicBezTo>
                  <a:pt x="397042" y="9086839"/>
                  <a:pt x="419366" y="9102689"/>
                  <a:pt x="449132" y="9115339"/>
                </a:cubicBezTo>
                <a:cubicBezTo>
                  <a:pt x="478898" y="9127990"/>
                  <a:pt x="519379" y="9134315"/>
                  <a:pt x="570576" y="9134315"/>
                </a:cubicBezTo>
                <a:cubicBezTo>
                  <a:pt x="617308" y="9134315"/>
                  <a:pt x="658756" y="9126799"/>
                  <a:pt x="694922" y="9111767"/>
                </a:cubicBezTo>
                <a:cubicBezTo>
                  <a:pt x="731087" y="9096736"/>
                  <a:pt x="759439" y="9074039"/>
                  <a:pt x="779977" y="9043678"/>
                </a:cubicBezTo>
                <a:cubicBezTo>
                  <a:pt x="800515" y="9013318"/>
                  <a:pt x="810784" y="8975962"/>
                  <a:pt x="810784" y="8931611"/>
                </a:cubicBezTo>
                <a:cubicBezTo>
                  <a:pt x="810784" y="8896487"/>
                  <a:pt x="804385" y="8867689"/>
                  <a:pt x="791585" y="8845216"/>
                </a:cubicBezTo>
                <a:cubicBezTo>
                  <a:pt x="778786" y="8822743"/>
                  <a:pt x="760704" y="8804437"/>
                  <a:pt x="737338" y="8790299"/>
                </a:cubicBezTo>
                <a:cubicBezTo>
                  <a:pt x="713972" y="8776160"/>
                  <a:pt x="682792" y="8762244"/>
                  <a:pt x="643799" y="8748552"/>
                </a:cubicBezTo>
                <a:cubicBezTo>
                  <a:pt x="612843" y="8737539"/>
                  <a:pt x="589105" y="8728163"/>
                  <a:pt x="572585" y="8720424"/>
                </a:cubicBezTo>
                <a:cubicBezTo>
                  <a:pt x="556065" y="8712685"/>
                  <a:pt x="543712" y="8704053"/>
                  <a:pt x="535527" y="8694528"/>
                </a:cubicBezTo>
                <a:cubicBezTo>
                  <a:pt x="527341" y="8685003"/>
                  <a:pt x="523248" y="8673394"/>
                  <a:pt x="523248" y="8659702"/>
                </a:cubicBezTo>
                <a:cubicBezTo>
                  <a:pt x="523248" y="8640354"/>
                  <a:pt x="530318" y="8624058"/>
                  <a:pt x="544456" y="8610812"/>
                </a:cubicBezTo>
                <a:cubicBezTo>
                  <a:pt x="558595" y="8597566"/>
                  <a:pt x="580249" y="8590943"/>
                  <a:pt x="609420" y="8590943"/>
                </a:cubicBezTo>
                <a:cubicBezTo>
                  <a:pt x="629065" y="8590943"/>
                  <a:pt x="643948" y="8593920"/>
                  <a:pt x="654068" y="8599873"/>
                </a:cubicBezTo>
                <a:cubicBezTo>
                  <a:pt x="664189" y="8605826"/>
                  <a:pt x="673267" y="8613267"/>
                  <a:pt x="681304" y="8622197"/>
                </a:cubicBezTo>
                <a:cubicBezTo>
                  <a:pt x="684876" y="8626067"/>
                  <a:pt x="687778" y="8628671"/>
                  <a:pt x="690010" y="8630011"/>
                </a:cubicBezTo>
                <a:cubicBezTo>
                  <a:pt x="692243" y="8631350"/>
                  <a:pt x="696187" y="8632615"/>
                  <a:pt x="701842" y="8633806"/>
                </a:cubicBezTo>
                <a:cubicBezTo>
                  <a:pt x="717618" y="8637378"/>
                  <a:pt x="739942" y="8638866"/>
                  <a:pt x="768815" y="8638271"/>
                </a:cubicBezTo>
                <a:cubicBezTo>
                  <a:pt x="773280" y="8638271"/>
                  <a:pt x="776554" y="8637526"/>
                  <a:pt x="778637" y="8636038"/>
                </a:cubicBezTo>
                <a:cubicBezTo>
                  <a:pt x="781019" y="8634252"/>
                  <a:pt x="782656" y="8630978"/>
                  <a:pt x="783549" y="8626216"/>
                </a:cubicBezTo>
                <a:cubicBezTo>
                  <a:pt x="785632" y="8609547"/>
                  <a:pt x="786674" y="8593920"/>
                  <a:pt x="786674" y="8579335"/>
                </a:cubicBezTo>
                <a:cubicBezTo>
                  <a:pt x="786674" y="8573977"/>
                  <a:pt x="786376" y="8566535"/>
                  <a:pt x="785781" y="8557010"/>
                </a:cubicBezTo>
                <a:cubicBezTo>
                  <a:pt x="785186" y="8553439"/>
                  <a:pt x="784590" y="8550685"/>
                  <a:pt x="783995" y="8548751"/>
                </a:cubicBezTo>
                <a:cubicBezTo>
                  <a:pt x="783400" y="8546816"/>
                  <a:pt x="781912" y="8544062"/>
                  <a:pt x="779530" y="8540491"/>
                </a:cubicBezTo>
                <a:cubicBezTo>
                  <a:pt x="774172" y="8531859"/>
                  <a:pt x="764647" y="8522482"/>
                  <a:pt x="750955" y="8512362"/>
                </a:cubicBezTo>
                <a:cubicBezTo>
                  <a:pt x="737263" y="8502242"/>
                  <a:pt x="718436" y="8493238"/>
                  <a:pt x="694475" y="8485350"/>
                </a:cubicBezTo>
                <a:cubicBezTo>
                  <a:pt x="670514" y="8477462"/>
                  <a:pt x="642162" y="8473518"/>
                  <a:pt x="609420" y="8473518"/>
                </a:cubicBezTo>
                <a:close/>
                <a:moveTo>
                  <a:pt x="4047349" y="8472625"/>
                </a:moveTo>
                <a:cubicBezTo>
                  <a:pt x="3982758" y="8472625"/>
                  <a:pt x="3927245" y="8485573"/>
                  <a:pt x="3880811" y="8511469"/>
                </a:cubicBezTo>
                <a:cubicBezTo>
                  <a:pt x="3834376" y="8537365"/>
                  <a:pt x="3798955" y="8575167"/>
                  <a:pt x="3774547" y="8624876"/>
                </a:cubicBezTo>
                <a:cubicBezTo>
                  <a:pt x="3750140" y="8674585"/>
                  <a:pt x="3737936" y="8734562"/>
                  <a:pt x="3737936" y="8804809"/>
                </a:cubicBezTo>
                <a:cubicBezTo>
                  <a:pt x="3737936" y="8920598"/>
                  <a:pt x="3764874" y="9004462"/>
                  <a:pt x="3818749" y="9056403"/>
                </a:cubicBezTo>
                <a:cubicBezTo>
                  <a:pt x="3872625" y="9108344"/>
                  <a:pt x="3950760" y="9134315"/>
                  <a:pt x="4053154" y="9134315"/>
                </a:cubicBezTo>
                <a:cubicBezTo>
                  <a:pt x="4116257" y="9134315"/>
                  <a:pt x="4166710" y="9128511"/>
                  <a:pt x="4204512" y="9116902"/>
                </a:cubicBezTo>
                <a:cubicBezTo>
                  <a:pt x="4242314" y="9105293"/>
                  <a:pt x="4270145" y="9092941"/>
                  <a:pt x="4288005" y="9079844"/>
                </a:cubicBezTo>
                <a:lnTo>
                  <a:pt x="4288005" y="8859727"/>
                </a:lnTo>
                <a:cubicBezTo>
                  <a:pt x="4288005" y="8854369"/>
                  <a:pt x="4287781" y="8850500"/>
                  <a:pt x="4287335" y="8848118"/>
                </a:cubicBezTo>
                <a:cubicBezTo>
                  <a:pt x="4286888" y="8845737"/>
                  <a:pt x="4285623" y="8843058"/>
                  <a:pt x="4283540" y="8840082"/>
                </a:cubicBezTo>
                <a:cubicBezTo>
                  <a:pt x="4269550" y="8819543"/>
                  <a:pt x="4250797" y="8798856"/>
                  <a:pt x="4227283" y="8778020"/>
                </a:cubicBezTo>
                <a:cubicBezTo>
                  <a:pt x="4223413" y="8774448"/>
                  <a:pt x="4219692" y="8772662"/>
                  <a:pt x="4216121" y="8772662"/>
                </a:cubicBezTo>
                <a:cubicBezTo>
                  <a:pt x="4214037" y="8772662"/>
                  <a:pt x="4212177" y="8773035"/>
                  <a:pt x="4210539" y="8773779"/>
                </a:cubicBezTo>
                <a:cubicBezTo>
                  <a:pt x="4208902" y="8774523"/>
                  <a:pt x="4206893" y="8775937"/>
                  <a:pt x="4204512" y="8778020"/>
                </a:cubicBezTo>
                <a:cubicBezTo>
                  <a:pt x="4180402" y="8799749"/>
                  <a:pt x="4161649" y="8820436"/>
                  <a:pt x="4148255" y="8840082"/>
                </a:cubicBezTo>
                <a:cubicBezTo>
                  <a:pt x="4146171" y="8843356"/>
                  <a:pt x="4144906" y="8846035"/>
                  <a:pt x="4144460" y="8848118"/>
                </a:cubicBezTo>
                <a:cubicBezTo>
                  <a:pt x="4144013" y="8850202"/>
                  <a:pt x="4143790" y="8854071"/>
                  <a:pt x="4143790" y="8859727"/>
                </a:cubicBezTo>
                <a:lnTo>
                  <a:pt x="4143790" y="8998584"/>
                </a:lnTo>
                <a:cubicBezTo>
                  <a:pt x="4137539" y="9002155"/>
                  <a:pt x="4127642" y="9005578"/>
                  <a:pt x="4114099" y="9008853"/>
                </a:cubicBezTo>
                <a:cubicBezTo>
                  <a:pt x="4100556" y="9012127"/>
                  <a:pt x="4082026" y="9013764"/>
                  <a:pt x="4058512" y="9013764"/>
                </a:cubicBezTo>
                <a:cubicBezTo>
                  <a:pt x="4003743" y="9013764"/>
                  <a:pt x="3961922" y="8995607"/>
                  <a:pt x="3933049" y="8959293"/>
                </a:cubicBezTo>
                <a:cubicBezTo>
                  <a:pt x="3904177" y="8922979"/>
                  <a:pt x="3889740" y="8869847"/>
                  <a:pt x="3889740" y="8799898"/>
                </a:cubicBezTo>
                <a:cubicBezTo>
                  <a:pt x="3889740" y="8755845"/>
                  <a:pt x="3895991" y="8718340"/>
                  <a:pt x="3908493" y="8687384"/>
                </a:cubicBezTo>
                <a:cubicBezTo>
                  <a:pt x="3920994" y="8656428"/>
                  <a:pt x="3939077" y="8632987"/>
                  <a:pt x="3962741" y="8617063"/>
                </a:cubicBezTo>
                <a:cubicBezTo>
                  <a:pt x="3986404" y="8601138"/>
                  <a:pt x="4014607" y="8593176"/>
                  <a:pt x="4047349" y="8593176"/>
                </a:cubicBezTo>
                <a:cubicBezTo>
                  <a:pt x="4067590" y="8593176"/>
                  <a:pt x="4084110" y="8595483"/>
                  <a:pt x="4096909" y="8600096"/>
                </a:cubicBezTo>
                <a:cubicBezTo>
                  <a:pt x="4109708" y="8604710"/>
                  <a:pt x="4119010" y="8609621"/>
                  <a:pt x="4124814" y="8614830"/>
                </a:cubicBezTo>
                <a:cubicBezTo>
                  <a:pt x="4130619" y="8620039"/>
                  <a:pt x="4136646" y="8626662"/>
                  <a:pt x="4142897" y="8634699"/>
                </a:cubicBezTo>
                <a:cubicBezTo>
                  <a:pt x="4146767" y="8639759"/>
                  <a:pt x="4150264" y="8643331"/>
                  <a:pt x="4153389" y="8645414"/>
                </a:cubicBezTo>
                <a:cubicBezTo>
                  <a:pt x="4156515" y="8647498"/>
                  <a:pt x="4161501" y="8649135"/>
                  <a:pt x="4168347" y="8650326"/>
                </a:cubicBezTo>
                <a:cubicBezTo>
                  <a:pt x="4174300" y="8651219"/>
                  <a:pt x="4183602" y="8652037"/>
                  <a:pt x="4196252" y="8652781"/>
                </a:cubicBezTo>
                <a:cubicBezTo>
                  <a:pt x="4208902" y="8653526"/>
                  <a:pt x="4219990" y="8653898"/>
                  <a:pt x="4229515" y="8653898"/>
                </a:cubicBezTo>
                <a:cubicBezTo>
                  <a:pt x="4239040" y="8653898"/>
                  <a:pt x="4245589" y="8652409"/>
                  <a:pt x="4249160" y="8649433"/>
                </a:cubicBezTo>
                <a:cubicBezTo>
                  <a:pt x="4250649" y="8648242"/>
                  <a:pt x="4251839" y="8646754"/>
                  <a:pt x="4252732" y="8644968"/>
                </a:cubicBezTo>
                <a:cubicBezTo>
                  <a:pt x="4253625" y="8643182"/>
                  <a:pt x="4254369" y="8640354"/>
                  <a:pt x="4254965" y="8636485"/>
                </a:cubicBezTo>
                <a:cubicBezTo>
                  <a:pt x="4257346" y="8621602"/>
                  <a:pt x="4258537" y="8605528"/>
                  <a:pt x="4258537" y="8588264"/>
                </a:cubicBezTo>
                <a:cubicBezTo>
                  <a:pt x="4258537" y="8582014"/>
                  <a:pt x="4258239" y="8575614"/>
                  <a:pt x="4257644" y="8569066"/>
                </a:cubicBezTo>
                <a:cubicBezTo>
                  <a:pt x="4257346" y="8564005"/>
                  <a:pt x="4256751" y="8560210"/>
                  <a:pt x="4255858" y="8557680"/>
                </a:cubicBezTo>
                <a:cubicBezTo>
                  <a:pt x="4254965" y="8555150"/>
                  <a:pt x="4253476" y="8552099"/>
                  <a:pt x="4251393" y="8548527"/>
                </a:cubicBezTo>
                <a:cubicBezTo>
                  <a:pt x="4238891" y="8528882"/>
                  <a:pt x="4217014" y="8511320"/>
                  <a:pt x="4185760" y="8495842"/>
                </a:cubicBezTo>
                <a:cubicBezTo>
                  <a:pt x="4154506" y="8480364"/>
                  <a:pt x="4108369" y="8472625"/>
                  <a:pt x="4047349" y="8472625"/>
                </a:cubicBezTo>
                <a:close/>
                <a:moveTo>
                  <a:pt x="1206072" y="8472625"/>
                </a:moveTo>
                <a:cubicBezTo>
                  <a:pt x="1139397" y="8472625"/>
                  <a:pt x="1082470" y="8485126"/>
                  <a:pt x="1035291" y="8510130"/>
                </a:cubicBezTo>
                <a:cubicBezTo>
                  <a:pt x="988113" y="8535133"/>
                  <a:pt x="952097" y="8572935"/>
                  <a:pt x="927242" y="8623537"/>
                </a:cubicBezTo>
                <a:cubicBezTo>
                  <a:pt x="902388" y="8674138"/>
                  <a:pt x="889961" y="8736944"/>
                  <a:pt x="889961" y="8811953"/>
                </a:cubicBezTo>
                <a:cubicBezTo>
                  <a:pt x="889961" y="8882498"/>
                  <a:pt x="902388" y="8941880"/>
                  <a:pt x="927242" y="8990100"/>
                </a:cubicBezTo>
                <a:cubicBezTo>
                  <a:pt x="952097" y="9038321"/>
                  <a:pt x="987443" y="9074486"/>
                  <a:pt x="1033282" y="9098596"/>
                </a:cubicBezTo>
                <a:cubicBezTo>
                  <a:pt x="1079121" y="9122706"/>
                  <a:pt x="1133295" y="9134761"/>
                  <a:pt x="1195803" y="9134761"/>
                </a:cubicBezTo>
                <a:cubicBezTo>
                  <a:pt x="1260989" y="9134761"/>
                  <a:pt x="1316874" y="9122483"/>
                  <a:pt x="1363458" y="9097926"/>
                </a:cubicBezTo>
                <a:cubicBezTo>
                  <a:pt x="1410041" y="9073370"/>
                  <a:pt x="1445834" y="9036088"/>
                  <a:pt x="1470837" y="8986082"/>
                </a:cubicBezTo>
                <a:cubicBezTo>
                  <a:pt x="1495840" y="8936076"/>
                  <a:pt x="1508342" y="8873717"/>
                  <a:pt x="1508342" y="8799005"/>
                </a:cubicBezTo>
                <a:cubicBezTo>
                  <a:pt x="1508342" y="8728460"/>
                  <a:pt x="1496212" y="8668780"/>
                  <a:pt x="1471953" y="8619965"/>
                </a:cubicBezTo>
                <a:cubicBezTo>
                  <a:pt x="1447694" y="8571149"/>
                  <a:pt x="1412943" y="8534389"/>
                  <a:pt x="1367699" y="8509683"/>
                </a:cubicBezTo>
                <a:cubicBezTo>
                  <a:pt x="1322455" y="8484978"/>
                  <a:pt x="1268580" y="8472625"/>
                  <a:pt x="1206072" y="8472625"/>
                </a:cubicBezTo>
                <a:close/>
                <a:moveTo>
                  <a:pt x="3562914" y="8467714"/>
                </a:moveTo>
                <a:cubicBezTo>
                  <a:pt x="3561128" y="8467714"/>
                  <a:pt x="3559491" y="8468086"/>
                  <a:pt x="3558003" y="8468830"/>
                </a:cubicBezTo>
                <a:cubicBezTo>
                  <a:pt x="3556514" y="8469574"/>
                  <a:pt x="3554431" y="8470988"/>
                  <a:pt x="3551752" y="8473071"/>
                </a:cubicBezTo>
                <a:cubicBezTo>
                  <a:pt x="3529130" y="8494800"/>
                  <a:pt x="3511419" y="8515487"/>
                  <a:pt x="3498620" y="8535133"/>
                </a:cubicBezTo>
                <a:cubicBezTo>
                  <a:pt x="3496834" y="8538407"/>
                  <a:pt x="3495718" y="8541086"/>
                  <a:pt x="3495272" y="8543169"/>
                </a:cubicBezTo>
                <a:cubicBezTo>
                  <a:pt x="3494825" y="8545253"/>
                  <a:pt x="3494602" y="8549123"/>
                  <a:pt x="3494602" y="8554778"/>
                </a:cubicBezTo>
                <a:lnTo>
                  <a:pt x="3494602" y="8931611"/>
                </a:lnTo>
                <a:cubicBezTo>
                  <a:pt x="3486565" y="8921193"/>
                  <a:pt x="3473915" y="8901771"/>
                  <a:pt x="3456651" y="8873345"/>
                </a:cubicBezTo>
                <a:cubicBezTo>
                  <a:pt x="3439387" y="8844919"/>
                  <a:pt x="3406049" y="8787545"/>
                  <a:pt x="3356638" y="8701225"/>
                </a:cubicBezTo>
                <a:cubicBezTo>
                  <a:pt x="3319431" y="8635741"/>
                  <a:pt x="3288847" y="8587520"/>
                  <a:pt x="3264886" y="8556564"/>
                </a:cubicBezTo>
                <a:cubicBezTo>
                  <a:pt x="3240924" y="8525608"/>
                  <a:pt x="3220386" y="8505665"/>
                  <a:pt x="3203271" y="8496735"/>
                </a:cubicBezTo>
                <a:cubicBezTo>
                  <a:pt x="3186156" y="8487805"/>
                  <a:pt x="3165989" y="8483341"/>
                  <a:pt x="3142772" y="8483341"/>
                </a:cubicBezTo>
                <a:lnTo>
                  <a:pt x="3101249" y="8483341"/>
                </a:lnTo>
                <a:cubicBezTo>
                  <a:pt x="3084283" y="8483341"/>
                  <a:pt x="3072302" y="8487284"/>
                  <a:pt x="3065307" y="8495172"/>
                </a:cubicBezTo>
                <a:cubicBezTo>
                  <a:pt x="3058312" y="8503060"/>
                  <a:pt x="3054815" y="8516083"/>
                  <a:pt x="3054815" y="8534240"/>
                </a:cubicBezTo>
                <a:lnTo>
                  <a:pt x="3054815" y="9099936"/>
                </a:lnTo>
                <a:cubicBezTo>
                  <a:pt x="3054815" y="9108865"/>
                  <a:pt x="3056526" y="9115042"/>
                  <a:pt x="3059949" y="9118465"/>
                </a:cubicBezTo>
                <a:cubicBezTo>
                  <a:pt x="3063372" y="9121888"/>
                  <a:pt x="3069400" y="9123599"/>
                  <a:pt x="3078032" y="9123599"/>
                </a:cubicBezTo>
                <a:lnTo>
                  <a:pt x="3167775" y="9123599"/>
                </a:lnTo>
                <a:cubicBezTo>
                  <a:pt x="3176407" y="9123599"/>
                  <a:pt x="3182435" y="9121888"/>
                  <a:pt x="3185858" y="9118465"/>
                </a:cubicBezTo>
                <a:cubicBezTo>
                  <a:pt x="3189281" y="9115042"/>
                  <a:pt x="3190992" y="9108865"/>
                  <a:pt x="3190992" y="9099936"/>
                </a:cubicBezTo>
                <a:lnTo>
                  <a:pt x="3190992" y="8661041"/>
                </a:lnTo>
                <a:cubicBezTo>
                  <a:pt x="3196350" y="8667292"/>
                  <a:pt x="3206396" y="8682770"/>
                  <a:pt x="3221130" y="8707476"/>
                </a:cubicBezTo>
                <a:cubicBezTo>
                  <a:pt x="3235864" y="8732181"/>
                  <a:pt x="3270020" y="8790671"/>
                  <a:pt x="3323598" y="8882944"/>
                </a:cubicBezTo>
                <a:cubicBezTo>
                  <a:pt x="3364675" y="8954084"/>
                  <a:pt x="3399054" y="9007067"/>
                  <a:pt x="3426736" y="9041893"/>
                </a:cubicBezTo>
                <a:cubicBezTo>
                  <a:pt x="3454418" y="9076718"/>
                  <a:pt x="3477189" y="9099043"/>
                  <a:pt x="3495048" y="9108865"/>
                </a:cubicBezTo>
                <a:cubicBezTo>
                  <a:pt x="3512908" y="9118688"/>
                  <a:pt x="3532106" y="9123599"/>
                  <a:pt x="3552645" y="9123599"/>
                </a:cubicBezTo>
                <a:lnTo>
                  <a:pt x="3595507" y="9123599"/>
                </a:lnTo>
                <a:cubicBezTo>
                  <a:pt x="3608604" y="9123599"/>
                  <a:pt x="3617757" y="9120846"/>
                  <a:pt x="3622966" y="9115339"/>
                </a:cubicBezTo>
                <a:cubicBezTo>
                  <a:pt x="3628175" y="9109833"/>
                  <a:pt x="3630780" y="9100233"/>
                  <a:pt x="3630780" y="9086541"/>
                </a:cubicBezTo>
                <a:lnTo>
                  <a:pt x="3630780" y="8554778"/>
                </a:lnTo>
                <a:cubicBezTo>
                  <a:pt x="3630780" y="8549420"/>
                  <a:pt x="3630556" y="8545551"/>
                  <a:pt x="3630110" y="8543169"/>
                </a:cubicBezTo>
                <a:cubicBezTo>
                  <a:pt x="3629663" y="8540788"/>
                  <a:pt x="3628547" y="8538109"/>
                  <a:pt x="3626761" y="8535133"/>
                </a:cubicBezTo>
                <a:cubicBezTo>
                  <a:pt x="3613367" y="8514594"/>
                  <a:pt x="3595656" y="8493907"/>
                  <a:pt x="3573630" y="8473071"/>
                </a:cubicBezTo>
                <a:cubicBezTo>
                  <a:pt x="3569760" y="8469500"/>
                  <a:pt x="3566188" y="8467714"/>
                  <a:pt x="3562914" y="8467714"/>
                </a:cubicBezTo>
                <a:close/>
                <a:moveTo>
                  <a:pt x="2841395" y="8467714"/>
                </a:moveTo>
                <a:cubicBezTo>
                  <a:pt x="2839312" y="8467714"/>
                  <a:pt x="2837451" y="8468086"/>
                  <a:pt x="2835814" y="8468830"/>
                </a:cubicBezTo>
                <a:cubicBezTo>
                  <a:pt x="2834177" y="8469574"/>
                  <a:pt x="2832168" y="8470988"/>
                  <a:pt x="2829787" y="8473071"/>
                </a:cubicBezTo>
                <a:cubicBezTo>
                  <a:pt x="2805677" y="8494800"/>
                  <a:pt x="2786924" y="8515487"/>
                  <a:pt x="2773530" y="8535133"/>
                </a:cubicBezTo>
                <a:cubicBezTo>
                  <a:pt x="2771446" y="8538407"/>
                  <a:pt x="2770181" y="8541086"/>
                  <a:pt x="2769734" y="8543169"/>
                </a:cubicBezTo>
                <a:cubicBezTo>
                  <a:pt x="2769288" y="8545253"/>
                  <a:pt x="2769065" y="8549123"/>
                  <a:pt x="2769065" y="8554778"/>
                </a:cubicBezTo>
                <a:lnTo>
                  <a:pt x="2769065" y="9099936"/>
                </a:lnTo>
                <a:cubicBezTo>
                  <a:pt x="2769065" y="9108865"/>
                  <a:pt x="2770925" y="9115042"/>
                  <a:pt x="2774646" y="9118465"/>
                </a:cubicBezTo>
                <a:cubicBezTo>
                  <a:pt x="2778366" y="9121888"/>
                  <a:pt x="2784692" y="9123599"/>
                  <a:pt x="2793621" y="9123599"/>
                </a:cubicBezTo>
                <a:lnTo>
                  <a:pt x="2888722" y="9123599"/>
                </a:lnTo>
                <a:cubicBezTo>
                  <a:pt x="2897652" y="9123599"/>
                  <a:pt x="2903977" y="9121888"/>
                  <a:pt x="2907698" y="9118465"/>
                </a:cubicBezTo>
                <a:cubicBezTo>
                  <a:pt x="2911419" y="9115042"/>
                  <a:pt x="2913279" y="9108865"/>
                  <a:pt x="2913279" y="9099936"/>
                </a:cubicBezTo>
                <a:lnTo>
                  <a:pt x="2913279" y="8554778"/>
                </a:lnTo>
                <a:cubicBezTo>
                  <a:pt x="2913279" y="8549420"/>
                  <a:pt x="2913056" y="8545551"/>
                  <a:pt x="2912609" y="8543169"/>
                </a:cubicBezTo>
                <a:cubicBezTo>
                  <a:pt x="2912163" y="8540788"/>
                  <a:pt x="2910898" y="8538109"/>
                  <a:pt x="2908814" y="8535133"/>
                </a:cubicBezTo>
                <a:cubicBezTo>
                  <a:pt x="2894824" y="8514594"/>
                  <a:pt x="2876072" y="8493907"/>
                  <a:pt x="2852557" y="8473071"/>
                </a:cubicBezTo>
                <a:cubicBezTo>
                  <a:pt x="2848688" y="8469500"/>
                  <a:pt x="2844967" y="8467714"/>
                  <a:pt x="2841395" y="8467714"/>
                </a:cubicBezTo>
                <a:close/>
                <a:moveTo>
                  <a:pt x="1441939" y="0"/>
                </a:moveTo>
                <a:lnTo>
                  <a:pt x="5767754" y="0"/>
                </a:lnTo>
                <a:lnTo>
                  <a:pt x="4325816" y="9401908"/>
                </a:lnTo>
                <a:lnTo>
                  <a:pt x="0" y="9401908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D23B28-F3B2-DC0D-DCDA-98A8400CBFD3}"/>
              </a:ext>
            </a:extLst>
          </p:cNvPr>
          <p:cNvSpPr txBox="1"/>
          <p:nvPr/>
        </p:nvSpPr>
        <p:spPr>
          <a:xfrm>
            <a:off x="5275386" y="7215554"/>
            <a:ext cx="6916614" cy="9401908"/>
          </a:xfrm>
          <a:custGeom>
            <a:avLst/>
            <a:gdLst/>
            <a:ahLst/>
            <a:cxnLst/>
            <a:rect l="l" t="t" r="r" b="b"/>
            <a:pathLst>
              <a:path w="6916614" h="9401908">
                <a:moveTo>
                  <a:pt x="2926384" y="422851"/>
                </a:moveTo>
                <a:lnTo>
                  <a:pt x="2929063" y="422851"/>
                </a:lnTo>
                <a:cubicBezTo>
                  <a:pt x="2946327" y="453212"/>
                  <a:pt x="2963145" y="489972"/>
                  <a:pt x="2979516" y="533132"/>
                </a:cubicBezTo>
                <a:cubicBezTo>
                  <a:pt x="2995887" y="576292"/>
                  <a:pt x="3010621" y="621536"/>
                  <a:pt x="3023718" y="668864"/>
                </a:cubicBezTo>
                <a:lnTo>
                  <a:pt x="2829944" y="668864"/>
                </a:lnTo>
                <a:cubicBezTo>
                  <a:pt x="2842445" y="620643"/>
                  <a:pt x="2856956" y="575102"/>
                  <a:pt x="2873476" y="532239"/>
                </a:cubicBezTo>
                <a:cubicBezTo>
                  <a:pt x="2889996" y="489377"/>
                  <a:pt x="2907632" y="452914"/>
                  <a:pt x="2926384" y="422851"/>
                </a:cubicBezTo>
                <a:close/>
                <a:moveTo>
                  <a:pt x="1660741" y="371985"/>
                </a:moveTo>
                <a:lnTo>
                  <a:pt x="1639723" y="486266"/>
                </a:lnTo>
                <a:lnTo>
                  <a:pt x="1637533" y="461248"/>
                </a:lnTo>
                <a:cubicBezTo>
                  <a:pt x="1637533" y="441008"/>
                  <a:pt x="1640026" y="422274"/>
                  <a:pt x="1645011" y="405047"/>
                </a:cubicBezTo>
                <a:close/>
                <a:moveTo>
                  <a:pt x="3431060" y="281762"/>
                </a:moveTo>
                <a:cubicBezTo>
                  <a:pt x="3400104" y="281762"/>
                  <a:pt x="3376813" y="285482"/>
                  <a:pt x="3361186" y="292924"/>
                </a:cubicBezTo>
                <a:cubicBezTo>
                  <a:pt x="3345559" y="300365"/>
                  <a:pt x="3334917" y="312420"/>
                  <a:pt x="3329262" y="329089"/>
                </a:cubicBezTo>
                <a:cubicBezTo>
                  <a:pt x="3323606" y="345758"/>
                  <a:pt x="3320779" y="369868"/>
                  <a:pt x="3320779" y="401419"/>
                </a:cubicBezTo>
                <a:lnTo>
                  <a:pt x="3320779" y="898357"/>
                </a:lnTo>
                <a:cubicBezTo>
                  <a:pt x="3320779" y="907286"/>
                  <a:pt x="3322639" y="913463"/>
                  <a:pt x="3326360" y="916886"/>
                </a:cubicBezTo>
                <a:cubicBezTo>
                  <a:pt x="3330081" y="920309"/>
                  <a:pt x="3336406" y="922020"/>
                  <a:pt x="3345335" y="922020"/>
                </a:cubicBezTo>
                <a:lnTo>
                  <a:pt x="3440437" y="922020"/>
                </a:lnTo>
                <a:cubicBezTo>
                  <a:pt x="3449366" y="922020"/>
                  <a:pt x="3455692" y="920309"/>
                  <a:pt x="3459412" y="916886"/>
                </a:cubicBezTo>
                <a:cubicBezTo>
                  <a:pt x="3463133" y="913463"/>
                  <a:pt x="3464993" y="907286"/>
                  <a:pt x="3464993" y="898357"/>
                </a:cubicBezTo>
                <a:lnTo>
                  <a:pt x="3464993" y="447854"/>
                </a:lnTo>
                <a:cubicBezTo>
                  <a:pt x="3464993" y="427316"/>
                  <a:pt x="3468639" y="412954"/>
                  <a:pt x="3475932" y="404768"/>
                </a:cubicBezTo>
                <a:cubicBezTo>
                  <a:pt x="3483225" y="396583"/>
                  <a:pt x="3496545" y="392490"/>
                  <a:pt x="3515892" y="392490"/>
                </a:cubicBezTo>
                <a:lnTo>
                  <a:pt x="3542682" y="392490"/>
                </a:lnTo>
                <a:cubicBezTo>
                  <a:pt x="3570661" y="392490"/>
                  <a:pt x="3592316" y="399931"/>
                  <a:pt x="3607645" y="414814"/>
                </a:cubicBezTo>
                <a:cubicBezTo>
                  <a:pt x="3622974" y="429697"/>
                  <a:pt x="3630639" y="452170"/>
                  <a:pt x="3630639" y="482233"/>
                </a:cubicBezTo>
                <a:cubicBezTo>
                  <a:pt x="3630639" y="513785"/>
                  <a:pt x="3623569" y="537448"/>
                  <a:pt x="3609431" y="553224"/>
                </a:cubicBezTo>
                <a:cubicBezTo>
                  <a:pt x="3595292" y="569000"/>
                  <a:pt x="3576614" y="576888"/>
                  <a:pt x="3553397" y="576888"/>
                </a:cubicBezTo>
                <a:cubicBezTo>
                  <a:pt x="3546849" y="576888"/>
                  <a:pt x="3541937" y="577334"/>
                  <a:pt x="3538663" y="578227"/>
                </a:cubicBezTo>
                <a:cubicBezTo>
                  <a:pt x="3535389" y="579120"/>
                  <a:pt x="3531371" y="581353"/>
                  <a:pt x="3526608" y="584925"/>
                </a:cubicBezTo>
                <a:cubicBezTo>
                  <a:pt x="3521548" y="588496"/>
                  <a:pt x="3515595" y="593780"/>
                  <a:pt x="3508749" y="600775"/>
                </a:cubicBezTo>
                <a:cubicBezTo>
                  <a:pt x="3501903" y="607770"/>
                  <a:pt x="3496694" y="613946"/>
                  <a:pt x="3493122" y="619304"/>
                </a:cubicBezTo>
                <a:cubicBezTo>
                  <a:pt x="3487466" y="627638"/>
                  <a:pt x="3484639" y="634187"/>
                  <a:pt x="3484639" y="638949"/>
                </a:cubicBezTo>
                <a:cubicBezTo>
                  <a:pt x="3484639" y="642521"/>
                  <a:pt x="3486648" y="646539"/>
                  <a:pt x="3490666" y="651004"/>
                </a:cubicBezTo>
                <a:cubicBezTo>
                  <a:pt x="3494685" y="655469"/>
                  <a:pt x="3501456" y="661422"/>
                  <a:pt x="3510981" y="668864"/>
                </a:cubicBezTo>
                <a:cubicBezTo>
                  <a:pt x="3583014" y="726311"/>
                  <a:pt x="3637485" y="801469"/>
                  <a:pt x="3674394" y="894338"/>
                </a:cubicBezTo>
                <a:cubicBezTo>
                  <a:pt x="3678859" y="905351"/>
                  <a:pt x="3683845" y="912718"/>
                  <a:pt x="3689351" y="916439"/>
                </a:cubicBezTo>
                <a:cubicBezTo>
                  <a:pt x="3694858" y="920160"/>
                  <a:pt x="3701927" y="922020"/>
                  <a:pt x="3710559" y="922020"/>
                </a:cubicBezTo>
                <a:lnTo>
                  <a:pt x="3813697" y="922020"/>
                </a:lnTo>
                <a:cubicBezTo>
                  <a:pt x="3819651" y="922020"/>
                  <a:pt x="3823892" y="920830"/>
                  <a:pt x="3826422" y="918448"/>
                </a:cubicBezTo>
                <a:cubicBezTo>
                  <a:pt x="3828952" y="916067"/>
                  <a:pt x="3830217" y="912495"/>
                  <a:pt x="3830217" y="907733"/>
                </a:cubicBezTo>
                <a:cubicBezTo>
                  <a:pt x="3830217" y="904161"/>
                  <a:pt x="3829771" y="899994"/>
                  <a:pt x="3828878" y="895231"/>
                </a:cubicBezTo>
                <a:cubicBezTo>
                  <a:pt x="3823223" y="868740"/>
                  <a:pt x="3812283" y="838379"/>
                  <a:pt x="3796061" y="804148"/>
                </a:cubicBezTo>
                <a:cubicBezTo>
                  <a:pt x="3779839" y="769918"/>
                  <a:pt x="3760194" y="737473"/>
                  <a:pt x="3737125" y="706815"/>
                </a:cubicBezTo>
                <a:cubicBezTo>
                  <a:pt x="3714057" y="676156"/>
                  <a:pt x="3690021" y="652493"/>
                  <a:pt x="3665018" y="635824"/>
                </a:cubicBezTo>
                <a:lnTo>
                  <a:pt x="3665018" y="633591"/>
                </a:lnTo>
                <a:cubicBezTo>
                  <a:pt x="3698058" y="621685"/>
                  <a:pt x="3725889" y="602189"/>
                  <a:pt x="3748511" y="575102"/>
                </a:cubicBezTo>
                <a:cubicBezTo>
                  <a:pt x="3771133" y="548015"/>
                  <a:pt x="3782443" y="509915"/>
                  <a:pt x="3782443" y="460802"/>
                </a:cubicBezTo>
                <a:cubicBezTo>
                  <a:pt x="3782443" y="400378"/>
                  <a:pt x="3763096" y="355432"/>
                  <a:pt x="3724401" y="325963"/>
                </a:cubicBezTo>
                <a:cubicBezTo>
                  <a:pt x="3685705" y="296496"/>
                  <a:pt x="3627365" y="281762"/>
                  <a:pt x="3549379" y="281762"/>
                </a:cubicBezTo>
                <a:close/>
                <a:moveTo>
                  <a:pt x="2898702" y="281762"/>
                </a:moveTo>
                <a:cubicBezTo>
                  <a:pt x="2884712" y="281762"/>
                  <a:pt x="2872881" y="284515"/>
                  <a:pt x="2863207" y="290022"/>
                </a:cubicBezTo>
                <a:cubicBezTo>
                  <a:pt x="2853533" y="295528"/>
                  <a:pt x="2844231" y="304532"/>
                  <a:pt x="2835302" y="317034"/>
                </a:cubicBezTo>
                <a:cubicBezTo>
                  <a:pt x="2808512" y="354836"/>
                  <a:pt x="2780681" y="409605"/>
                  <a:pt x="2751809" y="481340"/>
                </a:cubicBezTo>
                <a:cubicBezTo>
                  <a:pt x="2722936" y="553075"/>
                  <a:pt x="2698454" y="627564"/>
                  <a:pt x="2678362" y="704806"/>
                </a:cubicBezTo>
                <a:cubicBezTo>
                  <a:pt x="2658270" y="782047"/>
                  <a:pt x="2647034" y="847457"/>
                  <a:pt x="2644653" y="901035"/>
                </a:cubicBezTo>
                <a:cubicBezTo>
                  <a:pt x="2644355" y="915025"/>
                  <a:pt x="2650457" y="922020"/>
                  <a:pt x="2662958" y="922020"/>
                </a:cubicBezTo>
                <a:lnTo>
                  <a:pt x="2768775" y="922020"/>
                </a:lnTo>
                <a:cubicBezTo>
                  <a:pt x="2783360" y="922020"/>
                  <a:pt x="2790951" y="915025"/>
                  <a:pt x="2791546" y="901035"/>
                </a:cubicBezTo>
                <a:cubicBezTo>
                  <a:pt x="2793034" y="866507"/>
                  <a:pt x="2797797" y="826026"/>
                  <a:pt x="2805833" y="779592"/>
                </a:cubicBezTo>
                <a:lnTo>
                  <a:pt x="3049614" y="779592"/>
                </a:lnTo>
                <a:cubicBezTo>
                  <a:pt x="3059139" y="827514"/>
                  <a:pt x="3064497" y="867996"/>
                  <a:pt x="3065687" y="901035"/>
                </a:cubicBezTo>
                <a:cubicBezTo>
                  <a:pt x="3066283" y="915025"/>
                  <a:pt x="3073575" y="922020"/>
                  <a:pt x="3087565" y="922020"/>
                </a:cubicBezTo>
                <a:lnTo>
                  <a:pt x="3195614" y="922020"/>
                </a:lnTo>
                <a:cubicBezTo>
                  <a:pt x="3210199" y="922020"/>
                  <a:pt x="3217343" y="914132"/>
                  <a:pt x="3217046" y="898357"/>
                </a:cubicBezTo>
                <a:cubicBezTo>
                  <a:pt x="3214962" y="845969"/>
                  <a:pt x="3203874" y="781303"/>
                  <a:pt x="3183782" y="704359"/>
                </a:cubicBezTo>
                <a:cubicBezTo>
                  <a:pt x="3163691" y="627415"/>
                  <a:pt x="3139283" y="553001"/>
                  <a:pt x="3110559" y="481117"/>
                </a:cubicBezTo>
                <a:cubicBezTo>
                  <a:pt x="3081835" y="409233"/>
                  <a:pt x="3054079" y="354539"/>
                  <a:pt x="3027290" y="317034"/>
                </a:cubicBezTo>
                <a:cubicBezTo>
                  <a:pt x="3018360" y="304532"/>
                  <a:pt x="3008984" y="295528"/>
                  <a:pt x="2999161" y="290022"/>
                </a:cubicBezTo>
                <a:cubicBezTo>
                  <a:pt x="2989339" y="284515"/>
                  <a:pt x="2977283" y="281762"/>
                  <a:pt x="2962996" y="281762"/>
                </a:cubicBezTo>
                <a:close/>
                <a:moveTo>
                  <a:pt x="2297585" y="281762"/>
                </a:moveTo>
                <a:cubicBezTo>
                  <a:pt x="2266629" y="281762"/>
                  <a:pt x="2243338" y="285482"/>
                  <a:pt x="2227711" y="292924"/>
                </a:cubicBezTo>
                <a:cubicBezTo>
                  <a:pt x="2212084" y="300365"/>
                  <a:pt x="2201443" y="312420"/>
                  <a:pt x="2195787" y="329089"/>
                </a:cubicBezTo>
                <a:cubicBezTo>
                  <a:pt x="2190132" y="345758"/>
                  <a:pt x="2187304" y="369868"/>
                  <a:pt x="2187304" y="401419"/>
                </a:cubicBezTo>
                <a:lnTo>
                  <a:pt x="2187304" y="802362"/>
                </a:lnTo>
                <a:cubicBezTo>
                  <a:pt x="2187304" y="833319"/>
                  <a:pt x="2190206" y="857131"/>
                  <a:pt x="2196010" y="873800"/>
                </a:cubicBezTo>
                <a:cubicBezTo>
                  <a:pt x="2201815" y="890469"/>
                  <a:pt x="2212530" y="902673"/>
                  <a:pt x="2228157" y="910412"/>
                </a:cubicBezTo>
                <a:cubicBezTo>
                  <a:pt x="2243784" y="918151"/>
                  <a:pt x="2266927" y="922020"/>
                  <a:pt x="2297585" y="922020"/>
                </a:cubicBezTo>
                <a:lnTo>
                  <a:pt x="2522167" y="922020"/>
                </a:lnTo>
                <a:cubicBezTo>
                  <a:pt x="2526632" y="922020"/>
                  <a:pt x="2529757" y="921797"/>
                  <a:pt x="2531543" y="921351"/>
                </a:cubicBezTo>
                <a:cubicBezTo>
                  <a:pt x="2533329" y="920904"/>
                  <a:pt x="2535562" y="919937"/>
                  <a:pt x="2538240" y="918448"/>
                </a:cubicBezTo>
                <a:cubicBezTo>
                  <a:pt x="2554314" y="907435"/>
                  <a:pt x="2571131" y="892106"/>
                  <a:pt x="2588693" y="872460"/>
                </a:cubicBezTo>
                <a:cubicBezTo>
                  <a:pt x="2591670" y="869186"/>
                  <a:pt x="2593158" y="866210"/>
                  <a:pt x="2593158" y="863531"/>
                </a:cubicBezTo>
                <a:cubicBezTo>
                  <a:pt x="2593158" y="861150"/>
                  <a:pt x="2591670" y="858024"/>
                  <a:pt x="2588693" y="854155"/>
                </a:cubicBezTo>
                <a:cubicBezTo>
                  <a:pt x="2571131" y="834509"/>
                  <a:pt x="2554314" y="819180"/>
                  <a:pt x="2538240" y="808167"/>
                </a:cubicBezTo>
                <a:cubicBezTo>
                  <a:pt x="2535562" y="806381"/>
                  <a:pt x="2533404" y="805339"/>
                  <a:pt x="2531766" y="805041"/>
                </a:cubicBezTo>
                <a:cubicBezTo>
                  <a:pt x="2530129" y="804744"/>
                  <a:pt x="2526930" y="804595"/>
                  <a:pt x="2522167" y="804595"/>
                </a:cubicBezTo>
                <a:lnTo>
                  <a:pt x="2382417" y="804595"/>
                </a:lnTo>
                <a:cubicBezTo>
                  <a:pt x="2363070" y="804595"/>
                  <a:pt x="2349750" y="800428"/>
                  <a:pt x="2342457" y="792093"/>
                </a:cubicBezTo>
                <a:cubicBezTo>
                  <a:pt x="2335165" y="783759"/>
                  <a:pt x="2331518" y="769323"/>
                  <a:pt x="2331518" y="748784"/>
                </a:cubicBezTo>
                <a:lnTo>
                  <a:pt x="2331518" y="658594"/>
                </a:lnTo>
                <a:lnTo>
                  <a:pt x="2491806" y="658594"/>
                </a:lnTo>
                <a:cubicBezTo>
                  <a:pt x="2496271" y="658594"/>
                  <a:pt x="2499396" y="658371"/>
                  <a:pt x="2501182" y="657925"/>
                </a:cubicBezTo>
                <a:cubicBezTo>
                  <a:pt x="2502968" y="657478"/>
                  <a:pt x="2505201" y="656511"/>
                  <a:pt x="2507880" y="655023"/>
                </a:cubicBezTo>
                <a:cubicBezTo>
                  <a:pt x="2523953" y="644009"/>
                  <a:pt x="2540771" y="628680"/>
                  <a:pt x="2558332" y="609035"/>
                </a:cubicBezTo>
                <a:cubicBezTo>
                  <a:pt x="2561309" y="605760"/>
                  <a:pt x="2562797" y="602784"/>
                  <a:pt x="2562797" y="600105"/>
                </a:cubicBezTo>
                <a:cubicBezTo>
                  <a:pt x="2562797" y="597724"/>
                  <a:pt x="2561309" y="594598"/>
                  <a:pt x="2558332" y="590729"/>
                </a:cubicBezTo>
                <a:cubicBezTo>
                  <a:pt x="2540771" y="571083"/>
                  <a:pt x="2523953" y="555754"/>
                  <a:pt x="2507880" y="544741"/>
                </a:cubicBezTo>
                <a:cubicBezTo>
                  <a:pt x="2505201" y="542955"/>
                  <a:pt x="2503043" y="541913"/>
                  <a:pt x="2501406" y="541616"/>
                </a:cubicBezTo>
                <a:cubicBezTo>
                  <a:pt x="2499768" y="541318"/>
                  <a:pt x="2496569" y="541169"/>
                  <a:pt x="2491806" y="541169"/>
                </a:cubicBezTo>
                <a:lnTo>
                  <a:pt x="2331518" y="541169"/>
                </a:lnTo>
                <a:lnTo>
                  <a:pt x="2331518" y="454551"/>
                </a:lnTo>
                <a:cubicBezTo>
                  <a:pt x="2331518" y="434013"/>
                  <a:pt x="2335165" y="419651"/>
                  <a:pt x="2342457" y="411465"/>
                </a:cubicBezTo>
                <a:cubicBezTo>
                  <a:pt x="2349750" y="403280"/>
                  <a:pt x="2363070" y="399187"/>
                  <a:pt x="2382417" y="399187"/>
                </a:cubicBezTo>
                <a:lnTo>
                  <a:pt x="2507433" y="399187"/>
                </a:lnTo>
                <a:cubicBezTo>
                  <a:pt x="2511898" y="399187"/>
                  <a:pt x="2515023" y="398964"/>
                  <a:pt x="2516809" y="398517"/>
                </a:cubicBezTo>
                <a:cubicBezTo>
                  <a:pt x="2518595" y="398071"/>
                  <a:pt x="2520828" y="397104"/>
                  <a:pt x="2523507" y="395615"/>
                </a:cubicBezTo>
                <a:cubicBezTo>
                  <a:pt x="2539580" y="384602"/>
                  <a:pt x="2556397" y="369273"/>
                  <a:pt x="2573959" y="349627"/>
                </a:cubicBezTo>
                <a:cubicBezTo>
                  <a:pt x="2576936" y="346353"/>
                  <a:pt x="2578424" y="343376"/>
                  <a:pt x="2578424" y="340697"/>
                </a:cubicBezTo>
                <a:cubicBezTo>
                  <a:pt x="2578424" y="338316"/>
                  <a:pt x="2576936" y="335191"/>
                  <a:pt x="2573959" y="331321"/>
                </a:cubicBezTo>
                <a:cubicBezTo>
                  <a:pt x="2556397" y="311676"/>
                  <a:pt x="2539580" y="296347"/>
                  <a:pt x="2523507" y="285334"/>
                </a:cubicBezTo>
                <a:cubicBezTo>
                  <a:pt x="2520828" y="283548"/>
                  <a:pt x="2518670" y="282506"/>
                  <a:pt x="2517032" y="282208"/>
                </a:cubicBezTo>
                <a:cubicBezTo>
                  <a:pt x="2515395" y="281911"/>
                  <a:pt x="2512196" y="281762"/>
                  <a:pt x="2507433" y="281762"/>
                </a:cubicBezTo>
                <a:close/>
                <a:moveTo>
                  <a:pt x="6485013" y="271046"/>
                </a:moveTo>
                <a:cubicBezTo>
                  <a:pt x="6420421" y="271046"/>
                  <a:pt x="6364909" y="283994"/>
                  <a:pt x="6318475" y="309890"/>
                </a:cubicBezTo>
                <a:cubicBezTo>
                  <a:pt x="6272041" y="335786"/>
                  <a:pt x="6236619" y="373588"/>
                  <a:pt x="6212211" y="423297"/>
                </a:cubicBezTo>
                <a:cubicBezTo>
                  <a:pt x="6187803" y="473006"/>
                  <a:pt x="6175599" y="532983"/>
                  <a:pt x="6175599" y="603230"/>
                </a:cubicBezTo>
                <a:cubicBezTo>
                  <a:pt x="6175599" y="719019"/>
                  <a:pt x="6202537" y="802883"/>
                  <a:pt x="6256413" y="854824"/>
                </a:cubicBezTo>
                <a:cubicBezTo>
                  <a:pt x="6310289" y="906765"/>
                  <a:pt x="6388423" y="932736"/>
                  <a:pt x="6490817" y="932736"/>
                </a:cubicBezTo>
                <a:cubicBezTo>
                  <a:pt x="6553921" y="932736"/>
                  <a:pt x="6604373" y="926932"/>
                  <a:pt x="6642175" y="915323"/>
                </a:cubicBezTo>
                <a:cubicBezTo>
                  <a:pt x="6679978" y="903714"/>
                  <a:pt x="6707809" y="891362"/>
                  <a:pt x="6725668" y="878265"/>
                </a:cubicBezTo>
                <a:lnTo>
                  <a:pt x="6725668" y="658148"/>
                </a:lnTo>
                <a:cubicBezTo>
                  <a:pt x="6725668" y="652790"/>
                  <a:pt x="6725445" y="648921"/>
                  <a:pt x="6724999" y="646539"/>
                </a:cubicBezTo>
                <a:cubicBezTo>
                  <a:pt x="6724552" y="644158"/>
                  <a:pt x="6723287" y="641479"/>
                  <a:pt x="6721203" y="638503"/>
                </a:cubicBezTo>
                <a:cubicBezTo>
                  <a:pt x="6707213" y="617964"/>
                  <a:pt x="6688461" y="597277"/>
                  <a:pt x="6664946" y="576441"/>
                </a:cubicBezTo>
                <a:cubicBezTo>
                  <a:pt x="6661077" y="572869"/>
                  <a:pt x="6657356" y="571083"/>
                  <a:pt x="6653784" y="571083"/>
                </a:cubicBezTo>
                <a:cubicBezTo>
                  <a:pt x="6651701" y="571083"/>
                  <a:pt x="6649840" y="571456"/>
                  <a:pt x="6648203" y="572200"/>
                </a:cubicBezTo>
                <a:cubicBezTo>
                  <a:pt x="6646566" y="572944"/>
                  <a:pt x="6644557" y="574358"/>
                  <a:pt x="6642175" y="576441"/>
                </a:cubicBezTo>
                <a:cubicBezTo>
                  <a:pt x="6618065" y="598170"/>
                  <a:pt x="6599313" y="618857"/>
                  <a:pt x="6585919" y="638503"/>
                </a:cubicBezTo>
                <a:cubicBezTo>
                  <a:pt x="6583835" y="641777"/>
                  <a:pt x="6582570" y="644456"/>
                  <a:pt x="6582123" y="646539"/>
                </a:cubicBezTo>
                <a:cubicBezTo>
                  <a:pt x="6581677" y="648623"/>
                  <a:pt x="6581453" y="652493"/>
                  <a:pt x="6581453" y="658148"/>
                </a:cubicBezTo>
                <a:lnTo>
                  <a:pt x="6581453" y="797005"/>
                </a:lnTo>
                <a:cubicBezTo>
                  <a:pt x="6575203" y="800576"/>
                  <a:pt x="6565306" y="804000"/>
                  <a:pt x="6551763" y="807274"/>
                </a:cubicBezTo>
                <a:cubicBezTo>
                  <a:pt x="6538219" y="810548"/>
                  <a:pt x="6519690" y="812185"/>
                  <a:pt x="6496175" y="812185"/>
                </a:cubicBezTo>
                <a:cubicBezTo>
                  <a:pt x="6441407" y="812185"/>
                  <a:pt x="6399585" y="794028"/>
                  <a:pt x="6370713" y="757714"/>
                </a:cubicBezTo>
                <a:cubicBezTo>
                  <a:pt x="6341841" y="721400"/>
                  <a:pt x="6327405" y="668268"/>
                  <a:pt x="6327405" y="598319"/>
                </a:cubicBezTo>
                <a:cubicBezTo>
                  <a:pt x="6327405" y="554266"/>
                  <a:pt x="6333655" y="516761"/>
                  <a:pt x="6346157" y="485805"/>
                </a:cubicBezTo>
                <a:cubicBezTo>
                  <a:pt x="6358658" y="454849"/>
                  <a:pt x="6376741" y="431408"/>
                  <a:pt x="6400404" y="415484"/>
                </a:cubicBezTo>
                <a:cubicBezTo>
                  <a:pt x="6424068" y="399559"/>
                  <a:pt x="6452271" y="391597"/>
                  <a:pt x="6485013" y="391597"/>
                </a:cubicBezTo>
                <a:cubicBezTo>
                  <a:pt x="6505253" y="391597"/>
                  <a:pt x="6521773" y="393904"/>
                  <a:pt x="6534573" y="398517"/>
                </a:cubicBezTo>
                <a:cubicBezTo>
                  <a:pt x="6547372" y="403131"/>
                  <a:pt x="6556674" y="408042"/>
                  <a:pt x="6562478" y="413251"/>
                </a:cubicBezTo>
                <a:cubicBezTo>
                  <a:pt x="6568283" y="418460"/>
                  <a:pt x="6574310" y="425083"/>
                  <a:pt x="6580561" y="433120"/>
                </a:cubicBezTo>
                <a:cubicBezTo>
                  <a:pt x="6584430" y="438180"/>
                  <a:pt x="6587927" y="441752"/>
                  <a:pt x="6591053" y="443836"/>
                </a:cubicBezTo>
                <a:cubicBezTo>
                  <a:pt x="6594179" y="445919"/>
                  <a:pt x="6599164" y="447556"/>
                  <a:pt x="6606011" y="448747"/>
                </a:cubicBezTo>
                <a:cubicBezTo>
                  <a:pt x="6611963" y="449640"/>
                  <a:pt x="6621265" y="450458"/>
                  <a:pt x="6633915" y="451202"/>
                </a:cubicBezTo>
                <a:cubicBezTo>
                  <a:pt x="6646566" y="451947"/>
                  <a:pt x="6657653" y="452319"/>
                  <a:pt x="6667179" y="452319"/>
                </a:cubicBezTo>
                <a:cubicBezTo>
                  <a:pt x="6676703" y="452319"/>
                  <a:pt x="6683252" y="450830"/>
                  <a:pt x="6686824" y="447854"/>
                </a:cubicBezTo>
                <a:cubicBezTo>
                  <a:pt x="6688313" y="446663"/>
                  <a:pt x="6689503" y="445175"/>
                  <a:pt x="6690396" y="443389"/>
                </a:cubicBezTo>
                <a:cubicBezTo>
                  <a:pt x="6691289" y="441603"/>
                  <a:pt x="6692033" y="438775"/>
                  <a:pt x="6692629" y="434906"/>
                </a:cubicBezTo>
                <a:cubicBezTo>
                  <a:pt x="6695009" y="420023"/>
                  <a:pt x="6696200" y="403950"/>
                  <a:pt x="6696200" y="386685"/>
                </a:cubicBezTo>
                <a:cubicBezTo>
                  <a:pt x="6696200" y="380435"/>
                  <a:pt x="6695903" y="374035"/>
                  <a:pt x="6695307" y="367487"/>
                </a:cubicBezTo>
                <a:cubicBezTo>
                  <a:pt x="6695009" y="362426"/>
                  <a:pt x="6694414" y="358631"/>
                  <a:pt x="6693521" y="356101"/>
                </a:cubicBezTo>
                <a:cubicBezTo>
                  <a:pt x="6692629" y="353571"/>
                  <a:pt x="6691140" y="350520"/>
                  <a:pt x="6689057" y="346948"/>
                </a:cubicBezTo>
                <a:cubicBezTo>
                  <a:pt x="6676555" y="327303"/>
                  <a:pt x="6654677" y="309741"/>
                  <a:pt x="6623423" y="294263"/>
                </a:cubicBezTo>
                <a:cubicBezTo>
                  <a:pt x="6592169" y="278785"/>
                  <a:pt x="6546033" y="271046"/>
                  <a:pt x="6485013" y="271046"/>
                </a:cubicBezTo>
                <a:close/>
                <a:moveTo>
                  <a:pt x="4191869" y="270599"/>
                </a:moveTo>
                <a:cubicBezTo>
                  <a:pt x="4129957" y="270599"/>
                  <a:pt x="4076305" y="283622"/>
                  <a:pt x="4030912" y="309667"/>
                </a:cubicBezTo>
                <a:cubicBezTo>
                  <a:pt x="3985519" y="335712"/>
                  <a:pt x="3950619" y="373663"/>
                  <a:pt x="3926211" y="423521"/>
                </a:cubicBezTo>
                <a:cubicBezTo>
                  <a:pt x="3901804" y="473378"/>
                  <a:pt x="3889600" y="533281"/>
                  <a:pt x="3889600" y="603230"/>
                </a:cubicBezTo>
                <a:cubicBezTo>
                  <a:pt x="3889600" y="722591"/>
                  <a:pt x="3915942" y="807423"/>
                  <a:pt x="3968627" y="857726"/>
                </a:cubicBezTo>
                <a:cubicBezTo>
                  <a:pt x="4021313" y="908030"/>
                  <a:pt x="4093197" y="933182"/>
                  <a:pt x="4184279" y="933182"/>
                </a:cubicBezTo>
                <a:cubicBezTo>
                  <a:pt x="4230416" y="933182"/>
                  <a:pt x="4268963" y="927973"/>
                  <a:pt x="4299919" y="917555"/>
                </a:cubicBezTo>
                <a:cubicBezTo>
                  <a:pt x="4330875" y="907137"/>
                  <a:pt x="4353943" y="895752"/>
                  <a:pt x="4369124" y="883399"/>
                </a:cubicBezTo>
                <a:cubicBezTo>
                  <a:pt x="4384304" y="871047"/>
                  <a:pt x="4395020" y="859661"/>
                  <a:pt x="4401271" y="849243"/>
                </a:cubicBezTo>
                <a:cubicBezTo>
                  <a:pt x="4403652" y="845374"/>
                  <a:pt x="4405140" y="842472"/>
                  <a:pt x="4405735" y="840537"/>
                </a:cubicBezTo>
                <a:cubicBezTo>
                  <a:pt x="4406331" y="838602"/>
                  <a:pt x="4406926" y="835849"/>
                  <a:pt x="4407521" y="832277"/>
                </a:cubicBezTo>
                <a:cubicBezTo>
                  <a:pt x="4408117" y="822157"/>
                  <a:pt x="4408415" y="813376"/>
                  <a:pt x="4408415" y="805934"/>
                </a:cubicBezTo>
                <a:cubicBezTo>
                  <a:pt x="4408415" y="793730"/>
                  <a:pt x="4407819" y="779889"/>
                  <a:pt x="4406629" y="764411"/>
                </a:cubicBezTo>
                <a:cubicBezTo>
                  <a:pt x="4406033" y="757565"/>
                  <a:pt x="4404545" y="753100"/>
                  <a:pt x="4402164" y="751017"/>
                </a:cubicBezTo>
                <a:cubicBezTo>
                  <a:pt x="4399783" y="748933"/>
                  <a:pt x="4395467" y="747743"/>
                  <a:pt x="4389216" y="747445"/>
                </a:cubicBezTo>
                <a:cubicBezTo>
                  <a:pt x="4382667" y="746850"/>
                  <a:pt x="4374184" y="746552"/>
                  <a:pt x="4363766" y="746552"/>
                </a:cubicBezTo>
                <a:cubicBezTo>
                  <a:pt x="4337572" y="746552"/>
                  <a:pt x="4320457" y="747743"/>
                  <a:pt x="4312420" y="750124"/>
                </a:cubicBezTo>
                <a:cubicBezTo>
                  <a:pt x="4307063" y="751314"/>
                  <a:pt x="4302821" y="753249"/>
                  <a:pt x="4299695" y="755928"/>
                </a:cubicBezTo>
                <a:cubicBezTo>
                  <a:pt x="4296570" y="758607"/>
                  <a:pt x="4292477" y="763221"/>
                  <a:pt x="4287417" y="769769"/>
                </a:cubicBezTo>
                <a:cubicBezTo>
                  <a:pt x="4280571" y="778699"/>
                  <a:pt x="4273874" y="786066"/>
                  <a:pt x="4267325" y="791870"/>
                </a:cubicBezTo>
                <a:cubicBezTo>
                  <a:pt x="4260777" y="797674"/>
                  <a:pt x="4251177" y="802586"/>
                  <a:pt x="4238527" y="806604"/>
                </a:cubicBezTo>
                <a:cubicBezTo>
                  <a:pt x="4225877" y="810622"/>
                  <a:pt x="4209580" y="812632"/>
                  <a:pt x="4189637" y="812632"/>
                </a:cubicBezTo>
                <a:cubicBezTo>
                  <a:pt x="4161360" y="812632"/>
                  <a:pt x="4136059" y="804744"/>
                  <a:pt x="4113735" y="788968"/>
                </a:cubicBezTo>
                <a:cubicBezTo>
                  <a:pt x="4091411" y="773192"/>
                  <a:pt x="4073775" y="749231"/>
                  <a:pt x="4060827" y="717084"/>
                </a:cubicBezTo>
                <a:cubicBezTo>
                  <a:pt x="4047878" y="684937"/>
                  <a:pt x="4041404" y="645349"/>
                  <a:pt x="4041404" y="598319"/>
                </a:cubicBezTo>
                <a:cubicBezTo>
                  <a:pt x="4041404" y="528667"/>
                  <a:pt x="4054576" y="476726"/>
                  <a:pt x="4080918" y="442496"/>
                </a:cubicBezTo>
                <a:cubicBezTo>
                  <a:pt x="4107261" y="408266"/>
                  <a:pt x="4142607" y="391150"/>
                  <a:pt x="4186958" y="391150"/>
                </a:cubicBezTo>
                <a:cubicBezTo>
                  <a:pt x="4213152" y="391150"/>
                  <a:pt x="4233095" y="395243"/>
                  <a:pt x="4246787" y="403429"/>
                </a:cubicBezTo>
                <a:cubicBezTo>
                  <a:pt x="4260479" y="411614"/>
                  <a:pt x="4271344" y="421511"/>
                  <a:pt x="4279381" y="433120"/>
                </a:cubicBezTo>
                <a:cubicBezTo>
                  <a:pt x="4282953" y="438180"/>
                  <a:pt x="4286375" y="441752"/>
                  <a:pt x="4289650" y="443836"/>
                </a:cubicBezTo>
                <a:cubicBezTo>
                  <a:pt x="4292924" y="445919"/>
                  <a:pt x="4297984" y="447556"/>
                  <a:pt x="4304830" y="448747"/>
                </a:cubicBezTo>
                <a:cubicBezTo>
                  <a:pt x="4311081" y="449640"/>
                  <a:pt x="4320085" y="450458"/>
                  <a:pt x="4331843" y="451202"/>
                </a:cubicBezTo>
                <a:cubicBezTo>
                  <a:pt x="4343600" y="451947"/>
                  <a:pt x="4354241" y="452319"/>
                  <a:pt x="4363766" y="452319"/>
                </a:cubicBezTo>
                <a:cubicBezTo>
                  <a:pt x="4373291" y="452319"/>
                  <a:pt x="4379839" y="450830"/>
                  <a:pt x="4383411" y="447854"/>
                </a:cubicBezTo>
                <a:cubicBezTo>
                  <a:pt x="4384900" y="446663"/>
                  <a:pt x="4386090" y="445175"/>
                  <a:pt x="4386983" y="443389"/>
                </a:cubicBezTo>
                <a:cubicBezTo>
                  <a:pt x="4387876" y="441603"/>
                  <a:pt x="4388620" y="438775"/>
                  <a:pt x="4389216" y="434906"/>
                </a:cubicBezTo>
                <a:cubicBezTo>
                  <a:pt x="4391597" y="420023"/>
                  <a:pt x="4392787" y="403950"/>
                  <a:pt x="4392787" y="386685"/>
                </a:cubicBezTo>
                <a:cubicBezTo>
                  <a:pt x="4392787" y="380435"/>
                  <a:pt x="4392490" y="374035"/>
                  <a:pt x="4391895" y="367487"/>
                </a:cubicBezTo>
                <a:cubicBezTo>
                  <a:pt x="4391597" y="362426"/>
                  <a:pt x="4391001" y="358631"/>
                  <a:pt x="4390109" y="356101"/>
                </a:cubicBezTo>
                <a:cubicBezTo>
                  <a:pt x="4389216" y="353571"/>
                  <a:pt x="4387727" y="350520"/>
                  <a:pt x="4385644" y="346948"/>
                </a:cubicBezTo>
                <a:cubicBezTo>
                  <a:pt x="4373142" y="327303"/>
                  <a:pt x="4352009" y="309667"/>
                  <a:pt x="4322243" y="294040"/>
                </a:cubicBezTo>
                <a:cubicBezTo>
                  <a:pt x="4292477" y="278413"/>
                  <a:pt x="4249019" y="270599"/>
                  <a:pt x="4191869" y="270599"/>
                </a:cubicBezTo>
                <a:close/>
                <a:moveTo>
                  <a:pt x="6000578" y="266135"/>
                </a:moveTo>
                <a:cubicBezTo>
                  <a:pt x="5998792" y="266135"/>
                  <a:pt x="5997155" y="266507"/>
                  <a:pt x="5995667" y="267251"/>
                </a:cubicBezTo>
                <a:cubicBezTo>
                  <a:pt x="5994178" y="267995"/>
                  <a:pt x="5992095" y="269409"/>
                  <a:pt x="5989415" y="271492"/>
                </a:cubicBezTo>
                <a:cubicBezTo>
                  <a:pt x="5966794" y="293222"/>
                  <a:pt x="5949083" y="313909"/>
                  <a:pt x="5936284" y="333554"/>
                </a:cubicBezTo>
                <a:cubicBezTo>
                  <a:pt x="5934498" y="336828"/>
                  <a:pt x="5933382" y="339507"/>
                  <a:pt x="5932935" y="341590"/>
                </a:cubicBezTo>
                <a:cubicBezTo>
                  <a:pt x="5932489" y="343674"/>
                  <a:pt x="5932265" y="347544"/>
                  <a:pt x="5932265" y="353199"/>
                </a:cubicBezTo>
                <a:lnTo>
                  <a:pt x="5932265" y="730032"/>
                </a:lnTo>
                <a:cubicBezTo>
                  <a:pt x="5924229" y="719614"/>
                  <a:pt x="5911579" y="700192"/>
                  <a:pt x="5894315" y="671766"/>
                </a:cubicBezTo>
                <a:cubicBezTo>
                  <a:pt x="5877051" y="643340"/>
                  <a:pt x="5843713" y="585966"/>
                  <a:pt x="5794302" y="499646"/>
                </a:cubicBezTo>
                <a:cubicBezTo>
                  <a:pt x="5757095" y="434162"/>
                  <a:pt x="5726511" y="385941"/>
                  <a:pt x="5702549" y="354985"/>
                </a:cubicBezTo>
                <a:cubicBezTo>
                  <a:pt x="5678588" y="324029"/>
                  <a:pt x="5658050" y="304086"/>
                  <a:pt x="5640935" y="295156"/>
                </a:cubicBezTo>
                <a:cubicBezTo>
                  <a:pt x="5623819" y="286227"/>
                  <a:pt x="5603653" y="281762"/>
                  <a:pt x="5580436" y="281762"/>
                </a:cubicBezTo>
                <a:lnTo>
                  <a:pt x="5538913" y="281762"/>
                </a:lnTo>
                <a:cubicBezTo>
                  <a:pt x="5521947" y="281762"/>
                  <a:pt x="5509966" y="285706"/>
                  <a:pt x="5502971" y="293594"/>
                </a:cubicBezTo>
                <a:cubicBezTo>
                  <a:pt x="5495976" y="301481"/>
                  <a:pt x="5492479" y="314504"/>
                  <a:pt x="5492479" y="332661"/>
                </a:cubicBezTo>
                <a:lnTo>
                  <a:pt x="5492479" y="898357"/>
                </a:lnTo>
                <a:cubicBezTo>
                  <a:pt x="5492479" y="907286"/>
                  <a:pt x="5494190" y="913463"/>
                  <a:pt x="5497613" y="916886"/>
                </a:cubicBezTo>
                <a:cubicBezTo>
                  <a:pt x="5501036" y="920309"/>
                  <a:pt x="5507064" y="922020"/>
                  <a:pt x="5515696" y="922020"/>
                </a:cubicBezTo>
                <a:lnTo>
                  <a:pt x="5605439" y="922020"/>
                </a:lnTo>
                <a:cubicBezTo>
                  <a:pt x="5614071" y="922020"/>
                  <a:pt x="5620099" y="920309"/>
                  <a:pt x="5623522" y="916886"/>
                </a:cubicBezTo>
                <a:cubicBezTo>
                  <a:pt x="5626945" y="913463"/>
                  <a:pt x="5628656" y="907286"/>
                  <a:pt x="5628656" y="898357"/>
                </a:cubicBezTo>
                <a:lnTo>
                  <a:pt x="5628656" y="459462"/>
                </a:lnTo>
                <a:cubicBezTo>
                  <a:pt x="5634014" y="465713"/>
                  <a:pt x="5644060" y="481191"/>
                  <a:pt x="5658794" y="505897"/>
                </a:cubicBezTo>
                <a:cubicBezTo>
                  <a:pt x="5673528" y="530602"/>
                  <a:pt x="5707684" y="589092"/>
                  <a:pt x="5761262" y="681365"/>
                </a:cubicBezTo>
                <a:cubicBezTo>
                  <a:pt x="5802339" y="752505"/>
                  <a:pt x="5836718" y="805488"/>
                  <a:pt x="5864400" y="840314"/>
                </a:cubicBezTo>
                <a:cubicBezTo>
                  <a:pt x="5892082" y="875139"/>
                  <a:pt x="5914853" y="897464"/>
                  <a:pt x="5932712" y="907286"/>
                </a:cubicBezTo>
                <a:cubicBezTo>
                  <a:pt x="5950571" y="917109"/>
                  <a:pt x="5969771" y="922020"/>
                  <a:pt x="5990309" y="922020"/>
                </a:cubicBezTo>
                <a:lnTo>
                  <a:pt x="6033171" y="922020"/>
                </a:lnTo>
                <a:cubicBezTo>
                  <a:pt x="6046268" y="922020"/>
                  <a:pt x="6055421" y="919267"/>
                  <a:pt x="6060630" y="913760"/>
                </a:cubicBezTo>
                <a:cubicBezTo>
                  <a:pt x="6065839" y="908254"/>
                  <a:pt x="6068443" y="898654"/>
                  <a:pt x="6068443" y="884962"/>
                </a:cubicBezTo>
                <a:lnTo>
                  <a:pt x="6068443" y="353199"/>
                </a:lnTo>
                <a:cubicBezTo>
                  <a:pt x="6068443" y="347841"/>
                  <a:pt x="6068220" y="343972"/>
                  <a:pt x="6067773" y="341590"/>
                </a:cubicBezTo>
                <a:cubicBezTo>
                  <a:pt x="6067327" y="339209"/>
                  <a:pt x="6066211" y="336530"/>
                  <a:pt x="6064425" y="333554"/>
                </a:cubicBezTo>
                <a:cubicBezTo>
                  <a:pt x="6051031" y="313016"/>
                  <a:pt x="6033320" y="292328"/>
                  <a:pt x="6011293" y="271492"/>
                </a:cubicBezTo>
                <a:cubicBezTo>
                  <a:pt x="6007424" y="267921"/>
                  <a:pt x="6003852" y="266135"/>
                  <a:pt x="6000578" y="266135"/>
                </a:cubicBezTo>
                <a:close/>
                <a:moveTo>
                  <a:pt x="5279059" y="266135"/>
                </a:moveTo>
                <a:cubicBezTo>
                  <a:pt x="5276975" y="266135"/>
                  <a:pt x="5275115" y="266507"/>
                  <a:pt x="5273478" y="267251"/>
                </a:cubicBezTo>
                <a:cubicBezTo>
                  <a:pt x="5271841" y="267995"/>
                  <a:pt x="5269832" y="269409"/>
                  <a:pt x="5267451" y="271492"/>
                </a:cubicBezTo>
                <a:cubicBezTo>
                  <a:pt x="5243340" y="293222"/>
                  <a:pt x="5224588" y="313909"/>
                  <a:pt x="5211193" y="333554"/>
                </a:cubicBezTo>
                <a:cubicBezTo>
                  <a:pt x="5209110" y="336828"/>
                  <a:pt x="5207845" y="339507"/>
                  <a:pt x="5207398" y="341590"/>
                </a:cubicBezTo>
                <a:cubicBezTo>
                  <a:pt x="5206952" y="343674"/>
                  <a:pt x="5206729" y="347544"/>
                  <a:pt x="5206729" y="353199"/>
                </a:cubicBezTo>
                <a:lnTo>
                  <a:pt x="5206729" y="898357"/>
                </a:lnTo>
                <a:cubicBezTo>
                  <a:pt x="5206729" y="907286"/>
                  <a:pt x="5208589" y="913463"/>
                  <a:pt x="5212309" y="916886"/>
                </a:cubicBezTo>
                <a:cubicBezTo>
                  <a:pt x="5216030" y="920309"/>
                  <a:pt x="5222355" y="922020"/>
                  <a:pt x="5231285" y="922020"/>
                </a:cubicBezTo>
                <a:lnTo>
                  <a:pt x="5326386" y="922020"/>
                </a:lnTo>
                <a:cubicBezTo>
                  <a:pt x="5335316" y="922020"/>
                  <a:pt x="5341641" y="920309"/>
                  <a:pt x="5345362" y="916886"/>
                </a:cubicBezTo>
                <a:cubicBezTo>
                  <a:pt x="5349083" y="913463"/>
                  <a:pt x="5350943" y="907286"/>
                  <a:pt x="5350943" y="898357"/>
                </a:cubicBezTo>
                <a:lnTo>
                  <a:pt x="5350943" y="353199"/>
                </a:lnTo>
                <a:cubicBezTo>
                  <a:pt x="5350943" y="347841"/>
                  <a:pt x="5350720" y="343972"/>
                  <a:pt x="5350273" y="341590"/>
                </a:cubicBezTo>
                <a:cubicBezTo>
                  <a:pt x="5349827" y="339209"/>
                  <a:pt x="5348562" y="336530"/>
                  <a:pt x="5346478" y="333554"/>
                </a:cubicBezTo>
                <a:cubicBezTo>
                  <a:pt x="5332488" y="313016"/>
                  <a:pt x="5313736" y="292328"/>
                  <a:pt x="5290221" y="271492"/>
                </a:cubicBezTo>
                <a:cubicBezTo>
                  <a:pt x="5286351" y="267921"/>
                  <a:pt x="5282631" y="266135"/>
                  <a:pt x="5279059" y="266135"/>
                </a:cubicBezTo>
                <a:close/>
                <a:moveTo>
                  <a:pt x="4993160" y="266135"/>
                </a:moveTo>
                <a:cubicBezTo>
                  <a:pt x="4991077" y="266135"/>
                  <a:pt x="4989216" y="266507"/>
                  <a:pt x="4987579" y="267251"/>
                </a:cubicBezTo>
                <a:cubicBezTo>
                  <a:pt x="4985942" y="267995"/>
                  <a:pt x="4983933" y="269409"/>
                  <a:pt x="4981551" y="271492"/>
                </a:cubicBezTo>
                <a:cubicBezTo>
                  <a:pt x="4957441" y="293222"/>
                  <a:pt x="4938689" y="313909"/>
                  <a:pt x="4925295" y="333554"/>
                </a:cubicBezTo>
                <a:cubicBezTo>
                  <a:pt x="4923211" y="336828"/>
                  <a:pt x="4921946" y="339507"/>
                  <a:pt x="4921499" y="341590"/>
                </a:cubicBezTo>
                <a:cubicBezTo>
                  <a:pt x="4921053" y="343674"/>
                  <a:pt x="4920830" y="347544"/>
                  <a:pt x="4920830" y="353199"/>
                </a:cubicBezTo>
                <a:lnTo>
                  <a:pt x="4920830" y="537151"/>
                </a:lnTo>
                <a:lnTo>
                  <a:pt x="4655618" y="537151"/>
                </a:lnTo>
                <a:lnTo>
                  <a:pt x="4655618" y="305425"/>
                </a:lnTo>
                <a:cubicBezTo>
                  <a:pt x="4655618" y="296496"/>
                  <a:pt x="4653758" y="290319"/>
                  <a:pt x="4650037" y="286896"/>
                </a:cubicBezTo>
                <a:cubicBezTo>
                  <a:pt x="4646316" y="283473"/>
                  <a:pt x="4639991" y="281762"/>
                  <a:pt x="4631061" y="281762"/>
                </a:cubicBezTo>
                <a:lnTo>
                  <a:pt x="4535960" y="281762"/>
                </a:lnTo>
                <a:cubicBezTo>
                  <a:pt x="4527031" y="281762"/>
                  <a:pt x="4520705" y="283473"/>
                  <a:pt x="4516985" y="286896"/>
                </a:cubicBezTo>
                <a:cubicBezTo>
                  <a:pt x="4513264" y="290319"/>
                  <a:pt x="4511403" y="296496"/>
                  <a:pt x="4511403" y="305425"/>
                </a:cubicBezTo>
                <a:lnTo>
                  <a:pt x="4511403" y="898357"/>
                </a:lnTo>
                <a:cubicBezTo>
                  <a:pt x="4511403" y="907286"/>
                  <a:pt x="4513264" y="913463"/>
                  <a:pt x="4516985" y="916886"/>
                </a:cubicBezTo>
                <a:cubicBezTo>
                  <a:pt x="4520705" y="920309"/>
                  <a:pt x="4527031" y="922020"/>
                  <a:pt x="4535960" y="922020"/>
                </a:cubicBezTo>
                <a:lnTo>
                  <a:pt x="4631061" y="922020"/>
                </a:lnTo>
                <a:cubicBezTo>
                  <a:pt x="4639991" y="922020"/>
                  <a:pt x="4646316" y="920309"/>
                  <a:pt x="4650037" y="916886"/>
                </a:cubicBezTo>
                <a:cubicBezTo>
                  <a:pt x="4653758" y="913463"/>
                  <a:pt x="4655618" y="907286"/>
                  <a:pt x="4655618" y="898357"/>
                </a:cubicBezTo>
                <a:lnTo>
                  <a:pt x="4655618" y="661273"/>
                </a:lnTo>
                <a:lnTo>
                  <a:pt x="4920830" y="661273"/>
                </a:lnTo>
                <a:lnTo>
                  <a:pt x="4920830" y="898357"/>
                </a:lnTo>
                <a:cubicBezTo>
                  <a:pt x="4920830" y="907286"/>
                  <a:pt x="4922690" y="913463"/>
                  <a:pt x="4926411" y="916886"/>
                </a:cubicBezTo>
                <a:cubicBezTo>
                  <a:pt x="4930131" y="920309"/>
                  <a:pt x="4936457" y="922020"/>
                  <a:pt x="4945386" y="922020"/>
                </a:cubicBezTo>
                <a:lnTo>
                  <a:pt x="5040487" y="922020"/>
                </a:lnTo>
                <a:cubicBezTo>
                  <a:pt x="5049417" y="922020"/>
                  <a:pt x="5055743" y="920309"/>
                  <a:pt x="5059463" y="916886"/>
                </a:cubicBezTo>
                <a:cubicBezTo>
                  <a:pt x="5063184" y="913463"/>
                  <a:pt x="5065044" y="907286"/>
                  <a:pt x="5065044" y="898357"/>
                </a:cubicBezTo>
                <a:lnTo>
                  <a:pt x="5065044" y="353199"/>
                </a:lnTo>
                <a:cubicBezTo>
                  <a:pt x="5065044" y="347841"/>
                  <a:pt x="5064821" y="343972"/>
                  <a:pt x="5064375" y="341590"/>
                </a:cubicBezTo>
                <a:cubicBezTo>
                  <a:pt x="5063928" y="339209"/>
                  <a:pt x="5062663" y="336530"/>
                  <a:pt x="5060579" y="333554"/>
                </a:cubicBezTo>
                <a:cubicBezTo>
                  <a:pt x="5046589" y="313016"/>
                  <a:pt x="5027837" y="292328"/>
                  <a:pt x="5004322" y="271492"/>
                </a:cubicBezTo>
                <a:cubicBezTo>
                  <a:pt x="5000453" y="267921"/>
                  <a:pt x="4996732" y="266135"/>
                  <a:pt x="4993160" y="266135"/>
                </a:cubicBezTo>
                <a:close/>
                <a:moveTo>
                  <a:pt x="1729154" y="0"/>
                </a:moveTo>
                <a:lnTo>
                  <a:pt x="6916614" y="0"/>
                </a:lnTo>
                <a:lnTo>
                  <a:pt x="5187461" y="9401908"/>
                </a:lnTo>
                <a:lnTo>
                  <a:pt x="0" y="9401908"/>
                </a:lnTo>
                <a:lnTo>
                  <a:pt x="1639723" y="486266"/>
                </a:lnTo>
                <a:lnTo>
                  <a:pt x="1641607" y="507795"/>
                </a:lnTo>
                <a:cubicBezTo>
                  <a:pt x="1644323" y="522008"/>
                  <a:pt x="1648397" y="534918"/>
                  <a:pt x="1653829" y="546527"/>
                </a:cubicBezTo>
                <a:cubicBezTo>
                  <a:pt x="1664694" y="569744"/>
                  <a:pt x="1681660" y="589613"/>
                  <a:pt x="1704729" y="606133"/>
                </a:cubicBezTo>
                <a:cubicBezTo>
                  <a:pt x="1727797" y="622652"/>
                  <a:pt x="1758679" y="637312"/>
                  <a:pt x="1797374" y="650111"/>
                </a:cubicBezTo>
                <a:cubicBezTo>
                  <a:pt x="1830712" y="661422"/>
                  <a:pt x="1856682" y="672138"/>
                  <a:pt x="1875286" y="682258"/>
                </a:cubicBezTo>
                <a:cubicBezTo>
                  <a:pt x="1893889" y="692378"/>
                  <a:pt x="1906837" y="702499"/>
                  <a:pt x="1914130" y="712619"/>
                </a:cubicBezTo>
                <a:cubicBezTo>
                  <a:pt x="1921422" y="722739"/>
                  <a:pt x="1925069" y="733901"/>
                  <a:pt x="1925069" y="746105"/>
                </a:cubicBezTo>
                <a:cubicBezTo>
                  <a:pt x="1925069" y="768132"/>
                  <a:pt x="1917553" y="785173"/>
                  <a:pt x="1902521" y="797228"/>
                </a:cubicBezTo>
                <a:cubicBezTo>
                  <a:pt x="1887490" y="809283"/>
                  <a:pt x="1865537" y="815310"/>
                  <a:pt x="1836665" y="815310"/>
                </a:cubicBezTo>
                <a:cubicBezTo>
                  <a:pt x="1810173" y="815310"/>
                  <a:pt x="1789561" y="811441"/>
                  <a:pt x="1774827" y="803702"/>
                </a:cubicBezTo>
                <a:cubicBezTo>
                  <a:pt x="1760093" y="795963"/>
                  <a:pt x="1747963" y="787033"/>
                  <a:pt x="1738438" y="776913"/>
                </a:cubicBezTo>
                <a:cubicBezTo>
                  <a:pt x="1732783" y="770960"/>
                  <a:pt x="1728020" y="766867"/>
                  <a:pt x="1724151" y="764635"/>
                </a:cubicBezTo>
                <a:cubicBezTo>
                  <a:pt x="1720281" y="762402"/>
                  <a:pt x="1715370" y="761286"/>
                  <a:pt x="1709417" y="761286"/>
                </a:cubicBezTo>
                <a:cubicBezTo>
                  <a:pt x="1703166" y="761286"/>
                  <a:pt x="1693046" y="762179"/>
                  <a:pt x="1679056" y="763965"/>
                </a:cubicBezTo>
                <a:cubicBezTo>
                  <a:pt x="1665066" y="765751"/>
                  <a:pt x="1654053" y="767537"/>
                  <a:pt x="1646016" y="769323"/>
                </a:cubicBezTo>
                <a:cubicBezTo>
                  <a:pt x="1641253" y="770513"/>
                  <a:pt x="1637830" y="772299"/>
                  <a:pt x="1635747" y="774680"/>
                </a:cubicBezTo>
                <a:cubicBezTo>
                  <a:pt x="1634556" y="776169"/>
                  <a:pt x="1633738" y="777806"/>
                  <a:pt x="1633291" y="779592"/>
                </a:cubicBezTo>
                <a:cubicBezTo>
                  <a:pt x="1632845" y="781378"/>
                  <a:pt x="1632621" y="783461"/>
                  <a:pt x="1632621" y="785843"/>
                </a:cubicBezTo>
                <a:cubicBezTo>
                  <a:pt x="1632324" y="789117"/>
                  <a:pt x="1632175" y="793730"/>
                  <a:pt x="1632175" y="799684"/>
                </a:cubicBezTo>
                <a:cubicBezTo>
                  <a:pt x="1632175" y="812780"/>
                  <a:pt x="1633663" y="827217"/>
                  <a:pt x="1636640" y="842993"/>
                </a:cubicBezTo>
                <a:cubicBezTo>
                  <a:pt x="1637533" y="847160"/>
                  <a:pt x="1638872" y="850880"/>
                  <a:pt x="1640658" y="854155"/>
                </a:cubicBezTo>
                <a:cubicBezTo>
                  <a:pt x="1642444" y="857429"/>
                  <a:pt x="1644974" y="861447"/>
                  <a:pt x="1648248" y="866210"/>
                </a:cubicBezTo>
                <a:cubicBezTo>
                  <a:pt x="1663131" y="885260"/>
                  <a:pt x="1685455" y="901110"/>
                  <a:pt x="1715221" y="913760"/>
                </a:cubicBezTo>
                <a:cubicBezTo>
                  <a:pt x="1744987" y="926411"/>
                  <a:pt x="1785468" y="932736"/>
                  <a:pt x="1836665" y="932736"/>
                </a:cubicBezTo>
                <a:cubicBezTo>
                  <a:pt x="1883397" y="932736"/>
                  <a:pt x="1924845" y="925220"/>
                  <a:pt x="1961011" y="910188"/>
                </a:cubicBezTo>
                <a:cubicBezTo>
                  <a:pt x="1997176" y="895157"/>
                  <a:pt x="2025528" y="872460"/>
                  <a:pt x="2046066" y="842100"/>
                </a:cubicBezTo>
                <a:cubicBezTo>
                  <a:pt x="2066604" y="811739"/>
                  <a:pt x="2076873" y="774383"/>
                  <a:pt x="2076873" y="730032"/>
                </a:cubicBezTo>
                <a:cubicBezTo>
                  <a:pt x="2076873" y="694909"/>
                  <a:pt x="2070474" y="666110"/>
                  <a:pt x="2057675" y="643637"/>
                </a:cubicBezTo>
                <a:cubicBezTo>
                  <a:pt x="2044875" y="621164"/>
                  <a:pt x="2026793" y="602858"/>
                  <a:pt x="2003427" y="588720"/>
                </a:cubicBezTo>
                <a:cubicBezTo>
                  <a:pt x="1980061" y="574581"/>
                  <a:pt x="1948881" y="560666"/>
                  <a:pt x="1909888" y="546973"/>
                </a:cubicBezTo>
                <a:cubicBezTo>
                  <a:pt x="1878932" y="535960"/>
                  <a:pt x="1855194" y="526584"/>
                  <a:pt x="1838674" y="518845"/>
                </a:cubicBezTo>
                <a:cubicBezTo>
                  <a:pt x="1822154" y="511106"/>
                  <a:pt x="1809801" y="502474"/>
                  <a:pt x="1801616" y="492949"/>
                </a:cubicBezTo>
                <a:cubicBezTo>
                  <a:pt x="1793430" y="483424"/>
                  <a:pt x="1789337" y="471815"/>
                  <a:pt x="1789337" y="458123"/>
                </a:cubicBezTo>
                <a:cubicBezTo>
                  <a:pt x="1789337" y="438775"/>
                  <a:pt x="1796407" y="422479"/>
                  <a:pt x="1810545" y="409233"/>
                </a:cubicBezTo>
                <a:cubicBezTo>
                  <a:pt x="1824684" y="395987"/>
                  <a:pt x="1846339" y="389364"/>
                  <a:pt x="1875509" y="389364"/>
                </a:cubicBezTo>
                <a:cubicBezTo>
                  <a:pt x="1895154" y="389364"/>
                  <a:pt x="1910037" y="392341"/>
                  <a:pt x="1920157" y="398294"/>
                </a:cubicBezTo>
                <a:cubicBezTo>
                  <a:pt x="1930278" y="404247"/>
                  <a:pt x="1939356" y="411688"/>
                  <a:pt x="1947393" y="420618"/>
                </a:cubicBezTo>
                <a:cubicBezTo>
                  <a:pt x="1950965" y="424488"/>
                  <a:pt x="1953867" y="427092"/>
                  <a:pt x="1956099" y="428432"/>
                </a:cubicBezTo>
                <a:cubicBezTo>
                  <a:pt x="1958332" y="429771"/>
                  <a:pt x="1962276" y="431036"/>
                  <a:pt x="1967931" y="432227"/>
                </a:cubicBezTo>
                <a:cubicBezTo>
                  <a:pt x="1983707" y="435799"/>
                  <a:pt x="2006031" y="437287"/>
                  <a:pt x="2034904" y="436692"/>
                </a:cubicBezTo>
                <a:cubicBezTo>
                  <a:pt x="2039369" y="436692"/>
                  <a:pt x="2042643" y="435948"/>
                  <a:pt x="2044726" y="434459"/>
                </a:cubicBezTo>
                <a:cubicBezTo>
                  <a:pt x="2047108" y="432673"/>
                  <a:pt x="2048745" y="429399"/>
                  <a:pt x="2049638" y="424637"/>
                </a:cubicBezTo>
                <a:cubicBezTo>
                  <a:pt x="2051721" y="407968"/>
                  <a:pt x="2052763" y="392341"/>
                  <a:pt x="2052763" y="377756"/>
                </a:cubicBezTo>
                <a:cubicBezTo>
                  <a:pt x="2052763" y="372398"/>
                  <a:pt x="2052465" y="364957"/>
                  <a:pt x="2051870" y="355432"/>
                </a:cubicBezTo>
                <a:cubicBezTo>
                  <a:pt x="2051275" y="351860"/>
                  <a:pt x="2050680" y="349106"/>
                  <a:pt x="2050084" y="347172"/>
                </a:cubicBezTo>
                <a:cubicBezTo>
                  <a:pt x="2049489" y="345237"/>
                  <a:pt x="2048001" y="342483"/>
                  <a:pt x="2045619" y="338912"/>
                </a:cubicBezTo>
                <a:cubicBezTo>
                  <a:pt x="2040262" y="330280"/>
                  <a:pt x="2030737" y="320904"/>
                  <a:pt x="2017044" y="310783"/>
                </a:cubicBezTo>
                <a:cubicBezTo>
                  <a:pt x="2003352" y="300663"/>
                  <a:pt x="1984525" y="291659"/>
                  <a:pt x="1960564" y="283771"/>
                </a:cubicBezTo>
                <a:cubicBezTo>
                  <a:pt x="1936603" y="275883"/>
                  <a:pt x="1908251" y="271939"/>
                  <a:pt x="1875509" y="271939"/>
                </a:cubicBezTo>
                <a:cubicBezTo>
                  <a:pt x="1828182" y="271939"/>
                  <a:pt x="1786659" y="279157"/>
                  <a:pt x="1750940" y="293594"/>
                </a:cubicBezTo>
                <a:cubicBezTo>
                  <a:pt x="1715221" y="308030"/>
                  <a:pt x="1687390" y="329461"/>
                  <a:pt x="1667447" y="357887"/>
                </a:cubicBezTo>
                <a:lnTo>
                  <a:pt x="1660741" y="37198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7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18F33E-CF23-2475-3B37-1A513BAB9C87}"/>
              </a:ext>
            </a:extLst>
          </p:cNvPr>
          <p:cNvSpPr/>
          <p:nvPr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rgbClr val="0D0D0D">
              <a:alpha val="9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25353-4DC9-90F6-C5DB-F2E3679E2561}"/>
              </a:ext>
            </a:extLst>
          </p:cNvPr>
          <p:cNvSpPr txBox="1"/>
          <p:nvPr/>
        </p:nvSpPr>
        <p:spPr>
          <a:xfrm>
            <a:off x="5791200" y="492914"/>
            <a:ext cx="6400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sz="2200" dirty="0">
                <a:solidFill>
                  <a:schemeClr val="bg1"/>
                </a:solidFill>
              </a:rPr>
              <a:t>Linear Search checks each contact </a:t>
            </a:r>
            <a:r>
              <a:rPr lang="en-US" sz="2200" b="1" dirty="0">
                <a:solidFill>
                  <a:schemeClr val="bg1"/>
                </a:solidFill>
              </a:rPr>
              <a:t>one by one</a:t>
            </a:r>
            <a:r>
              <a:rPr lang="en-US" sz="2200" dirty="0">
                <a:solidFill>
                  <a:schemeClr val="bg1"/>
                </a:solidFill>
              </a:rPr>
              <a:t> until the desired name or number is found.</a:t>
            </a:r>
          </a:p>
          <a:p>
            <a:pPr algn="just">
              <a:buNone/>
            </a:pPr>
            <a:r>
              <a:rPr lang="en-US" sz="2200" b="1" dirty="0">
                <a:solidFill>
                  <a:schemeClr val="bg1"/>
                </a:solidFill>
              </a:rPr>
              <a:t>Steps:</a:t>
            </a:r>
            <a:endParaRPr lang="en-US" sz="2200" dirty="0">
              <a:solidFill>
                <a:schemeClr val="bg1"/>
              </a:solidFill>
            </a:endParaRPr>
          </a:p>
          <a:p>
            <a:pPr algn="just">
              <a:buFont typeface="+mj-lt"/>
              <a:buAutoNum type="arabicPeriod"/>
            </a:pPr>
            <a:r>
              <a:rPr lang="en-US" sz="2200" dirty="0">
                <a:solidFill>
                  <a:schemeClr val="bg1"/>
                </a:solidFill>
              </a:rPr>
              <a:t>Start from the first contact.</a:t>
            </a:r>
          </a:p>
          <a:p>
            <a:pPr algn="just">
              <a:buFont typeface="+mj-lt"/>
              <a:buAutoNum type="arabicPeriod"/>
            </a:pPr>
            <a:r>
              <a:rPr lang="en-US" sz="2200" dirty="0">
                <a:solidFill>
                  <a:schemeClr val="bg1"/>
                </a:solidFill>
              </a:rPr>
              <a:t>Compare with the search query (name/number).</a:t>
            </a:r>
          </a:p>
          <a:p>
            <a:pPr algn="just">
              <a:buFont typeface="+mj-lt"/>
              <a:buAutoNum type="arabicPeriod"/>
            </a:pPr>
            <a:r>
              <a:rPr lang="en-US" sz="2200" dirty="0">
                <a:solidFill>
                  <a:schemeClr val="bg1"/>
                </a:solidFill>
              </a:rPr>
              <a:t>Continue until a match is found or the list ends.</a:t>
            </a:r>
          </a:p>
          <a:p>
            <a:pPr algn="just">
              <a:buNone/>
            </a:pPr>
            <a:r>
              <a:rPr lang="en-US" sz="2200" b="1" dirty="0">
                <a:solidFill>
                  <a:schemeClr val="bg1"/>
                </a:solidFill>
              </a:rPr>
              <a:t>Time Complexity:</a:t>
            </a:r>
            <a:endParaRPr lang="en-US" sz="2200" dirty="0">
              <a:solidFill>
                <a:schemeClr val="bg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Worst case:</a:t>
            </a:r>
            <a:r>
              <a:rPr lang="en-US" sz="2200" dirty="0">
                <a:solidFill>
                  <a:schemeClr val="bg1"/>
                </a:solidFill>
              </a:rPr>
              <a:t> O(n) (when the contact is last in the list or missing).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Best case:</a:t>
            </a:r>
            <a:r>
              <a:rPr lang="en-US" sz="2200" dirty="0">
                <a:solidFill>
                  <a:schemeClr val="bg1"/>
                </a:solidFill>
              </a:rPr>
              <a:t> O(1) (when the contact is the first in the list).</a:t>
            </a:r>
          </a:p>
          <a:p>
            <a:pPr algn="just"/>
            <a:r>
              <a:rPr lang="en-US" sz="2200" dirty="0">
                <a:solidFill>
                  <a:schemeClr val="bg1"/>
                </a:solidFill>
              </a:rPr>
              <a:t>Since you're skilled in </a:t>
            </a:r>
            <a:r>
              <a:rPr lang="en-US" sz="2200" b="1" dirty="0">
                <a:solidFill>
                  <a:schemeClr val="bg1"/>
                </a:solidFill>
              </a:rPr>
              <a:t>C programming</a:t>
            </a:r>
            <a:r>
              <a:rPr lang="en-US" sz="2200" dirty="0">
                <a:solidFill>
                  <a:schemeClr val="bg1"/>
                </a:solidFill>
              </a:rPr>
              <a:t>, implementing these algorithms with </a:t>
            </a:r>
            <a:r>
              <a:rPr lang="en-US" sz="2200" b="1" dirty="0">
                <a:solidFill>
                  <a:schemeClr val="bg1"/>
                </a:solidFill>
              </a:rPr>
              <a:t>arrays or linked lists</a:t>
            </a:r>
            <a:r>
              <a:rPr lang="en-US" sz="2200" dirty="0">
                <a:solidFill>
                  <a:schemeClr val="bg1"/>
                </a:solidFill>
              </a:rPr>
              <a:t> would be a great way to efficiently manage contacts! Would you like a </a:t>
            </a:r>
            <a:r>
              <a:rPr lang="en-US" sz="2200" b="1" dirty="0">
                <a:solidFill>
                  <a:schemeClr val="bg1"/>
                </a:solidFill>
              </a:rPr>
              <a:t>code snippet</a:t>
            </a:r>
            <a:r>
              <a:rPr lang="en-US" sz="2200" dirty="0">
                <a:solidFill>
                  <a:schemeClr val="bg1"/>
                </a:solidFill>
              </a:rPr>
              <a:t> or a </a:t>
            </a:r>
            <a:r>
              <a:rPr lang="en-US" sz="2200" b="1" dirty="0">
                <a:solidFill>
                  <a:schemeClr val="bg1"/>
                </a:solidFill>
              </a:rPr>
              <a:t>PowerPoint slide format</a:t>
            </a:r>
            <a:r>
              <a:rPr lang="en-US" sz="2200" dirty="0">
                <a:solidFill>
                  <a:schemeClr val="bg1"/>
                </a:solidFill>
              </a:rPr>
              <a:t> for this section? Let me know how you'd like it structured!</a:t>
            </a:r>
          </a:p>
          <a:p>
            <a:pPr algn="just"/>
            <a:endParaRPr lang="en-IN" sz="22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32B094-D051-AFE3-D530-D7205A94BD5E}"/>
              </a:ext>
            </a:extLst>
          </p:cNvPr>
          <p:cNvSpPr txBox="1"/>
          <p:nvPr/>
        </p:nvSpPr>
        <p:spPr>
          <a:xfrm>
            <a:off x="194602" y="4117722"/>
            <a:ext cx="155823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Linear Search</a:t>
            </a:r>
            <a:endParaRPr lang="en-IN" sz="66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106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C0F0A9-6CB1-742E-2728-B12647B60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DDB9CA5-3136-2D55-ED82-FC4C8CEEE7A8}"/>
              </a:ext>
            </a:extLst>
          </p:cNvPr>
          <p:cNvSpPr/>
          <p:nvPr/>
        </p:nvSpPr>
        <p:spPr>
          <a:xfrm>
            <a:off x="930811" y="-9059594"/>
            <a:ext cx="5767754" cy="8702040"/>
          </a:xfrm>
          <a:custGeom>
            <a:avLst/>
            <a:gdLst/>
            <a:ahLst/>
            <a:cxnLst/>
            <a:rect l="l" t="t" r="r" b="b"/>
            <a:pathLst>
              <a:path w="5767754" h="9401908">
                <a:moveTo>
                  <a:pt x="1202053" y="8593176"/>
                </a:moveTo>
                <a:cubicBezTo>
                  <a:pt x="1255632" y="8593176"/>
                  <a:pt x="1294773" y="8610812"/>
                  <a:pt x="1319479" y="8646084"/>
                </a:cubicBezTo>
                <a:cubicBezTo>
                  <a:pt x="1344184" y="8681356"/>
                  <a:pt x="1356537" y="8735009"/>
                  <a:pt x="1356537" y="8807042"/>
                </a:cubicBezTo>
                <a:cubicBezTo>
                  <a:pt x="1356537" y="8870740"/>
                  <a:pt x="1343217" y="8921193"/>
                  <a:pt x="1316577" y="8958400"/>
                </a:cubicBezTo>
                <a:cubicBezTo>
                  <a:pt x="1289936" y="8995607"/>
                  <a:pt x="1250571" y="9014211"/>
                  <a:pt x="1198482" y="9014211"/>
                </a:cubicBezTo>
                <a:cubicBezTo>
                  <a:pt x="1146987" y="9014211"/>
                  <a:pt x="1107994" y="8995458"/>
                  <a:pt x="1081503" y="8957953"/>
                </a:cubicBezTo>
                <a:cubicBezTo>
                  <a:pt x="1055011" y="8920449"/>
                  <a:pt x="1041765" y="8869252"/>
                  <a:pt x="1041765" y="8804363"/>
                </a:cubicBezTo>
                <a:cubicBezTo>
                  <a:pt x="1041765" y="8734414"/>
                  <a:pt x="1055160" y="8681728"/>
                  <a:pt x="1081949" y="8646307"/>
                </a:cubicBezTo>
                <a:cubicBezTo>
                  <a:pt x="1108738" y="8610886"/>
                  <a:pt x="1148773" y="8593176"/>
                  <a:pt x="1202053" y="8593176"/>
                </a:cubicBezTo>
                <a:close/>
                <a:moveTo>
                  <a:pt x="2216168" y="8483341"/>
                </a:moveTo>
                <a:cubicBezTo>
                  <a:pt x="2211704" y="8483341"/>
                  <a:pt x="2208578" y="8483564"/>
                  <a:pt x="2206792" y="8484010"/>
                </a:cubicBezTo>
                <a:cubicBezTo>
                  <a:pt x="2205006" y="8484457"/>
                  <a:pt x="2202774" y="8485424"/>
                  <a:pt x="2200095" y="8486912"/>
                </a:cubicBezTo>
                <a:cubicBezTo>
                  <a:pt x="2184021" y="8497926"/>
                  <a:pt x="2167204" y="8513255"/>
                  <a:pt x="2149642" y="8532900"/>
                </a:cubicBezTo>
                <a:cubicBezTo>
                  <a:pt x="2146666" y="8536175"/>
                  <a:pt x="2145177" y="8539151"/>
                  <a:pt x="2145177" y="8541830"/>
                </a:cubicBezTo>
                <a:cubicBezTo>
                  <a:pt x="2145177" y="8544211"/>
                  <a:pt x="2146666" y="8547337"/>
                  <a:pt x="2149642" y="8551206"/>
                </a:cubicBezTo>
                <a:cubicBezTo>
                  <a:pt x="2167204" y="8570851"/>
                  <a:pt x="2184021" y="8586181"/>
                  <a:pt x="2200095" y="8597194"/>
                </a:cubicBezTo>
                <a:cubicBezTo>
                  <a:pt x="2202774" y="8598980"/>
                  <a:pt x="2204932" y="8600022"/>
                  <a:pt x="2206569" y="8600319"/>
                </a:cubicBezTo>
                <a:cubicBezTo>
                  <a:pt x="2208206" y="8600617"/>
                  <a:pt x="2211406" y="8600766"/>
                  <a:pt x="2216168" y="8600766"/>
                </a:cubicBezTo>
                <a:lnTo>
                  <a:pt x="2349221" y="8600766"/>
                </a:lnTo>
                <a:lnTo>
                  <a:pt x="2349221" y="9099936"/>
                </a:lnTo>
                <a:cubicBezTo>
                  <a:pt x="2349221" y="9108865"/>
                  <a:pt x="2351081" y="9115042"/>
                  <a:pt x="2354802" y="9118465"/>
                </a:cubicBezTo>
                <a:cubicBezTo>
                  <a:pt x="2358522" y="9121888"/>
                  <a:pt x="2364847" y="9123599"/>
                  <a:pt x="2373777" y="9123599"/>
                </a:cubicBezTo>
                <a:lnTo>
                  <a:pt x="2468878" y="9123599"/>
                </a:lnTo>
                <a:cubicBezTo>
                  <a:pt x="2477808" y="9123599"/>
                  <a:pt x="2484133" y="9121888"/>
                  <a:pt x="2487854" y="9118465"/>
                </a:cubicBezTo>
                <a:cubicBezTo>
                  <a:pt x="2491575" y="9115042"/>
                  <a:pt x="2493435" y="9108865"/>
                  <a:pt x="2493435" y="9099936"/>
                </a:cubicBezTo>
                <a:lnTo>
                  <a:pt x="2493435" y="8600766"/>
                </a:lnTo>
                <a:lnTo>
                  <a:pt x="2626934" y="8600766"/>
                </a:lnTo>
                <a:cubicBezTo>
                  <a:pt x="2631399" y="8600766"/>
                  <a:pt x="2634524" y="8600543"/>
                  <a:pt x="2636310" y="8600096"/>
                </a:cubicBezTo>
                <a:cubicBezTo>
                  <a:pt x="2638096" y="8599650"/>
                  <a:pt x="2640328" y="8598682"/>
                  <a:pt x="2643007" y="8597194"/>
                </a:cubicBezTo>
                <a:cubicBezTo>
                  <a:pt x="2659081" y="8586181"/>
                  <a:pt x="2675898" y="8570851"/>
                  <a:pt x="2693460" y="8551206"/>
                </a:cubicBezTo>
                <a:cubicBezTo>
                  <a:pt x="2696437" y="8547932"/>
                  <a:pt x="2697925" y="8544955"/>
                  <a:pt x="2697925" y="8542276"/>
                </a:cubicBezTo>
                <a:cubicBezTo>
                  <a:pt x="2697925" y="8539895"/>
                  <a:pt x="2696437" y="8536770"/>
                  <a:pt x="2693460" y="8532900"/>
                </a:cubicBezTo>
                <a:cubicBezTo>
                  <a:pt x="2675898" y="8513255"/>
                  <a:pt x="2659081" y="8497926"/>
                  <a:pt x="2643007" y="8486912"/>
                </a:cubicBezTo>
                <a:cubicBezTo>
                  <a:pt x="2640328" y="8485126"/>
                  <a:pt x="2638170" y="8484085"/>
                  <a:pt x="2636533" y="8483787"/>
                </a:cubicBezTo>
                <a:cubicBezTo>
                  <a:pt x="2634896" y="8483489"/>
                  <a:pt x="2631696" y="8483341"/>
                  <a:pt x="2626934" y="8483341"/>
                </a:cubicBezTo>
                <a:close/>
                <a:moveTo>
                  <a:pt x="1726821" y="8483341"/>
                </a:moveTo>
                <a:cubicBezTo>
                  <a:pt x="1695865" y="8483341"/>
                  <a:pt x="1672574" y="8487061"/>
                  <a:pt x="1656947" y="8494503"/>
                </a:cubicBezTo>
                <a:cubicBezTo>
                  <a:pt x="1641320" y="8501944"/>
                  <a:pt x="1630679" y="8513999"/>
                  <a:pt x="1625023" y="8530668"/>
                </a:cubicBezTo>
                <a:cubicBezTo>
                  <a:pt x="1619367" y="8547337"/>
                  <a:pt x="1616540" y="8571447"/>
                  <a:pt x="1616540" y="8602998"/>
                </a:cubicBezTo>
                <a:lnTo>
                  <a:pt x="1616540" y="9099936"/>
                </a:lnTo>
                <a:cubicBezTo>
                  <a:pt x="1616540" y="9108865"/>
                  <a:pt x="1618400" y="9115042"/>
                  <a:pt x="1622121" y="9118465"/>
                </a:cubicBezTo>
                <a:cubicBezTo>
                  <a:pt x="1625842" y="9121888"/>
                  <a:pt x="1632167" y="9123599"/>
                  <a:pt x="1641096" y="9123599"/>
                </a:cubicBezTo>
                <a:lnTo>
                  <a:pt x="1736198" y="9123599"/>
                </a:lnTo>
                <a:cubicBezTo>
                  <a:pt x="1745127" y="9123599"/>
                  <a:pt x="1751452" y="9121888"/>
                  <a:pt x="1755173" y="9118465"/>
                </a:cubicBezTo>
                <a:cubicBezTo>
                  <a:pt x="1758894" y="9115042"/>
                  <a:pt x="1760754" y="9108865"/>
                  <a:pt x="1760754" y="9099936"/>
                </a:cubicBezTo>
                <a:lnTo>
                  <a:pt x="1760754" y="8649433"/>
                </a:lnTo>
                <a:cubicBezTo>
                  <a:pt x="1760754" y="8628894"/>
                  <a:pt x="1764400" y="8614533"/>
                  <a:pt x="1771693" y="8606347"/>
                </a:cubicBezTo>
                <a:cubicBezTo>
                  <a:pt x="1778986" y="8598161"/>
                  <a:pt x="1792306" y="8594069"/>
                  <a:pt x="1811653" y="8594069"/>
                </a:cubicBezTo>
                <a:lnTo>
                  <a:pt x="1838442" y="8594069"/>
                </a:lnTo>
                <a:cubicBezTo>
                  <a:pt x="1866422" y="8594069"/>
                  <a:pt x="1888077" y="8601510"/>
                  <a:pt x="1903406" y="8616393"/>
                </a:cubicBezTo>
                <a:cubicBezTo>
                  <a:pt x="1918735" y="8631276"/>
                  <a:pt x="1926400" y="8653749"/>
                  <a:pt x="1926400" y="8683812"/>
                </a:cubicBezTo>
                <a:cubicBezTo>
                  <a:pt x="1926400" y="8715364"/>
                  <a:pt x="1919331" y="8739027"/>
                  <a:pt x="1905192" y="8754803"/>
                </a:cubicBezTo>
                <a:cubicBezTo>
                  <a:pt x="1891053" y="8770579"/>
                  <a:pt x="1872375" y="8778467"/>
                  <a:pt x="1849158" y="8778467"/>
                </a:cubicBezTo>
                <a:cubicBezTo>
                  <a:pt x="1842610" y="8778467"/>
                  <a:pt x="1837698" y="8778913"/>
                  <a:pt x="1834424" y="8779806"/>
                </a:cubicBezTo>
                <a:cubicBezTo>
                  <a:pt x="1831150" y="8780699"/>
                  <a:pt x="1827132" y="8782932"/>
                  <a:pt x="1822369" y="8786503"/>
                </a:cubicBezTo>
                <a:cubicBezTo>
                  <a:pt x="1817309" y="8790075"/>
                  <a:pt x="1811356" y="8795359"/>
                  <a:pt x="1804510" y="8802354"/>
                </a:cubicBezTo>
                <a:cubicBezTo>
                  <a:pt x="1797664" y="8809349"/>
                  <a:pt x="1792455" y="8815525"/>
                  <a:pt x="1788883" y="8820883"/>
                </a:cubicBezTo>
                <a:cubicBezTo>
                  <a:pt x="1783227" y="8829217"/>
                  <a:pt x="1780400" y="8835766"/>
                  <a:pt x="1780400" y="8840528"/>
                </a:cubicBezTo>
                <a:cubicBezTo>
                  <a:pt x="1780400" y="8844100"/>
                  <a:pt x="1782409" y="8848118"/>
                  <a:pt x="1786427" y="8852583"/>
                </a:cubicBezTo>
                <a:cubicBezTo>
                  <a:pt x="1790446" y="8857048"/>
                  <a:pt x="1797217" y="8863001"/>
                  <a:pt x="1806742" y="8870443"/>
                </a:cubicBezTo>
                <a:cubicBezTo>
                  <a:pt x="1878775" y="8927890"/>
                  <a:pt x="1933246" y="9003048"/>
                  <a:pt x="1970156" y="9095917"/>
                </a:cubicBezTo>
                <a:cubicBezTo>
                  <a:pt x="1974620" y="9106930"/>
                  <a:pt x="1979606" y="9114297"/>
                  <a:pt x="1985113" y="9118018"/>
                </a:cubicBezTo>
                <a:cubicBezTo>
                  <a:pt x="1990619" y="9121739"/>
                  <a:pt x="1997689" y="9123599"/>
                  <a:pt x="2006321" y="9123599"/>
                </a:cubicBezTo>
                <a:lnTo>
                  <a:pt x="2109458" y="9123599"/>
                </a:lnTo>
                <a:cubicBezTo>
                  <a:pt x="2115412" y="9123599"/>
                  <a:pt x="2119653" y="9122409"/>
                  <a:pt x="2122183" y="9120027"/>
                </a:cubicBezTo>
                <a:cubicBezTo>
                  <a:pt x="2124714" y="9117646"/>
                  <a:pt x="2125978" y="9114074"/>
                  <a:pt x="2125978" y="9109312"/>
                </a:cubicBezTo>
                <a:cubicBezTo>
                  <a:pt x="2125978" y="9105740"/>
                  <a:pt x="2125532" y="9101573"/>
                  <a:pt x="2124639" y="9096810"/>
                </a:cubicBezTo>
                <a:cubicBezTo>
                  <a:pt x="2118983" y="9070319"/>
                  <a:pt x="2108045" y="9039958"/>
                  <a:pt x="2091822" y="9005727"/>
                </a:cubicBezTo>
                <a:cubicBezTo>
                  <a:pt x="2075600" y="8971497"/>
                  <a:pt x="2055955" y="8939052"/>
                  <a:pt x="2032886" y="8908394"/>
                </a:cubicBezTo>
                <a:cubicBezTo>
                  <a:pt x="2009818" y="8877735"/>
                  <a:pt x="1985782" y="8854071"/>
                  <a:pt x="1960779" y="8837403"/>
                </a:cubicBezTo>
                <a:lnTo>
                  <a:pt x="1960779" y="8835170"/>
                </a:lnTo>
                <a:cubicBezTo>
                  <a:pt x="1993819" y="8823264"/>
                  <a:pt x="2021650" y="8803768"/>
                  <a:pt x="2044272" y="8776681"/>
                </a:cubicBezTo>
                <a:cubicBezTo>
                  <a:pt x="2066894" y="8749594"/>
                  <a:pt x="2078205" y="8711494"/>
                  <a:pt x="2078205" y="8662381"/>
                </a:cubicBezTo>
                <a:cubicBezTo>
                  <a:pt x="2078205" y="8601957"/>
                  <a:pt x="2058857" y="8557010"/>
                  <a:pt x="2020162" y="8527542"/>
                </a:cubicBezTo>
                <a:cubicBezTo>
                  <a:pt x="1981466" y="8498075"/>
                  <a:pt x="1923126" y="8483341"/>
                  <a:pt x="1845140" y="8483341"/>
                </a:cubicBezTo>
                <a:close/>
                <a:moveTo>
                  <a:pt x="609420" y="8473518"/>
                </a:moveTo>
                <a:cubicBezTo>
                  <a:pt x="562092" y="8473518"/>
                  <a:pt x="520569" y="8480736"/>
                  <a:pt x="484851" y="8495172"/>
                </a:cubicBezTo>
                <a:cubicBezTo>
                  <a:pt x="449132" y="8509609"/>
                  <a:pt x="421301" y="8531040"/>
                  <a:pt x="401358" y="8559466"/>
                </a:cubicBezTo>
                <a:cubicBezTo>
                  <a:pt x="381415" y="8587892"/>
                  <a:pt x="371444" y="8622346"/>
                  <a:pt x="371444" y="8662827"/>
                </a:cubicBezTo>
                <a:cubicBezTo>
                  <a:pt x="371444" y="8696462"/>
                  <a:pt x="376876" y="8724889"/>
                  <a:pt x="387740" y="8748106"/>
                </a:cubicBezTo>
                <a:cubicBezTo>
                  <a:pt x="398605" y="8771323"/>
                  <a:pt x="415571" y="8791192"/>
                  <a:pt x="438640" y="8807711"/>
                </a:cubicBezTo>
                <a:cubicBezTo>
                  <a:pt x="461708" y="8824231"/>
                  <a:pt x="492590" y="8838891"/>
                  <a:pt x="531285" y="8851690"/>
                </a:cubicBezTo>
                <a:cubicBezTo>
                  <a:pt x="564623" y="8863001"/>
                  <a:pt x="590593" y="8873717"/>
                  <a:pt x="609197" y="8883837"/>
                </a:cubicBezTo>
                <a:cubicBezTo>
                  <a:pt x="627800" y="8893957"/>
                  <a:pt x="640748" y="8904078"/>
                  <a:pt x="648041" y="8914198"/>
                </a:cubicBezTo>
                <a:cubicBezTo>
                  <a:pt x="655333" y="8924318"/>
                  <a:pt x="658980" y="8935480"/>
                  <a:pt x="658980" y="8947684"/>
                </a:cubicBezTo>
                <a:cubicBezTo>
                  <a:pt x="658980" y="8969711"/>
                  <a:pt x="651464" y="8986752"/>
                  <a:pt x="636432" y="8998807"/>
                </a:cubicBezTo>
                <a:cubicBezTo>
                  <a:pt x="621400" y="9010862"/>
                  <a:pt x="599448" y="9016889"/>
                  <a:pt x="570576" y="9016889"/>
                </a:cubicBezTo>
                <a:cubicBezTo>
                  <a:pt x="544084" y="9016889"/>
                  <a:pt x="523472" y="9013020"/>
                  <a:pt x="508738" y="9005281"/>
                </a:cubicBezTo>
                <a:cubicBezTo>
                  <a:pt x="494004" y="8997542"/>
                  <a:pt x="481874" y="8988612"/>
                  <a:pt x="472349" y="8978492"/>
                </a:cubicBezTo>
                <a:cubicBezTo>
                  <a:pt x="466694" y="8972539"/>
                  <a:pt x="461931" y="8968446"/>
                  <a:pt x="458062" y="8966213"/>
                </a:cubicBezTo>
                <a:cubicBezTo>
                  <a:pt x="454192" y="8963981"/>
                  <a:pt x="449281" y="8962865"/>
                  <a:pt x="443328" y="8962865"/>
                </a:cubicBezTo>
                <a:cubicBezTo>
                  <a:pt x="437077" y="8962865"/>
                  <a:pt x="426956" y="8963758"/>
                  <a:pt x="412967" y="8965544"/>
                </a:cubicBezTo>
                <a:cubicBezTo>
                  <a:pt x="398977" y="8967330"/>
                  <a:pt x="387964" y="8969116"/>
                  <a:pt x="379927" y="8970902"/>
                </a:cubicBezTo>
                <a:cubicBezTo>
                  <a:pt x="375164" y="8972092"/>
                  <a:pt x="371741" y="8973878"/>
                  <a:pt x="369658" y="8976259"/>
                </a:cubicBezTo>
                <a:cubicBezTo>
                  <a:pt x="368467" y="8977748"/>
                  <a:pt x="367648" y="8979385"/>
                  <a:pt x="367202" y="8981171"/>
                </a:cubicBezTo>
                <a:cubicBezTo>
                  <a:pt x="366756" y="8982957"/>
                  <a:pt x="366532" y="8985040"/>
                  <a:pt x="366532" y="8987421"/>
                </a:cubicBezTo>
                <a:cubicBezTo>
                  <a:pt x="366235" y="8990696"/>
                  <a:pt x="366086" y="8995309"/>
                  <a:pt x="366086" y="9001262"/>
                </a:cubicBezTo>
                <a:cubicBezTo>
                  <a:pt x="366086" y="9014359"/>
                  <a:pt x="367574" y="9028796"/>
                  <a:pt x="370551" y="9044571"/>
                </a:cubicBezTo>
                <a:cubicBezTo>
                  <a:pt x="371444" y="9048739"/>
                  <a:pt x="372783" y="9052459"/>
                  <a:pt x="374569" y="9055734"/>
                </a:cubicBezTo>
                <a:cubicBezTo>
                  <a:pt x="376355" y="9059008"/>
                  <a:pt x="378885" y="9063026"/>
                  <a:pt x="382159" y="9067789"/>
                </a:cubicBezTo>
                <a:cubicBezTo>
                  <a:pt x="397042" y="9086839"/>
                  <a:pt x="419366" y="9102689"/>
                  <a:pt x="449132" y="9115339"/>
                </a:cubicBezTo>
                <a:cubicBezTo>
                  <a:pt x="478898" y="9127990"/>
                  <a:pt x="519379" y="9134315"/>
                  <a:pt x="570576" y="9134315"/>
                </a:cubicBezTo>
                <a:cubicBezTo>
                  <a:pt x="617308" y="9134315"/>
                  <a:pt x="658756" y="9126799"/>
                  <a:pt x="694922" y="9111767"/>
                </a:cubicBezTo>
                <a:cubicBezTo>
                  <a:pt x="731087" y="9096736"/>
                  <a:pt x="759439" y="9074039"/>
                  <a:pt x="779977" y="9043678"/>
                </a:cubicBezTo>
                <a:cubicBezTo>
                  <a:pt x="800515" y="9013318"/>
                  <a:pt x="810784" y="8975962"/>
                  <a:pt x="810784" y="8931611"/>
                </a:cubicBezTo>
                <a:cubicBezTo>
                  <a:pt x="810784" y="8896487"/>
                  <a:pt x="804385" y="8867689"/>
                  <a:pt x="791585" y="8845216"/>
                </a:cubicBezTo>
                <a:cubicBezTo>
                  <a:pt x="778786" y="8822743"/>
                  <a:pt x="760704" y="8804437"/>
                  <a:pt x="737338" y="8790299"/>
                </a:cubicBezTo>
                <a:cubicBezTo>
                  <a:pt x="713972" y="8776160"/>
                  <a:pt x="682792" y="8762244"/>
                  <a:pt x="643799" y="8748552"/>
                </a:cubicBezTo>
                <a:cubicBezTo>
                  <a:pt x="612843" y="8737539"/>
                  <a:pt x="589105" y="8728163"/>
                  <a:pt x="572585" y="8720424"/>
                </a:cubicBezTo>
                <a:cubicBezTo>
                  <a:pt x="556065" y="8712685"/>
                  <a:pt x="543712" y="8704053"/>
                  <a:pt x="535527" y="8694528"/>
                </a:cubicBezTo>
                <a:cubicBezTo>
                  <a:pt x="527341" y="8685003"/>
                  <a:pt x="523248" y="8673394"/>
                  <a:pt x="523248" y="8659702"/>
                </a:cubicBezTo>
                <a:cubicBezTo>
                  <a:pt x="523248" y="8640354"/>
                  <a:pt x="530318" y="8624058"/>
                  <a:pt x="544456" y="8610812"/>
                </a:cubicBezTo>
                <a:cubicBezTo>
                  <a:pt x="558595" y="8597566"/>
                  <a:pt x="580249" y="8590943"/>
                  <a:pt x="609420" y="8590943"/>
                </a:cubicBezTo>
                <a:cubicBezTo>
                  <a:pt x="629065" y="8590943"/>
                  <a:pt x="643948" y="8593920"/>
                  <a:pt x="654068" y="8599873"/>
                </a:cubicBezTo>
                <a:cubicBezTo>
                  <a:pt x="664189" y="8605826"/>
                  <a:pt x="673267" y="8613267"/>
                  <a:pt x="681304" y="8622197"/>
                </a:cubicBezTo>
                <a:cubicBezTo>
                  <a:pt x="684876" y="8626067"/>
                  <a:pt x="687778" y="8628671"/>
                  <a:pt x="690010" y="8630011"/>
                </a:cubicBezTo>
                <a:cubicBezTo>
                  <a:pt x="692243" y="8631350"/>
                  <a:pt x="696187" y="8632615"/>
                  <a:pt x="701842" y="8633806"/>
                </a:cubicBezTo>
                <a:cubicBezTo>
                  <a:pt x="717618" y="8637378"/>
                  <a:pt x="739942" y="8638866"/>
                  <a:pt x="768815" y="8638271"/>
                </a:cubicBezTo>
                <a:cubicBezTo>
                  <a:pt x="773280" y="8638271"/>
                  <a:pt x="776554" y="8637526"/>
                  <a:pt x="778637" y="8636038"/>
                </a:cubicBezTo>
                <a:cubicBezTo>
                  <a:pt x="781019" y="8634252"/>
                  <a:pt x="782656" y="8630978"/>
                  <a:pt x="783549" y="8626216"/>
                </a:cubicBezTo>
                <a:cubicBezTo>
                  <a:pt x="785632" y="8609547"/>
                  <a:pt x="786674" y="8593920"/>
                  <a:pt x="786674" y="8579335"/>
                </a:cubicBezTo>
                <a:cubicBezTo>
                  <a:pt x="786674" y="8573977"/>
                  <a:pt x="786376" y="8566535"/>
                  <a:pt x="785781" y="8557010"/>
                </a:cubicBezTo>
                <a:cubicBezTo>
                  <a:pt x="785186" y="8553439"/>
                  <a:pt x="784590" y="8550685"/>
                  <a:pt x="783995" y="8548751"/>
                </a:cubicBezTo>
                <a:cubicBezTo>
                  <a:pt x="783400" y="8546816"/>
                  <a:pt x="781912" y="8544062"/>
                  <a:pt x="779530" y="8540491"/>
                </a:cubicBezTo>
                <a:cubicBezTo>
                  <a:pt x="774172" y="8531859"/>
                  <a:pt x="764647" y="8522482"/>
                  <a:pt x="750955" y="8512362"/>
                </a:cubicBezTo>
                <a:cubicBezTo>
                  <a:pt x="737263" y="8502242"/>
                  <a:pt x="718436" y="8493238"/>
                  <a:pt x="694475" y="8485350"/>
                </a:cubicBezTo>
                <a:cubicBezTo>
                  <a:pt x="670514" y="8477462"/>
                  <a:pt x="642162" y="8473518"/>
                  <a:pt x="609420" y="8473518"/>
                </a:cubicBezTo>
                <a:close/>
                <a:moveTo>
                  <a:pt x="4047349" y="8472625"/>
                </a:moveTo>
                <a:cubicBezTo>
                  <a:pt x="3982758" y="8472625"/>
                  <a:pt x="3927245" y="8485573"/>
                  <a:pt x="3880811" y="8511469"/>
                </a:cubicBezTo>
                <a:cubicBezTo>
                  <a:pt x="3834376" y="8537365"/>
                  <a:pt x="3798955" y="8575167"/>
                  <a:pt x="3774547" y="8624876"/>
                </a:cubicBezTo>
                <a:cubicBezTo>
                  <a:pt x="3750140" y="8674585"/>
                  <a:pt x="3737936" y="8734562"/>
                  <a:pt x="3737936" y="8804809"/>
                </a:cubicBezTo>
                <a:cubicBezTo>
                  <a:pt x="3737936" y="8920598"/>
                  <a:pt x="3764874" y="9004462"/>
                  <a:pt x="3818749" y="9056403"/>
                </a:cubicBezTo>
                <a:cubicBezTo>
                  <a:pt x="3872625" y="9108344"/>
                  <a:pt x="3950760" y="9134315"/>
                  <a:pt x="4053154" y="9134315"/>
                </a:cubicBezTo>
                <a:cubicBezTo>
                  <a:pt x="4116257" y="9134315"/>
                  <a:pt x="4166710" y="9128511"/>
                  <a:pt x="4204512" y="9116902"/>
                </a:cubicBezTo>
                <a:cubicBezTo>
                  <a:pt x="4242314" y="9105293"/>
                  <a:pt x="4270145" y="9092941"/>
                  <a:pt x="4288005" y="9079844"/>
                </a:cubicBezTo>
                <a:lnTo>
                  <a:pt x="4288005" y="8859727"/>
                </a:lnTo>
                <a:cubicBezTo>
                  <a:pt x="4288005" y="8854369"/>
                  <a:pt x="4287781" y="8850500"/>
                  <a:pt x="4287335" y="8848118"/>
                </a:cubicBezTo>
                <a:cubicBezTo>
                  <a:pt x="4286888" y="8845737"/>
                  <a:pt x="4285623" y="8843058"/>
                  <a:pt x="4283540" y="8840082"/>
                </a:cubicBezTo>
                <a:cubicBezTo>
                  <a:pt x="4269550" y="8819543"/>
                  <a:pt x="4250797" y="8798856"/>
                  <a:pt x="4227283" y="8778020"/>
                </a:cubicBezTo>
                <a:cubicBezTo>
                  <a:pt x="4223413" y="8774448"/>
                  <a:pt x="4219692" y="8772662"/>
                  <a:pt x="4216121" y="8772662"/>
                </a:cubicBezTo>
                <a:cubicBezTo>
                  <a:pt x="4214037" y="8772662"/>
                  <a:pt x="4212177" y="8773035"/>
                  <a:pt x="4210539" y="8773779"/>
                </a:cubicBezTo>
                <a:cubicBezTo>
                  <a:pt x="4208902" y="8774523"/>
                  <a:pt x="4206893" y="8775937"/>
                  <a:pt x="4204512" y="8778020"/>
                </a:cubicBezTo>
                <a:cubicBezTo>
                  <a:pt x="4180402" y="8799749"/>
                  <a:pt x="4161649" y="8820436"/>
                  <a:pt x="4148255" y="8840082"/>
                </a:cubicBezTo>
                <a:cubicBezTo>
                  <a:pt x="4146171" y="8843356"/>
                  <a:pt x="4144906" y="8846035"/>
                  <a:pt x="4144460" y="8848118"/>
                </a:cubicBezTo>
                <a:cubicBezTo>
                  <a:pt x="4144013" y="8850202"/>
                  <a:pt x="4143790" y="8854071"/>
                  <a:pt x="4143790" y="8859727"/>
                </a:cubicBezTo>
                <a:lnTo>
                  <a:pt x="4143790" y="8998584"/>
                </a:lnTo>
                <a:cubicBezTo>
                  <a:pt x="4137539" y="9002155"/>
                  <a:pt x="4127642" y="9005578"/>
                  <a:pt x="4114099" y="9008853"/>
                </a:cubicBezTo>
                <a:cubicBezTo>
                  <a:pt x="4100556" y="9012127"/>
                  <a:pt x="4082026" y="9013764"/>
                  <a:pt x="4058512" y="9013764"/>
                </a:cubicBezTo>
                <a:cubicBezTo>
                  <a:pt x="4003743" y="9013764"/>
                  <a:pt x="3961922" y="8995607"/>
                  <a:pt x="3933049" y="8959293"/>
                </a:cubicBezTo>
                <a:cubicBezTo>
                  <a:pt x="3904177" y="8922979"/>
                  <a:pt x="3889740" y="8869847"/>
                  <a:pt x="3889740" y="8799898"/>
                </a:cubicBezTo>
                <a:cubicBezTo>
                  <a:pt x="3889740" y="8755845"/>
                  <a:pt x="3895991" y="8718340"/>
                  <a:pt x="3908493" y="8687384"/>
                </a:cubicBezTo>
                <a:cubicBezTo>
                  <a:pt x="3920994" y="8656428"/>
                  <a:pt x="3939077" y="8632987"/>
                  <a:pt x="3962741" y="8617063"/>
                </a:cubicBezTo>
                <a:cubicBezTo>
                  <a:pt x="3986404" y="8601138"/>
                  <a:pt x="4014607" y="8593176"/>
                  <a:pt x="4047349" y="8593176"/>
                </a:cubicBezTo>
                <a:cubicBezTo>
                  <a:pt x="4067590" y="8593176"/>
                  <a:pt x="4084110" y="8595483"/>
                  <a:pt x="4096909" y="8600096"/>
                </a:cubicBezTo>
                <a:cubicBezTo>
                  <a:pt x="4109708" y="8604710"/>
                  <a:pt x="4119010" y="8609621"/>
                  <a:pt x="4124814" y="8614830"/>
                </a:cubicBezTo>
                <a:cubicBezTo>
                  <a:pt x="4130619" y="8620039"/>
                  <a:pt x="4136646" y="8626662"/>
                  <a:pt x="4142897" y="8634699"/>
                </a:cubicBezTo>
                <a:cubicBezTo>
                  <a:pt x="4146767" y="8639759"/>
                  <a:pt x="4150264" y="8643331"/>
                  <a:pt x="4153389" y="8645414"/>
                </a:cubicBezTo>
                <a:cubicBezTo>
                  <a:pt x="4156515" y="8647498"/>
                  <a:pt x="4161501" y="8649135"/>
                  <a:pt x="4168347" y="8650326"/>
                </a:cubicBezTo>
                <a:cubicBezTo>
                  <a:pt x="4174300" y="8651219"/>
                  <a:pt x="4183602" y="8652037"/>
                  <a:pt x="4196252" y="8652781"/>
                </a:cubicBezTo>
                <a:cubicBezTo>
                  <a:pt x="4208902" y="8653526"/>
                  <a:pt x="4219990" y="8653898"/>
                  <a:pt x="4229515" y="8653898"/>
                </a:cubicBezTo>
                <a:cubicBezTo>
                  <a:pt x="4239040" y="8653898"/>
                  <a:pt x="4245589" y="8652409"/>
                  <a:pt x="4249160" y="8649433"/>
                </a:cubicBezTo>
                <a:cubicBezTo>
                  <a:pt x="4250649" y="8648242"/>
                  <a:pt x="4251839" y="8646754"/>
                  <a:pt x="4252732" y="8644968"/>
                </a:cubicBezTo>
                <a:cubicBezTo>
                  <a:pt x="4253625" y="8643182"/>
                  <a:pt x="4254369" y="8640354"/>
                  <a:pt x="4254965" y="8636485"/>
                </a:cubicBezTo>
                <a:cubicBezTo>
                  <a:pt x="4257346" y="8621602"/>
                  <a:pt x="4258537" y="8605528"/>
                  <a:pt x="4258537" y="8588264"/>
                </a:cubicBezTo>
                <a:cubicBezTo>
                  <a:pt x="4258537" y="8582014"/>
                  <a:pt x="4258239" y="8575614"/>
                  <a:pt x="4257644" y="8569066"/>
                </a:cubicBezTo>
                <a:cubicBezTo>
                  <a:pt x="4257346" y="8564005"/>
                  <a:pt x="4256751" y="8560210"/>
                  <a:pt x="4255858" y="8557680"/>
                </a:cubicBezTo>
                <a:cubicBezTo>
                  <a:pt x="4254965" y="8555150"/>
                  <a:pt x="4253476" y="8552099"/>
                  <a:pt x="4251393" y="8548527"/>
                </a:cubicBezTo>
                <a:cubicBezTo>
                  <a:pt x="4238891" y="8528882"/>
                  <a:pt x="4217014" y="8511320"/>
                  <a:pt x="4185760" y="8495842"/>
                </a:cubicBezTo>
                <a:cubicBezTo>
                  <a:pt x="4154506" y="8480364"/>
                  <a:pt x="4108369" y="8472625"/>
                  <a:pt x="4047349" y="8472625"/>
                </a:cubicBezTo>
                <a:close/>
                <a:moveTo>
                  <a:pt x="1206072" y="8472625"/>
                </a:moveTo>
                <a:cubicBezTo>
                  <a:pt x="1139397" y="8472625"/>
                  <a:pt x="1082470" y="8485126"/>
                  <a:pt x="1035291" y="8510130"/>
                </a:cubicBezTo>
                <a:cubicBezTo>
                  <a:pt x="988113" y="8535133"/>
                  <a:pt x="952097" y="8572935"/>
                  <a:pt x="927242" y="8623537"/>
                </a:cubicBezTo>
                <a:cubicBezTo>
                  <a:pt x="902388" y="8674138"/>
                  <a:pt x="889961" y="8736944"/>
                  <a:pt x="889961" y="8811953"/>
                </a:cubicBezTo>
                <a:cubicBezTo>
                  <a:pt x="889961" y="8882498"/>
                  <a:pt x="902388" y="8941880"/>
                  <a:pt x="927242" y="8990100"/>
                </a:cubicBezTo>
                <a:cubicBezTo>
                  <a:pt x="952097" y="9038321"/>
                  <a:pt x="987443" y="9074486"/>
                  <a:pt x="1033282" y="9098596"/>
                </a:cubicBezTo>
                <a:cubicBezTo>
                  <a:pt x="1079121" y="9122706"/>
                  <a:pt x="1133295" y="9134761"/>
                  <a:pt x="1195803" y="9134761"/>
                </a:cubicBezTo>
                <a:cubicBezTo>
                  <a:pt x="1260989" y="9134761"/>
                  <a:pt x="1316874" y="9122483"/>
                  <a:pt x="1363458" y="9097926"/>
                </a:cubicBezTo>
                <a:cubicBezTo>
                  <a:pt x="1410041" y="9073370"/>
                  <a:pt x="1445834" y="9036088"/>
                  <a:pt x="1470837" y="8986082"/>
                </a:cubicBezTo>
                <a:cubicBezTo>
                  <a:pt x="1495840" y="8936076"/>
                  <a:pt x="1508342" y="8873717"/>
                  <a:pt x="1508342" y="8799005"/>
                </a:cubicBezTo>
                <a:cubicBezTo>
                  <a:pt x="1508342" y="8728460"/>
                  <a:pt x="1496212" y="8668780"/>
                  <a:pt x="1471953" y="8619965"/>
                </a:cubicBezTo>
                <a:cubicBezTo>
                  <a:pt x="1447694" y="8571149"/>
                  <a:pt x="1412943" y="8534389"/>
                  <a:pt x="1367699" y="8509683"/>
                </a:cubicBezTo>
                <a:cubicBezTo>
                  <a:pt x="1322455" y="8484978"/>
                  <a:pt x="1268580" y="8472625"/>
                  <a:pt x="1206072" y="8472625"/>
                </a:cubicBezTo>
                <a:close/>
                <a:moveTo>
                  <a:pt x="3562914" y="8467714"/>
                </a:moveTo>
                <a:cubicBezTo>
                  <a:pt x="3561128" y="8467714"/>
                  <a:pt x="3559491" y="8468086"/>
                  <a:pt x="3558003" y="8468830"/>
                </a:cubicBezTo>
                <a:cubicBezTo>
                  <a:pt x="3556514" y="8469574"/>
                  <a:pt x="3554431" y="8470988"/>
                  <a:pt x="3551752" y="8473071"/>
                </a:cubicBezTo>
                <a:cubicBezTo>
                  <a:pt x="3529130" y="8494800"/>
                  <a:pt x="3511419" y="8515487"/>
                  <a:pt x="3498620" y="8535133"/>
                </a:cubicBezTo>
                <a:cubicBezTo>
                  <a:pt x="3496834" y="8538407"/>
                  <a:pt x="3495718" y="8541086"/>
                  <a:pt x="3495272" y="8543169"/>
                </a:cubicBezTo>
                <a:cubicBezTo>
                  <a:pt x="3494825" y="8545253"/>
                  <a:pt x="3494602" y="8549123"/>
                  <a:pt x="3494602" y="8554778"/>
                </a:cubicBezTo>
                <a:lnTo>
                  <a:pt x="3494602" y="8931611"/>
                </a:lnTo>
                <a:cubicBezTo>
                  <a:pt x="3486565" y="8921193"/>
                  <a:pt x="3473915" y="8901771"/>
                  <a:pt x="3456651" y="8873345"/>
                </a:cubicBezTo>
                <a:cubicBezTo>
                  <a:pt x="3439387" y="8844919"/>
                  <a:pt x="3406049" y="8787545"/>
                  <a:pt x="3356638" y="8701225"/>
                </a:cubicBezTo>
                <a:cubicBezTo>
                  <a:pt x="3319431" y="8635741"/>
                  <a:pt x="3288847" y="8587520"/>
                  <a:pt x="3264886" y="8556564"/>
                </a:cubicBezTo>
                <a:cubicBezTo>
                  <a:pt x="3240924" y="8525608"/>
                  <a:pt x="3220386" y="8505665"/>
                  <a:pt x="3203271" y="8496735"/>
                </a:cubicBezTo>
                <a:cubicBezTo>
                  <a:pt x="3186156" y="8487805"/>
                  <a:pt x="3165989" y="8483341"/>
                  <a:pt x="3142772" y="8483341"/>
                </a:cubicBezTo>
                <a:lnTo>
                  <a:pt x="3101249" y="8483341"/>
                </a:lnTo>
                <a:cubicBezTo>
                  <a:pt x="3084283" y="8483341"/>
                  <a:pt x="3072302" y="8487284"/>
                  <a:pt x="3065307" y="8495172"/>
                </a:cubicBezTo>
                <a:cubicBezTo>
                  <a:pt x="3058312" y="8503060"/>
                  <a:pt x="3054815" y="8516083"/>
                  <a:pt x="3054815" y="8534240"/>
                </a:cubicBezTo>
                <a:lnTo>
                  <a:pt x="3054815" y="9099936"/>
                </a:lnTo>
                <a:cubicBezTo>
                  <a:pt x="3054815" y="9108865"/>
                  <a:pt x="3056526" y="9115042"/>
                  <a:pt x="3059949" y="9118465"/>
                </a:cubicBezTo>
                <a:cubicBezTo>
                  <a:pt x="3063372" y="9121888"/>
                  <a:pt x="3069400" y="9123599"/>
                  <a:pt x="3078032" y="9123599"/>
                </a:cubicBezTo>
                <a:lnTo>
                  <a:pt x="3167775" y="9123599"/>
                </a:lnTo>
                <a:cubicBezTo>
                  <a:pt x="3176407" y="9123599"/>
                  <a:pt x="3182435" y="9121888"/>
                  <a:pt x="3185858" y="9118465"/>
                </a:cubicBezTo>
                <a:cubicBezTo>
                  <a:pt x="3189281" y="9115042"/>
                  <a:pt x="3190992" y="9108865"/>
                  <a:pt x="3190992" y="9099936"/>
                </a:cubicBezTo>
                <a:lnTo>
                  <a:pt x="3190992" y="8661041"/>
                </a:lnTo>
                <a:cubicBezTo>
                  <a:pt x="3196350" y="8667292"/>
                  <a:pt x="3206396" y="8682770"/>
                  <a:pt x="3221130" y="8707476"/>
                </a:cubicBezTo>
                <a:cubicBezTo>
                  <a:pt x="3235864" y="8732181"/>
                  <a:pt x="3270020" y="8790671"/>
                  <a:pt x="3323598" y="8882944"/>
                </a:cubicBezTo>
                <a:cubicBezTo>
                  <a:pt x="3364675" y="8954084"/>
                  <a:pt x="3399054" y="9007067"/>
                  <a:pt x="3426736" y="9041893"/>
                </a:cubicBezTo>
                <a:cubicBezTo>
                  <a:pt x="3454418" y="9076718"/>
                  <a:pt x="3477189" y="9099043"/>
                  <a:pt x="3495048" y="9108865"/>
                </a:cubicBezTo>
                <a:cubicBezTo>
                  <a:pt x="3512908" y="9118688"/>
                  <a:pt x="3532106" y="9123599"/>
                  <a:pt x="3552645" y="9123599"/>
                </a:cubicBezTo>
                <a:lnTo>
                  <a:pt x="3595507" y="9123599"/>
                </a:lnTo>
                <a:cubicBezTo>
                  <a:pt x="3608604" y="9123599"/>
                  <a:pt x="3617757" y="9120846"/>
                  <a:pt x="3622966" y="9115339"/>
                </a:cubicBezTo>
                <a:cubicBezTo>
                  <a:pt x="3628175" y="9109833"/>
                  <a:pt x="3630780" y="9100233"/>
                  <a:pt x="3630780" y="9086541"/>
                </a:cubicBezTo>
                <a:lnTo>
                  <a:pt x="3630780" y="8554778"/>
                </a:lnTo>
                <a:cubicBezTo>
                  <a:pt x="3630780" y="8549420"/>
                  <a:pt x="3630556" y="8545551"/>
                  <a:pt x="3630110" y="8543169"/>
                </a:cubicBezTo>
                <a:cubicBezTo>
                  <a:pt x="3629663" y="8540788"/>
                  <a:pt x="3628547" y="8538109"/>
                  <a:pt x="3626761" y="8535133"/>
                </a:cubicBezTo>
                <a:cubicBezTo>
                  <a:pt x="3613367" y="8514594"/>
                  <a:pt x="3595656" y="8493907"/>
                  <a:pt x="3573630" y="8473071"/>
                </a:cubicBezTo>
                <a:cubicBezTo>
                  <a:pt x="3569760" y="8469500"/>
                  <a:pt x="3566188" y="8467714"/>
                  <a:pt x="3562914" y="8467714"/>
                </a:cubicBezTo>
                <a:close/>
                <a:moveTo>
                  <a:pt x="2841395" y="8467714"/>
                </a:moveTo>
                <a:cubicBezTo>
                  <a:pt x="2839312" y="8467714"/>
                  <a:pt x="2837451" y="8468086"/>
                  <a:pt x="2835814" y="8468830"/>
                </a:cubicBezTo>
                <a:cubicBezTo>
                  <a:pt x="2834177" y="8469574"/>
                  <a:pt x="2832168" y="8470988"/>
                  <a:pt x="2829787" y="8473071"/>
                </a:cubicBezTo>
                <a:cubicBezTo>
                  <a:pt x="2805677" y="8494800"/>
                  <a:pt x="2786924" y="8515487"/>
                  <a:pt x="2773530" y="8535133"/>
                </a:cubicBezTo>
                <a:cubicBezTo>
                  <a:pt x="2771446" y="8538407"/>
                  <a:pt x="2770181" y="8541086"/>
                  <a:pt x="2769734" y="8543169"/>
                </a:cubicBezTo>
                <a:cubicBezTo>
                  <a:pt x="2769288" y="8545253"/>
                  <a:pt x="2769065" y="8549123"/>
                  <a:pt x="2769065" y="8554778"/>
                </a:cubicBezTo>
                <a:lnTo>
                  <a:pt x="2769065" y="9099936"/>
                </a:lnTo>
                <a:cubicBezTo>
                  <a:pt x="2769065" y="9108865"/>
                  <a:pt x="2770925" y="9115042"/>
                  <a:pt x="2774646" y="9118465"/>
                </a:cubicBezTo>
                <a:cubicBezTo>
                  <a:pt x="2778366" y="9121888"/>
                  <a:pt x="2784692" y="9123599"/>
                  <a:pt x="2793621" y="9123599"/>
                </a:cubicBezTo>
                <a:lnTo>
                  <a:pt x="2888722" y="9123599"/>
                </a:lnTo>
                <a:cubicBezTo>
                  <a:pt x="2897652" y="9123599"/>
                  <a:pt x="2903977" y="9121888"/>
                  <a:pt x="2907698" y="9118465"/>
                </a:cubicBezTo>
                <a:cubicBezTo>
                  <a:pt x="2911419" y="9115042"/>
                  <a:pt x="2913279" y="9108865"/>
                  <a:pt x="2913279" y="9099936"/>
                </a:cubicBezTo>
                <a:lnTo>
                  <a:pt x="2913279" y="8554778"/>
                </a:lnTo>
                <a:cubicBezTo>
                  <a:pt x="2913279" y="8549420"/>
                  <a:pt x="2913056" y="8545551"/>
                  <a:pt x="2912609" y="8543169"/>
                </a:cubicBezTo>
                <a:cubicBezTo>
                  <a:pt x="2912163" y="8540788"/>
                  <a:pt x="2910898" y="8538109"/>
                  <a:pt x="2908814" y="8535133"/>
                </a:cubicBezTo>
                <a:cubicBezTo>
                  <a:pt x="2894824" y="8514594"/>
                  <a:pt x="2876072" y="8493907"/>
                  <a:pt x="2852557" y="8473071"/>
                </a:cubicBezTo>
                <a:cubicBezTo>
                  <a:pt x="2848688" y="8469500"/>
                  <a:pt x="2844967" y="8467714"/>
                  <a:pt x="2841395" y="8467714"/>
                </a:cubicBezTo>
                <a:close/>
                <a:moveTo>
                  <a:pt x="1441939" y="0"/>
                </a:moveTo>
                <a:lnTo>
                  <a:pt x="5767754" y="0"/>
                </a:lnTo>
                <a:lnTo>
                  <a:pt x="4325816" y="9401908"/>
                </a:lnTo>
                <a:lnTo>
                  <a:pt x="0" y="9401908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8A61C8-B7B9-F2A9-C2D2-CA78995D7E25}"/>
              </a:ext>
            </a:extLst>
          </p:cNvPr>
          <p:cNvSpPr txBox="1"/>
          <p:nvPr/>
        </p:nvSpPr>
        <p:spPr>
          <a:xfrm>
            <a:off x="5275386" y="7215554"/>
            <a:ext cx="6916614" cy="9401908"/>
          </a:xfrm>
          <a:custGeom>
            <a:avLst/>
            <a:gdLst/>
            <a:ahLst/>
            <a:cxnLst/>
            <a:rect l="l" t="t" r="r" b="b"/>
            <a:pathLst>
              <a:path w="6916614" h="9401908">
                <a:moveTo>
                  <a:pt x="2926384" y="422851"/>
                </a:moveTo>
                <a:lnTo>
                  <a:pt x="2929063" y="422851"/>
                </a:lnTo>
                <a:cubicBezTo>
                  <a:pt x="2946327" y="453212"/>
                  <a:pt x="2963145" y="489972"/>
                  <a:pt x="2979516" y="533132"/>
                </a:cubicBezTo>
                <a:cubicBezTo>
                  <a:pt x="2995887" y="576292"/>
                  <a:pt x="3010621" y="621536"/>
                  <a:pt x="3023718" y="668864"/>
                </a:cubicBezTo>
                <a:lnTo>
                  <a:pt x="2829944" y="668864"/>
                </a:lnTo>
                <a:cubicBezTo>
                  <a:pt x="2842445" y="620643"/>
                  <a:pt x="2856956" y="575102"/>
                  <a:pt x="2873476" y="532239"/>
                </a:cubicBezTo>
                <a:cubicBezTo>
                  <a:pt x="2889996" y="489377"/>
                  <a:pt x="2907632" y="452914"/>
                  <a:pt x="2926384" y="422851"/>
                </a:cubicBezTo>
                <a:close/>
                <a:moveTo>
                  <a:pt x="1660741" y="371985"/>
                </a:moveTo>
                <a:lnTo>
                  <a:pt x="1639723" y="486266"/>
                </a:lnTo>
                <a:lnTo>
                  <a:pt x="1637533" y="461248"/>
                </a:lnTo>
                <a:cubicBezTo>
                  <a:pt x="1637533" y="441008"/>
                  <a:pt x="1640026" y="422274"/>
                  <a:pt x="1645011" y="405047"/>
                </a:cubicBezTo>
                <a:close/>
                <a:moveTo>
                  <a:pt x="3431060" y="281762"/>
                </a:moveTo>
                <a:cubicBezTo>
                  <a:pt x="3400104" y="281762"/>
                  <a:pt x="3376813" y="285482"/>
                  <a:pt x="3361186" y="292924"/>
                </a:cubicBezTo>
                <a:cubicBezTo>
                  <a:pt x="3345559" y="300365"/>
                  <a:pt x="3334917" y="312420"/>
                  <a:pt x="3329262" y="329089"/>
                </a:cubicBezTo>
                <a:cubicBezTo>
                  <a:pt x="3323606" y="345758"/>
                  <a:pt x="3320779" y="369868"/>
                  <a:pt x="3320779" y="401419"/>
                </a:cubicBezTo>
                <a:lnTo>
                  <a:pt x="3320779" y="898357"/>
                </a:lnTo>
                <a:cubicBezTo>
                  <a:pt x="3320779" y="907286"/>
                  <a:pt x="3322639" y="913463"/>
                  <a:pt x="3326360" y="916886"/>
                </a:cubicBezTo>
                <a:cubicBezTo>
                  <a:pt x="3330081" y="920309"/>
                  <a:pt x="3336406" y="922020"/>
                  <a:pt x="3345335" y="922020"/>
                </a:cubicBezTo>
                <a:lnTo>
                  <a:pt x="3440437" y="922020"/>
                </a:lnTo>
                <a:cubicBezTo>
                  <a:pt x="3449366" y="922020"/>
                  <a:pt x="3455692" y="920309"/>
                  <a:pt x="3459412" y="916886"/>
                </a:cubicBezTo>
                <a:cubicBezTo>
                  <a:pt x="3463133" y="913463"/>
                  <a:pt x="3464993" y="907286"/>
                  <a:pt x="3464993" y="898357"/>
                </a:cubicBezTo>
                <a:lnTo>
                  <a:pt x="3464993" y="447854"/>
                </a:lnTo>
                <a:cubicBezTo>
                  <a:pt x="3464993" y="427316"/>
                  <a:pt x="3468639" y="412954"/>
                  <a:pt x="3475932" y="404768"/>
                </a:cubicBezTo>
                <a:cubicBezTo>
                  <a:pt x="3483225" y="396583"/>
                  <a:pt x="3496545" y="392490"/>
                  <a:pt x="3515892" y="392490"/>
                </a:cubicBezTo>
                <a:lnTo>
                  <a:pt x="3542682" y="392490"/>
                </a:lnTo>
                <a:cubicBezTo>
                  <a:pt x="3570661" y="392490"/>
                  <a:pt x="3592316" y="399931"/>
                  <a:pt x="3607645" y="414814"/>
                </a:cubicBezTo>
                <a:cubicBezTo>
                  <a:pt x="3622974" y="429697"/>
                  <a:pt x="3630639" y="452170"/>
                  <a:pt x="3630639" y="482233"/>
                </a:cubicBezTo>
                <a:cubicBezTo>
                  <a:pt x="3630639" y="513785"/>
                  <a:pt x="3623569" y="537448"/>
                  <a:pt x="3609431" y="553224"/>
                </a:cubicBezTo>
                <a:cubicBezTo>
                  <a:pt x="3595292" y="569000"/>
                  <a:pt x="3576614" y="576888"/>
                  <a:pt x="3553397" y="576888"/>
                </a:cubicBezTo>
                <a:cubicBezTo>
                  <a:pt x="3546849" y="576888"/>
                  <a:pt x="3541937" y="577334"/>
                  <a:pt x="3538663" y="578227"/>
                </a:cubicBezTo>
                <a:cubicBezTo>
                  <a:pt x="3535389" y="579120"/>
                  <a:pt x="3531371" y="581353"/>
                  <a:pt x="3526608" y="584925"/>
                </a:cubicBezTo>
                <a:cubicBezTo>
                  <a:pt x="3521548" y="588496"/>
                  <a:pt x="3515595" y="593780"/>
                  <a:pt x="3508749" y="600775"/>
                </a:cubicBezTo>
                <a:cubicBezTo>
                  <a:pt x="3501903" y="607770"/>
                  <a:pt x="3496694" y="613946"/>
                  <a:pt x="3493122" y="619304"/>
                </a:cubicBezTo>
                <a:cubicBezTo>
                  <a:pt x="3487466" y="627638"/>
                  <a:pt x="3484639" y="634187"/>
                  <a:pt x="3484639" y="638949"/>
                </a:cubicBezTo>
                <a:cubicBezTo>
                  <a:pt x="3484639" y="642521"/>
                  <a:pt x="3486648" y="646539"/>
                  <a:pt x="3490666" y="651004"/>
                </a:cubicBezTo>
                <a:cubicBezTo>
                  <a:pt x="3494685" y="655469"/>
                  <a:pt x="3501456" y="661422"/>
                  <a:pt x="3510981" y="668864"/>
                </a:cubicBezTo>
                <a:cubicBezTo>
                  <a:pt x="3583014" y="726311"/>
                  <a:pt x="3637485" y="801469"/>
                  <a:pt x="3674394" y="894338"/>
                </a:cubicBezTo>
                <a:cubicBezTo>
                  <a:pt x="3678859" y="905351"/>
                  <a:pt x="3683845" y="912718"/>
                  <a:pt x="3689351" y="916439"/>
                </a:cubicBezTo>
                <a:cubicBezTo>
                  <a:pt x="3694858" y="920160"/>
                  <a:pt x="3701927" y="922020"/>
                  <a:pt x="3710559" y="922020"/>
                </a:cubicBezTo>
                <a:lnTo>
                  <a:pt x="3813697" y="922020"/>
                </a:lnTo>
                <a:cubicBezTo>
                  <a:pt x="3819651" y="922020"/>
                  <a:pt x="3823892" y="920830"/>
                  <a:pt x="3826422" y="918448"/>
                </a:cubicBezTo>
                <a:cubicBezTo>
                  <a:pt x="3828952" y="916067"/>
                  <a:pt x="3830217" y="912495"/>
                  <a:pt x="3830217" y="907733"/>
                </a:cubicBezTo>
                <a:cubicBezTo>
                  <a:pt x="3830217" y="904161"/>
                  <a:pt x="3829771" y="899994"/>
                  <a:pt x="3828878" y="895231"/>
                </a:cubicBezTo>
                <a:cubicBezTo>
                  <a:pt x="3823223" y="868740"/>
                  <a:pt x="3812283" y="838379"/>
                  <a:pt x="3796061" y="804148"/>
                </a:cubicBezTo>
                <a:cubicBezTo>
                  <a:pt x="3779839" y="769918"/>
                  <a:pt x="3760194" y="737473"/>
                  <a:pt x="3737125" y="706815"/>
                </a:cubicBezTo>
                <a:cubicBezTo>
                  <a:pt x="3714057" y="676156"/>
                  <a:pt x="3690021" y="652493"/>
                  <a:pt x="3665018" y="635824"/>
                </a:cubicBezTo>
                <a:lnTo>
                  <a:pt x="3665018" y="633591"/>
                </a:lnTo>
                <a:cubicBezTo>
                  <a:pt x="3698058" y="621685"/>
                  <a:pt x="3725889" y="602189"/>
                  <a:pt x="3748511" y="575102"/>
                </a:cubicBezTo>
                <a:cubicBezTo>
                  <a:pt x="3771133" y="548015"/>
                  <a:pt x="3782443" y="509915"/>
                  <a:pt x="3782443" y="460802"/>
                </a:cubicBezTo>
                <a:cubicBezTo>
                  <a:pt x="3782443" y="400378"/>
                  <a:pt x="3763096" y="355432"/>
                  <a:pt x="3724401" y="325963"/>
                </a:cubicBezTo>
                <a:cubicBezTo>
                  <a:pt x="3685705" y="296496"/>
                  <a:pt x="3627365" y="281762"/>
                  <a:pt x="3549379" y="281762"/>
                </a:cubicBezTo>
                <a:close/>
                <a:moveTo>
                  <a:pt x="2898702" y="281762"/>
                </a:moveTo>
                <a:cubicBezTo>
                  <a:pt x="2884712" y="281762"/>
                  <a:pt x="2872881" y="284515"/>
                  <a:pt x="2863207" y="290022"/>
                </a:cubicBezTo>
                <a:cubicBezTo>
                  <a:pt x="2853533" y="295528"/>
                  <a:pt x="2844231" y="304532"/>
                  <a:pt x="2835302" y="317034"/>
                </a:cubicBezTo>
                <a:cubicBezTo>
                  <a:pt x="2808512" y="354836"/>
                  <a:pt x="2780681" y="409605"/>
                  <a:pt x="2751809" y="481340"/>
                </a:cubicBezTo>
                <a:cubicBezTo>
                  <a:pt x="2722936" y="553075"/>
                  <a:pt x="2698454" y="627564"/>
                  <a:pt x="2678362" y="704806"/>
                </a:cubicBezTo>
                <a:cubicBezTo>
                  <a:pt x="2658270" y="782047"/>
                  <a:pt x="2647034" y="847457"/>
                  <a:pt x="2644653" y="901035"/>
                </a:cubicBezTo>
                <a:cubicBezTo>
                  <a:pt x="2644355" y="915025"/>
                  <a:pt x="2650457" y="922020"/>
                  <a:pt x="2662958" y="922020"/>
                </a:cubicBezTo>
                <a:lnTo>
                  <a:pt x="2768775" y="922020"/>
                </a:lnTo>
                <a:cubicBezTo>
                  <a:pt x="2783360" y="922020"/>
                  <a:pt x="2790951" y="915025"/>
                  <a:pt x="2791546" y="901035"/>
                </a:cubicBezTo>
                <a:cubicBezTo>
                  <a:pt x="2793034" y="866507"/>
                  <a:pt x="2797797" y="826026"/>
                  <a:pt x="2805833" y="779592"/>
                </a:cubicBezTo>
                <a:lnTo>
                  <a:pt x="3049614" y="779592"/>
                </a:lnTo>
                <a:cubicBezTo>
                  <a:pt x="3059139" y="827514"/>
                  <a:pt x="3064497" y="867996"/>
                  <a:pt x="3065687" y="901035"/>
                </a:cubicBezTo>
                <a:cubicBezTo>
                  <a:pt x="3066283" y="915025"/>
                  <a:pt x="3073575" y="922020"/>
                  <a:pt x="3087565" y="922020"/>
                </a:cubicBezTo>
                <a:lnTo>
                  <a:pt x="3195614" y="922020"/>
                </a:lnTo>
                <a:cubicBezTo>
                  <a:pt x="3210199" y="922020"/>
                  <a:pt x="3217343" y="914132"/>
                  <a:pt x="3217046" y="898357"/>
                </a:cubicBezTo>
                <a:cubicBezTo>
                  <a:pt x="3214962" y="845969"/>
                  <a:pt x="3203874" y="781303"/>
                  <a:pt x="3183782" y="704359"/>
                </a:cubicBezTo>
                <a:cubicBezTo>
                  <a:pt x="3163691" y="627415"/>
                  <a:pt x="3139283" y="553001"/>
                  <a:pt x="3110559" y="481117"/>
                </a:cubicBezTo>
                <a:cubicBezTo>
                  <a:pt x="3081835" y="409233"/>
                  <a:pt x="3054079" y="354539"/>
                  <a:pt x="3027290" y="317034"/>
                </a:cubicBezTo>
                <a:cubicBezTo>
                  <a:pt x="3018360" y="304532"/>
                  <a:pt x="3008984" y="295528"/>
                  <a:pt x="2999161" y="290022"/>
                </a:cubicBezTo>
                <a:cubicBezTo>
                  <a:pt x="2989339" y="284515"/>
                  <a:pt x="2977283" y="281762"/>
                  <a:pt x="2962996" y="281762"/>
                </a:cubicBezTo>
                <a:close/>
                <a:moveTo>
                  <a:pt x="2297585" y="281762"/>
                </a:moveTo>
                <a:cubicBezTo>
                  <a:pt x="2266629" y="281762"/>
                  <a:pt x="2243338" y="285482"/>
                  <a:pt x="2227711" y="292924"/>
                </a:cubicBezTo>
                <a:cubicBezTo>
                  <a:pt x="2212084" y="300365"/>
                  <a:pt x="2201443" y="312420"/>
                  <a:pt x="2195787" y="329089"/>
                </a:cubicBezTo>
                <a:cubicBezTo>
                  <a:pt x="2190132" y="345758"/>
                  <a:pt x="2187304" y="369868"/>
                  <a:pt x="2187304" y="401419"/>
                </a:cubicBezTo>
                <a:lnTo>
                  <a:pt x="2187304" y="802362"/>
                </a:lnTo>
                <a:cubicBezTo>
                  <a:pt x="2187304" y="833319"/>
                  <a:pt x="2190206" y="857131"/>
                  <a:pt x="2196010" y="873800"/>
                </a:cubicBezTo>
                <a:cubicBezTo>
                  <a:pt x="2201815" y="890469"/>
                  <a:pt x="2212530" y="902673"/>
                  <a:pt x="2228157" y="910412"/>
                </a:cubicBezTo>
                <a:cubicBezTo>
                  <a:pt x="2243784" y="918151"/>
                  <a:pt x="2266927" y="922020"/>
                  <a:pt x="2297585" y="922020"/>
                </a:cubicBezTo>
                <a:lnTo>
                  <a:pt x="2522167" y="922020"/>
                </a:lnTo>
                <a:cubicBezTo>
                  <a:pt x="2526632" y="922020"/>
                  <a:pt x="2529757" y="921797"/>
                  <a:pt x="2531543" y="921351"/>
                </a:cubicBezTo>
                <a:cubicBezTo>
                  <a:pt x="2533329" y="920904"/>
                  <a:pt x="2535562" y="919937"/>
                  <a:pt x="2538240" y="918448"/>
                </a:cubicBezTo>
                <a:cubicBezTo>
                  <a:pt x="2554314" y="907435"/>
                  <a:pt x="2571131" y="892106"/>
                  <a:pt x="2588693" y="872460"/>
                </a:cubicBezTo>
                <a:cubicBezTo>
                  <a:pt x="2591670" y="869186"/>
                  <a:pt x="2593158" y="866210"/>
                  <a:pt x="2593158" y="863531"/>
                </a:cubicBezTo>
                <a:cubicBezTo>
                  <a:pt x="2593158" y="861150"/>
                  <a:pt x="2591670" y="858024"/>
                  <a:pt x="2588693" y="854155"/>
                </a:cubicBezTo>
                <a:cubicBezTo>
                  <a:pt x="2571131" y="834509"/>
                  <a:pt x="2554314" y="819180"/>
                  <a:pt x="2538240" y="808167"/>
                </a:cubicBezTo>
                <a:cubicBezTo>
                  <a:pt x="2535562" y="806381"/>
                  <a:pt x="2533404" y="805339"/>
                  <a:pt x="2531766" y="805041"/>
                </a:cubicBezTo>
                <a:cubicBezTo>
                  <a:pt x="2530129" y="804744"/>
                  <a:pt x="2526930" y="804595"/>
                  <a:pt x="2522167" y="804595"/>
                </a:cubicBezTo>
                <a:lnTo>
                  <a:pt x="2382417" y="804595"/>
                </a:lnTo>
                <a:cubicBezTo>
                  <a:pt x="2363070" y="804595"/>
                  <a:pt x="2349750" y="800428"/>
                  <a:pt x="2342457" y="792093"/>
                </a:cubicBezTo>
                <a:cubicBezTo>
                  <a:pt x="2335165" y="783759"/>
                  <a:pt x="2331518" y="769323"/>
                  <a:pt x="2331518" y="748784"/>
                </a:cubicBezTo>
                <a:lnTo>
                  <a:pt x="2331518" y="658594"/>
                </a:lnTo>
                <a:lnTo>
                  <a:pt x="2491806" y="658594"/>
                </a:lnTo>
                <a:cubicBezTo>
                  <a:pt x="2496271" y="658594"/>
                  <a:pt x="2499396" y="658371"/>
                  <a:pt x="2501182" y="657925"/>
                </a:cubicBezTo>
                <a:cubicBezTo>
                  <a:pt x="2502968" y="657478"/>
                  <a:pt x="2505201" y="656511"/>
                  <a:pt x="2507880" y="655023"/>
                </a:cubicBezTo>
                <a:cubicBezTo>
                  <a:pt x="2523953" y="644009"/>
                  <a:pt x="2540771" y="628680"/>
                  <a:pt x="2558332" y="609035"/>
                </a:cubicBezTo>
                <a:cubicBezTo>
                  <a:pt x="2561309" y="605760"/>
                  <a:pt x="2562797" y="602784"/>
                  <a:pt x="2562797" y="600105"/>
                </a:cubicBezTo>
                <a:cubicBezTo>
                  <a:pt x="2562797" y="597724"/>
                  <a:pt x="2561309" y="594598"/>
                  <a:pt x="2558332" y="590729"/>
                </a:cubicBezTo>
                <a:cubicBezTo>
                  <a:pt x="2540771" y="571083"/>
                  <a:pt x="2523953" y="555754"/>
                  <a:pt x="2507880" y="544741"/>
                </a:cubicBezTo>
                <a:cubicBezTo>
                  <a:pt x="2505201" y="542955"/>
                  <a:pt x="2503043" y="541913"/>
                  <a:pt x="2501406" y="541616"/>
                </a:cubicBezTo>
                <a:cubicBezTo>
                  <a:pt x="2499768" y="541318"/>
                  <a:pt x="2496569" y="541169"/>
                  <a:pt x="2491806" y="541169"/>
                </a:cubicBezTo>
                <a:lnTo>
                  <a:pt x="2331518" y="541169"/>
                </a:lnTo>
                <a:lnTo>
                  <a:pt x="2331518" y="454551"/>
                </a:lnTo>
                <a:cubicBezTo>
                  <a:pt x="2331518" y="434013"/>
                  <a:pt x="2335165" y="419651"/>
                  <a:pt x="2342457" y="411465"/>
                </a:cubicBezTo>
                <a:cubicBezTo>
                  <a:pt x="2349750" y="403280"/>
                  <a:pt x="2363070" y="399187"/>
                  <a:pt x="2382417" y="399187"/>
                </a:cubicBezTo>
                <a:lnTo>
                  <a:pt x="2507433" y="399187"/>
                </a:lnTo>
                <a:cubicBezTo>
                  <a:pt x="2511898" y="399187"/>
                  <a:pt x="2515023" y="398964"/>
                  <a:pt x="2516809" y="398517"/>
                </a:cubicBezTo>
                <a:cubicBezTo>
                  <a:pt x="2518595" y="398071"/>
                  <a:pt x="2520828" y="397104"/>
                  <a:pt x="2523507" y="395615"/>
                </a:cubicBezTo>
                <a:cubicBezTo>
                  <a:pt x="2539580" y="384602"/>
                  <a:pt x="2556397" y="369273"/>
                  <a:pt x="2573959" y="349627"/>
                </a:cubicBezTo>
                <a:cubicBezTo>
                  <a:pt x="2576936" y="346353"/>
                  <a:pt x="2578424" y="343376"/>
                  <a:pt x="2578424" y="340697"/>
                </a:cubicBezTo>
                <a:cubicBezTo>
                  <a:pt x="2578424" y="338316"/>
                  <a:pt x="2576936" y="335191"/>
                  <a:pt x="2573959" y="331321"/>
                </a:cubicBezTo>
                <a:cubicBezTo>
                  <a:pt x="2556397" y="311676"/>
                  <a:pt x="2539580" y="296347"/>
                  <a:pt x="2523507" y="285334"/>
                </a:cubicBezTo>
                <a:cubicBezTo>
                  <a:pt x="2520828" y="283548"/>
                  <a:pt x="2518670" y="282506"/>
                  <a:pt x="2517032" y="282208"/>
                </a:cubicBezTo>
                <a:cubicBezTo>
                  <a:pt x="2515395" y="281911"/>
                  <a:pt x="2512196" y="281762"/>
                  <a:pt x="2507433" y="281762"/>
                </a:cubicBezTo>
                <a:close/>
                <a:moveTo>
                  <a:pt x="6485013" y="271046"/>
                </a:moveTo>
                <a:cubicBezTo>
                  <a:pt x="6420421" y="271046"/>
                  <a:pt x="6364909" y="283994"/>
                  <a:pt x="6318475" y="309890"/>
                </a:cubicBezTo>
                <a:cubicBezTo>
                  <a:pt x="6272041" y="335786"/>
                  <a:pt x="6236619" y="373588"/>
                  <a:pt x="6212211" y="423297"/>
                </a:cubicBezTo>
                <a:cubicBezTo>
                  <a:pt x="6187803" y="473006"/>
                  <a:pt x="6175599" y="532983"/>
                  <a:pt x="6175599" y="603230"/>
                </a:cubicBezTo>
                <a:cubicBezTo>
                  <a:pt x="6175599" y="719019"/>
                  <a:pt x="6202537" y="802883"/>
                  <a:pt x="6256413" y="854824"/>
                </a:cubicBezTo>
                <a:cubicBezTo>
                  <a:pt x="6310289" y="906765"/>
                  <a:pt x="6388423" y="932736"/>
                  <a:pt x="6490817" y="932736"/>
                </a:cubicBezTo>
                <a:cubicBezTo>
                  <a:pt x="6553921" y="932736"/>
                  <a:pt x="6604373" y="926932"/>
                  <a:pt x="6642175" y="915323"/>
                </a:cubicBezTo>
                <a:cubicBezTo>
                  <a:pt x="6679978" y="903714"/>
                  <a:pt x="6707809" y="891362"/>
                  <a:pt x="6725668" y="878265"/>
                </a:cubicBezTo>
                <a:lnTo>
                  <a:pt x="6725668" y="658148"/>
                </a:lnTo>
                <a:cubicBezTo>
                  <a:pt x="6725668" y="652790"/>
                  <a:pt x="6725445" y="648921"/>
                  <a:pt x="6724999" y="646539"/>
                </a:cubicBezTo>
                <a:cubicBezTo>
                  <a:pt x="6724552" y="644158"/>
                  <a:pt x="6723287" y="641479"/>
                  <a:pt x="6721203" y="638503"/>
                </a:cubicBezTo>
                <a:cubicBezTo>
                  <a:pt x="6707213" y="617964"/>
                  <a:pt x="6688461" y="597277"/>
                  <a:pt x="6664946" y="576441"/>
                </a:cubicBezTo>
                <a:cubicBezTo>
                  <a:pt x="6661077" y="572869"/>
                  <a:pt x="6657356" y="571083"/>
                  <a:pt x="6653784" y="571083"/>
                </a:cubicBezTo>
                <a:cubicBezTo>
                  <a:pt x="6651701" y="571083"/>
                  <a:pt x="6649840" y="571456"/>
                  <a:pt x="6648203" y="572200"/>
                </a:cubicBezTo>
                <a:cubicBezTo>
                  <a:pt x="6646566" y="572944"/>
                  <a:pt x="6644557" y="574358"/>
                  <a:pt x="6642175" y="576441"/>
                </a:cubicBezTo>
                <a:cubicBezTo>
                  <a:pt x="6618065" y="598170"/>
                  <a:pt x="6599313" y="618857"/>
                  <a:pt x="6585919" y="638503"/>
                </a:cubicBezTo>
                <a:cubicBezTo>
                  <a:pt x="6583835" y="641777"/>
                  <a:pt x="6582570" y="644456"/>
                  <a:pt x="6582123" y="646539"/>
                </a:cubicBezTo>
                <a:cubicBezTo>
                  <a:pt x="6581677" y="648623"/>
                  <a:pt x="6581453" y="652493"/>
                  <a:pt x="6581453" y="658148"/>
                </a:cubicBezTo>
                <a:lnTo>
                  <a:pt x="6581453" y="797005"/>
                </a:lnTo>
                <a:cubicBezTo>
                  <a:pt x="6575203" y="800576"/>
                  <a:pt x="6565306" y="804000"/>
                  <a:pt x="6551763" y="807274"/>
                </a:cubicBezTo>
                <a:cubicBezTo>
                  <a:pt x="6538219" y="810548"/>
                  <a:pt x="6519690" y="812185"/>
                  <a:pt x="6496175" y="812185"/>
                </a:cubicBezTo>
                <a:cubicBezTo>
                  <a:pt x="6441407" y="812185"/>
                  <a:pt x="6399585" y="794028"/>
                  <a:pt x="6370713" y="757714"/>
                </a:cubicBezTo>
                <a:cubicBezTo>
                  <a:pt x="6341841" y="721400"/>
                  <a:pt x="6327405" y="668268"/>
                  <a:pt x="6327405" y="598319"/>
                </a:cubicBezTo>
                <a:cubicBezTo>
                  <a:pt x="6327405" y="554266"/>
                  <a:pt x="6333655" y="516761"/>
                  <a:pt x="6346157" y="485805"/>
                </a:cubicBezTo>
                <a:cubicBezTo>
                  <a:pt x="6358658" y="454849"/>
                  <a:pt x="6376741" y="431408"/>
                  <a:pt x="6400404" y="415484"/>
                </a:cubicBezTo>
                <a:cubicBezTo>
                  <a:pt x="6424068" y="399559"/>
                  <a:pt x="6452271" y="391597"/>
                  <a:pt x="6485013" y="391597"/>
                </a:cubicBezTo>
                <a:cubicBezTo>
                  <a:pt x="6505253" y="391597"/>
                  <a:pt x="6521773" y="393904"/>
                  <a:pt x="6534573" y="398517"/>
                </a:cubicBezTo>
                <a:cubicBezTo>
                  <a:pt x="6547372" y="403131"/>
                  <a:pt x="6556674" y="408042"/>
                  <a:pt x="6562478" y="413251"/>
                </a:cubicBezTo>
                <a:cubicBezTo>
                  <a:pt x="6568283" y="418460"/>
                  <a:pt x="6574310" y="425083"/>
                  <a:pt x="6580561" y="433120"/>
                </a:cubicBezTo>
                <a:cubicBezTo>
                  <a:pt x="6584430" y="438180"/>
                  <a:pt x="6587927" y="441752"/>
                  <a:pt x="6591053" y="443836"/>
                </a:cubicBezTo>
                <a:cubicBezTo>
                  <a:pt x="6594179" y="445919"/>
                  <a:pt x="6599164" y="447556"/>
                  <a:pt x="6606011" y="448747"/>
                </a:cubicBezTo>
                <a:cubicBezTo>
                  <a:pt x="6611963" y="449640"/>
                  <a:pt x="6621265" y="450458"/>
                  <a:pt x="6633915" y="451202"/>
                </a:cubicBezTo>
                <a:cubicBezTo>
                  <a:pt x="6646566" y="451947"/>
                  <a:pt x="6657653" y="452319"/>
                  <a:pt x="6667179" y="452319"/>
                </a:cubicBezTo>
                <a:cubicBezTo>
                  <a:pt x="6676703" y="452319"/>
                  <a:pt x="6683252" y="450830"/>
                  <a:pt x="6686824" y="447854"/>
                </a:cubicBezTo>
                <a:cubicBezTo>
                  <a:pt x="6688313" y="446663"/>
                  <a:pt x="6689503" y="445175"/>
                  <a:pt x="6690396" y="443389"/>
                </a:cubicBezTo>
                <a:cubicBezTo>
                  <a:pt x="6691289" y="441603"/>
                  <a:pt x="6692033" y="438775"/>
                  <a:pt x="6692629" y="434906"/>
                </a:cubicBezTo>
                <a:cubicBezTo>
                  <a:pt x="6695009" y="420023"/>
                  <a:pt x="6696200" y="403950"/>
                  <a:pt x="6696200" y="386685"/>
                </a:cubicBezTo>
                <a:cubicBezTo>
                  <a:pt x="6696200" y="380435"/>
                  <a:pt x="6695903" y="374035"/>
                  <a:pt x="6695307" y="367487"/>
                </a:cubicBezTo>
                <a:cubicBezTo>
                  <a:pt x="6695009" y="362426"/>
                  <a:pt x="6694414" y="358631"/>
                  <a:pt x="6693521" y="356101"/>
                </a:cubicBezTo>
                <a:cubicBezTo>
                  <a:pt x="6692629" y="353571"/>
                  <a:pt x="6691140" y="350520"/>
                  <a:pt x="6689057" y="346948"/>
                </a:cubicBezTo>
                <a:cubicBezTo>
                  <a:pt x="6676555" y="327303"/>
                  <a:pt x="6654677" y="309741"/>
                  <a:pt x="6623423" y="294263"/>
                </a:cubicBezTo>
                <a:cubicBezTo>
                  <a:pt x="6592169" y="278785"/>
                  <a:pt x="6546033" y="271046"/>
                  <a:pt x="6485013" y="271046"/>
                </a:cubicBezTo>
                <a:close/>
                <a:moveTo>
                  <a:pt x="4191869" y="270599"/>
                </a:moveTo>
                <a:cubicBezTo>
                  <a:pt x="4129957" y="270599"/>
                  <a:pt x="4076305" y="283622"/>
                  <a:pt x="4030912" y="309667"/>
                </a:cubicBezTo>
                <a:cubicBezTo>
                  <a:pt x="3985519" y="335712"/>
                  <a:pt x="3950619" y="373663"/>
                  <a:pt x="3926211" y="423521"/>
                </a:cubicBezTo>
                <a:cubicBezTo>
                  <a:pt x="3901804" y="473378"/>
                  <a:pt x="3889600" y="533281"/>
                  <a:pt x="3889600" y="603230"/>
                </a:cubicBezTo>
                <a:cubicBezTo>
                  <a:pt x="3889600" y="722591"/>
                  <a:pt x="3915942" y="807423"/>
                  <a:pt x="3968627" y="857726"/>
                </a:cubicBezTo>
                <a:cubicBezTo>
                  <a:pt x="4021313" y="908030"/>
                  <a:pt x="4093197" y="933182"/>
                  <a:pt x="4184279" y="933182"/>
                </a:cubicBezTo>
                <a:cubicBezTo>
                  <a:pt x="4230416" y="933182"/>
                  <a:pt x="4268963" y="927973"/>
                  <a:pt x="4299919" y="917555"/>
                </a:cubicBezTo>
                <a:cubicBezTo>
                  <a:pt x="4330875" y="907137"/>
                  <a:pt x="4353943" y="895752"/>
                  <a:pt x="4369124" y="883399"/>
                </a:cubicBezTo>
                <a:cubicBezTo>
                  <a:pt x="4384304" y="871047"/>
                  <a:pt x="4395020" y="859661"/>
                  <a:pt x="4401271" y="849243"/>
                </a:cubicBezTo>
                <a:cubicBezTo>
                  <a:pt x="4403652" y="845374"/>
                  <a:pt x="4405140" y="842472"/>
                  <a:pt x="4405735" y="840537"/>
                </a:cubicBezTo>
                <a:cubicBezTo>
                  <a:pt x="4406331" y="838602"/>
                  <a:pt x="4406926" y="835849"/>
                  <a:pt x="4407521" y="832277"/>
                </a:cubicBezTo>
                <a:cubicBezTo>
                  <a:pt x="4408117" y="822157"/>
                  <a:pt x="4408415" y="813376"/>
                  <a:pt x="4408415" y="805934"/>
                </a:cubicBezTo>
                <a:cubicBezTo>
                  <a:pt x="4408415" y="793730"/>
                  <a:pt x="4407819" y="779889"/>
                  <a:pt x="4406629" y="764411"/>
                </a:cubicBezTo>
                <a:cubicBezTo>
                  <a:pt x="4406033" y="757565"/>
                  <a:pt x="4404545" y="753100"/>
                  <a:pt x="4402164" y="751017"/>
                </a:cubicBezTo>
                <a:cubicBezTo>
                  <a:pt x="4399783" y="748933"/>
                  <a:pt x="4395467" y="747743"/>
                  <a:pt x="4389216" y="747445"/>
                </a:cubicBezTo>
                <a:cubicBezTo>
                  <a:pt x="4382667" y="746850"/>
                  <a:pt x="4374184" y="746552"/>
                  <a:pt x="4363766" y="746552"/>
                </a:cubicBezTo>
                <a:cubicBezTo>
                  <a:pt x="4337572" y="746552"/>
                  <a:pt x="4320457" y="747743"/>
                  <a:pt x="4312420" y="750124"/>
                </a:cubicBezTo>
                <a:cubicBezTo>
                  <a:pt x="4307063" y="751314"/>
                  <a:pt x="4302821" y="753249"/>
                  <a:pt x="4299695" y="755928"/>
                </a:cubicBezTo>
                <a:cubicBezTo>
                  <a:pt x="4296570" y="758607"/>
                  <a:pt x="4292477" y="763221"/>
                  <a:pt x="4287417" y="769769"/>
                </a:cubicBezTo>
                <a:cubicBezTo>
                  <a:pt x="4280571" y="778699"/>
                  <a:pt x="4273874" y="786066"/>
                  <a:pt x="4267325" y="791870"/>
                </a:cubicBezTo>
                <a:cubicBezTo>
                  <a:pt x="4260777" y="797674"/>
                  <a:pt x="4251177" y="802586"/>
                  <a:pt x="4238527" y="806604"/>
                </a:cubicBezTo>
                <a:cubicBezTo>
                  <a:pt x="4225877" y="810622"/>
                  <a:pt x="4209580" y="812632"/>
                  <a:pt x="4189637" y="812632"/>
                </a:cubicBezTo>
                <a:cubicBezTo>
                  <a:pt x="4161360" y="812632"/>
                  <a:pt x="4136059" y="804744"/>
                  <a:pt x="4113735" y="788968"/>
                </a:cubicBezTo>
                <a:cubicBezTo>
                  <a:pt x="4091411" y="773192"/>
                  <a:pt x="4073775" y="749231"/>
                  <a:pt x="4060827" y="717084"/>
                </a:cubicBezTo>
                <a:cubicBezTo>
                  <a:pt x="4047878" y="684937"/>
                  <a:pt x="4041404" y="645349"/>
                  <a:pt x="4041404" y="598319"/>
                </a:cubicBezTo>
                <a:cubicBezTo>
                  <a:pt x="4041404" y="528667"/>
                  <a:pt x="4054576" y="476726"/>
                  <a:pt x="4080918" y="442496"/>
                </a:cubicBezTo>
                <a:cubicBezTo>
                  <a:pt x="4107261" y="408266"/>
                  <a:pt x="4142607" y="391150"/>
                  <a:pt x="4186958" y="391150"/>
                </a:cubicBezTo>
                <a:cubicBezTo>
                  <a:pt x="4213152" y="391150"/>
                  <a:pt x="4233095" y="395243"/>
                  <a:pt x="4246787" y="403429"/>
                </a:cubicBezTo>
                <a:cubicBezTo>
                  <a:pt x="4260479" y="411614"/>
                  <a:pt x="4271344" y="421511"/>
                  <a:pt x="4279381" y="433120"/>
                </a:cubicBezTo>
                <a:cubicBezTo>
                  <a:pt x="4282953" y="438180"/>
                  <a:pt x="4286375" y="441752"/>
                  <a:pt x="4289650" y="443836"/>
                </a:cubicBezTo>
                <a:cubicBezTo>
                  <a:pt x="4292924" y="445919"/>
                  <a:pt x="4297984" y="447556"/>
                  <a:pt x="4304830" y="448747"/>
                </a:cubicBezTo>
                <a:cubicBezTo>
                  <a:pt x="4311081" y="449640"/>
                  <a:pt x="4320085" y="450458"/>
                  <a:pt x="4331843" y="451202"/>
                </a:cubicBezTo>
                <a:cubicBezTo>
                  <a:pt x="4343600" y="451947"/>
                  <a:pt x="4354241" y="452319"/>
                  <a:pt x="4363766" y="452319"/>
                </a:cubicBezTo>
                <a:cubicBezTo>
                  <a:pt x="4373291" y="452319"/>
                  <a:pt x="4379839" y="450830"/>
                  <a:pt x="4383411" y="447854"/>
                </a:cubicBezTo>
                <a:cubicBezTo>
                  <a:pt x="4384900" y="446663"/>
                  <a:pt x="4386090" y="445175"/>
                  <a:pt x="4386983" y="443389"/>
                </a:cubicBezTo>
                <a:cubicBezTo>
                  <a:pt x="4387876" y="441603"/>
                  <a:pt x="4388620" y="438775"/>
                  <a:pt x="4389216" y="434906"/>
                </a:cubicBezTo>
                <a:cubicBezTo>
                  <a:pt x="4391597" y="420023"/>
                  <a:pt x="4392787" y="403950"/>
                  <a:pt x="4392787" y="386685"/>
                </a:cubicBezTo>
                <a:cubicBezTo>
                  <a:pt x="4392787" y="380435"/>
                  <a:pt x="4392490" y="374035"/>
                  <a:pt x="4391895" y="367487"/>
                </a:cubicBezTo>
                <a:cubicBezTo>
                  <a:pt x="4391597" y="362426"/>
                  <a:pt x="4391001" y="358631"/>
                  <a:pt x="4390109" y="356101"/>
                </a:cubicBezTo>
                <a:cubicBezTo>
                  <a:pt x="4389216" y="353571"/>
                  <a:pt x="4387727" y="350520"/>
                  <a:pt x="4385644" y="346948"/>
                </a:cubicBezTo>
                <a:cubicBezTo>
                  <a:pt x="4373142" y="327303"/>
                  <a:pt x="4352009" y="309667"/>
                  <a:pt x="4322243" y="294040"/>
                </a:cubicBezTo>
                <a:cubicBezTo>
                  <a:pt x="4292477" y="278413"/>
                  <a:pt x="4249019" y="270599"/>
                  <a:pt x="4191869" y="270599"/>
                </a:cubicBezTo>
                <a:close/>
                <a:moveTo>
                  <a:pt x="6000578" y="266135"/>
                </a:moveTo>
                <a:cubicBezTo>
                  <a:pt x="5998792" y="266135"/>
                  <a:pt x="5997155" y="266507"/>
                  <a:pt x="5995667" y="267251"/>
                </a:cubicBezTo>
                <a:cubicBezTo>
                  <a:pt x="5994178" y="267995"/>
                  <a:pt x="5992095" y="269409"/>
                  <a:pt x="5989415" y="271492"/>
                </a:cubicBezTo>
                <a:cubicBezTo>
                  <a:pt x="5966794" y="293222"/>
                  <a:pt x="5949083" y="313909"/>
                  <a:pt x="5936284" y="333554"/>
                </a:cubicBezTo>
                <a:cubicBezTo>
                  <a:pt x="5934498" y="336828"/>
                  <a:pt x="5933382" y="339507"/>
                  <a:pt x="5932935" y="341590"/>
                </a:cubicBezTo>
                <a:cubicBezTo>
                  <a:pt x="5932489" y="343674"/>
                  <a:pt x="5932265" y="347544"/>
                  <a:pt x="5932265" y="353199"/>
                </a:cubicBezTo>
                <a:lnTo>
                  <a:pt x="5932265" y="730032"/>
                </a:lnTo>
                <a:cubicBezTo>
                  <a:pt x="5924229" y="719614"/>
                  <a:pt x="5911579" y="700192"/>
                  <a:pt x="5894315" y="671766"/>
                </a:cubicBezTo>
                <a:cubicBezTo>
                  <a:pt x="5877051" y="643340"/>
                  <a:pt x="5843713" y="585966"/>
                  <a:pt x="5794302" y="499646"/>
                </a:cubicBezTo>
                <a:cubicBezTo>
                  <a:pt x="5757095" y="434162"/>
                  <a:pt x="5726511" y="385941"/>
                  <a:pt x="5702549" y="354985"/>
                </a:cubicBezTo>
                <a:cubicBezTo>
                  <a:pt x="5678588" y="324029"/>
                  <a:pt x="5658050" y="304086"/>
                  <a:pt x="5640935" y="295156"/>
                </a:cubicBezTo>
                <a:cubicBezTo>
                  <a:pt x="5623819" y="286227"/>
                  <a:pt x="5603653" y="281762"/>
                  <a:pt x="5580436" y="281762"/>
                </a:cubicBezTo>
                <a:lnTo>
                  <a:pt x="5538913" y="281762"/>
                </a:lnTo>
                <a:cubicBezTo>
                  <a:pt x="5521947" y="281762"/>
                  <a:pt x="5509966" y="285706"/>
                  <a:pt x="5502971" y="293594"/>
                </a:cubicBezTo>
                <a:cubicBezTo>
                  <a:pt x="5495976" y="301481"/>
                  <a:pt x="5492479" y="314504"/>
                  <a:pt x="5492479" y="332661"/>
                </a:cubicBezTo>
                <a:lnTo>
                  <a:pt x="5492479" y="898357"/>
                </a:lnTo>
                <a:cubicBezTo>
                  <a:pt x="5492479" y="907286"/>
                  <a:pt x="5494190" y="913463"/>
                  <a:pt x="5497613" y="916886"/>
                </a:cubicBezTo>
                <a:cubicBezTo>
                  <a:pt x="5501036" y="920309"/>
                  <a:pt x="5507064" y="922020"/>
                  <a:pt x="5515696" y="922020"/>
                </a:cubicBezTo>
                <a:lnTo>
                  <a:pt x="5605439" y="922020"/>
                </a:lnTo>
                <a:cubicBezTo>
                  <a:pt x="5614071" y="922020"/>
                  <a:pt x="5620099" y="920309"/>
                  <a:pt x="5623522" y="916886"/>
                </a:cubicBezTo>
                <a:cubicBezTo>
                  <a:pt x="5626945" y="913463"/>
                  <a:pt x="5628656" y="907286"/>
                  <a:pt x="5628656" y="898357"/>
                </a:cubicBezTo>
                <a:lnTo>
                  <a:pt x="5628656" y="459462"/>
                </a:lnTo>
                <a:cubicBezTo>
                  <a:pt x="5634014" y="465713"/>
                  <a:pt x="5644060" y="481191"/>
                  <a:pt x="5658794" y="505897"/>
                </a:cubicBezTo>
                <a:cubicBezTo>
                  <a:pt x="5673528" y="530602"/>
                  <a:pt x="5707684" y="589092"/>
                  <a:pt x="5761262" y="681365"/>
                </a:cubicBezTo>
                <a:cubicBezTo>
                  <a:pt x="5802339" y="752505"/>
                  <a:pt x="5836718" y="805488"/>
                  <a:pt x="5864400" y="840314"/>
                </a:cubicBezTo>
                <a:cubicBezTo>
                  <a:pt x="5892082" y="875139"/>
                  <a:pt x="5914853" y="897464"/>
                  <a:pt x="5932712" y="907286"/>
                </a:cubicBezTo>
                <a:cubicBezTo>
                  <a:pt x="5950571" y="917109"/>
                  <a:pt x="5969771" y="922020"/>
                  <a:pt x="5990309" y="922020"/>
                </a:cubicBezTo>
                <a:lnTo>
                  <a:pt x="6033171" y="922020"/>
                </a:lnTo>
                <a:cubicBezTo>
                  <a:pt x="6046268" y="922020"/>
                  <a:pt x="6055421" y="919267"/>
                  <a:pt x="6060630" y="913760"/>
                </a:cubicBezTo>
                <a:cubicBezTo>
                  <a:pt x="6065839" y="908254"/>
                  <a:pt x="6068443" y="898654"/>
                  <a:pt x="6068443" y="884962"/>
                </a:cubicBezTo>
                <a:lnTo>
                  <a:pt x="6068443" y="353199"/>
                </a:lnTo>
                <a:cubicBezTo>
                  <a:pt x="6068443" y="347841"/>
                  <a:pt x="6068220" y="343972"/>
                  <a:pt x="6067773" y="341590"/>
                </a:cubicBezTo>
                <a:cubicBezTo>
                  <a:pt x="6067327" y="339209"/>
                  <a:pt x="6066211" y="336530"/>
                  <a:pt x="6064425" y="333554"/>
                </a:cubicBezTo>
                <a:cubicBezTo>
                  <a:pt x="6051031" y="313016"/>
                  <a:pt x="6033320" y="292328"/>
                  <a:pt x="6011293" y="271492"/>
                </a:cubicBezTo>
                <a:cubicBezTo>
                  <a:pt x="6007424" y="267921"/>
                  <a:pt x="6003852" y="266135"/>
                  <a:pt x="6000578" y="266135"/>
                </a:cubicBezTo>
                <a:close/>
                <a:moveTo>
                  <a:pt x="5279059" y="266135"/>
                </a:moveTo>
                <a:cubicBezTo>
                  <a:pt x="5276975" y="266135"/>
                  <a:pt x="5275115" y="266507"/>
                  <a:pt x="5273478" y="267251"/>
                </a:cubicBezTo>
                <a:cubicBezTo>
                  <a:pt x="5271841" y="267995"/>
                  <a:pt x="5269832" y="269409"/>
                  <a:pt x="5267451" y="271492"/>
                </a:cubicBezTo>
                <a:cubicBezTo>
                  <a:pt x="5243340" y="293222"/>
                  <a:pt x="5224588" y="313909"/>
                  <a:pt x="5211193" y="333554"/>
                </a:cubicBezTo>
                <a:cubicBezTo>
                  <a:pt x="5209110" y="336828"/>
                  <a:pt x="5207845" y="339507"/>
                  <a:pt x="5207398" y="341590"/>
                </a:cubicBezTo>
                <a:cubicBezTo>
                  <a:pt x="5206952" y="343674"/>
                  <a:pt x="5206729" y="347544"/>
                  <a:pt x="5206729" y="353199"/>
                </a:cubicBezTo>
                <a:lnTo>
                  <a:pt x="5206729" y="898357"/>
                </a:lnTo>
                <a:cubicBezTo>
                  <a:pt x="5206729" y="907286"/>
                  <a:pt x="5208589" y="913463"/>
                  <a:pt x="5212309" y="916886"/>
                </a:cubicBezTo>
                <a:cubicBezTo>
                  <a:pt x="5216030" y="920309"/>
                  <a:pt x="5222355" y="922020"/>
                  <a:pt x="5231285" y="922020"/>
                </a:cubicBezTo>
                <a:lnTo>
                  <a:pt x="5326386" y="922020"/>
                </a:lnTo>
                <a:cubicBezTo>
                  <a:pt x="5335316" y="922020"/>
                  <a:pt x="5341641" y="920309"/>
                  <a:pt x="5345362" y="916886"/>
                </a:cubicBezTo>
                <a:cubicBezTo>
                  <a:pt x="5349083" y="913463"/>
                  <a:pt x="5350943" y="907286"/>
                  <a:pt x="5350943" y="898357"/>
                </a:cubicBezTo>
                <a:lnTo>
                  <a:pt x="5350943" y="353199"/>
                </a:lnTo>
                <a:cubicBezTo>
                  <a:pt x="5350943" y="347841"/>
                  <a:pt x="5350720" y="343972"/>
                  <a:pt x="5350273" y="341590"/>
                </a:cubicBezTo>
                <a:cubicBezTo>
                  <a:pt x="5349827" y="339209"/>
                  <a:pt x="5348562" y="336530"/>
                  <a:pt x="5346478" y="333554"/>
                </a:cubicBezTo>
                <a:cubicBezTo>
                  <a:pt x="5332488" y="313016"/>
                  <a:pt x="5313736" y="292328"/>
                  <a:pt x="5290221" y="271492"/>
                </a:cubicBezTo>
                <a:cubicBezTo>
                  <a:pt x="5286351" y="267921"/>
                  <a:pt x="5282631" y="266135"/>
                  <a:pt x="5279059" y="266135"/>
                </a:cubicBezTo>
                <a:close/>
                <a:moveTo>
                  <a:pt x="4993160" y="266135"/>
                </a:moveTo>
                <a:cubicBezTo>
                  <a:pt x="4991077" y="266135"/>
                  <a:pt x="4989216" y="266507"/>
                  <a:pt x="4987579" y="267251"/>
                </a:cubicBezTo>
                <a:cubicBezTo>
                  <a:pt x="4985942" y="267995"/>
                  <a:pt x="4983933" y="269409"/>
                  <a:pt x="4981551" y="271492"/>
                </a:cubicBezTo>
                <a:cubicBezTo>
                  <a:pt x="4957441" y="293222"/>
                  <a:pt x="4938689" y="313909"/>
                  <a:pt x="4925295" y="333554"/>
                </a:cubicBezTo>
                <a:cubicBezTo>
                  <a:pt x="4923211" y="336828"/>
                  <a:pt x="4921946" y="339507"/>
                  <a:pt x="4921499" y="341590"/>
                </a:cubicBezTo>
                <a:cubicBezTo>
                  <a:pt x="4921053" y="343674"/>
                  <a:pt x="4920830" y="347544"/>
                  <a:pt x="4920830" y="353199"/>
                </a:cubicBezTo>
                <a:lnTo>
                  <a:pt x="4920830" y="537151"/>
                </a:lnTo>
                <a:lnTo>
                  <a:pt x="4655618" y="537151"/>
                </a:lnTo>
                <a:lnTo>
                  <a:pt x="4655618" y="305425"/>
                </a:lnTo>
                <a:cubicBezTo>
                  <a:pt x="4655618" y="296496"/>
                  <a:pt x="4653758" y="290319"/>
                  <a:pt x="4650037" y="286896"/>
                </a:cubicBezTo>
                <a:cubicBezTo>
                  <a:pt x="4646316" y="283473"/>
                  <a:pt x="4639991" y="281762"/>
                  <a:pt x="4631061" y="281762"/>
                </a:cubicBezTo>
                <a:lnTo>
                  <a:pt x="4535960" y="281762"/>
                </a:lnTo>
                <a:cubicBezTo>
                  <a:pt x="4527031" y="281762"/>
                  <a:pt x="4520705" y="283473"/>
                  <a:pt x="4516985" y="286896"/>
                </a:cubicBezTo>
                <a:cubicBezTo>
                  <a:pt x="4513264" y="290319"/>
                  <a:pt x="4511403" y="296496"/>
                  <a:pt x="4511403" y="305425"/>
                </a:cubicBezTo>
                <a:lnTo>
                  <a:pt x="4511403" y="898357"/>
                </a:lnTo>
                <a:cubicBezTo>
                  <a:pt x="4511403" y="907286"/>
                  <a:pt x="4513264" y="913463"/>
                  <a:pt x="4516985" y="916886"/>
                </a:cubicBezTo>
                <a:cubicBezTo>
                  <a:pt x="4520705" y="920309"/>
                  <a:pt x="4527031" y="922020"/>
                  <a:pt x="4535960" y="922020"/>
                </a:cubicBezTo>
                <a:lnTo>
                  <a:pt x="4631061" y="922020"/>
                </a:lnTo>
                <a:cubicBezTo>
                  <a:pt x="4639991" y="922020"/>
                  <a:pt x="4646316" y="920309"/>
                  <a:pt x="4650037" y="916886"/>
                </a:cubicBezTo>
                <a:cubicBezTo>
                  <a:pt x="4653758" y="913463"/>
                  <a:pt x="4655618" y="907286"/>
                  <a:pt x="4655618" y="898357"/>
                </a:cubicBezTo>
                <a:lnTo>
                  <a:pt x="4655618" y="661273"/>
                </a:lnTo>
                <a:lnTo>
                  <a:pt x="4920830" y="661273"/>
                </a:lnTo>
                <a:lnTo>
                  <a:pt x="4920830" y="898357"/>
                </a:lnTo>
                <a:cubicBezTo>
                  <a:pt x="4920830" y="907286"/>
                  <a:pt x="4922690" y="913463"/>
                  <a:pt x="4926411" y="916886"/>
                </a:cubicBezTo>
                <a:cubicBezTo>
                  <a:pt x="4930131" y="920309"/>
                  <a:pt x="4936457" y="922020"/>
                  <a:pt x="4945386" y="922020"/>
                </a:cubicBezTo>
                <a:lnTo>
                  <a:pt x="5040487" y="922020"/>
                </a:lnTo>
                <a:cubicBezTo>
                  <a:pt x="5049417" y="922020"/>
                  <a:pt x="5055743" y="920309"/>
                  <a:pt x="5059463" y="916886"/>
                </a:cubicBezTo>
                <a:cubicBezTo>
                  <a:pt x="5063184" y="913463"/>
                  <a:pt x="5065044" y="907286"/>
                  <a:pt x="5065044" y="898357"/>
                </a:cubicBezTo>
                <a:lnTo>
                  <a:pt x="5065044" y="353199"/>
                </a:lnTo>
                <a:cubicBezTo>
                  <a:pt x="5065044" y="347841"/>
                  <a:pt x="5064821" y="343972"/>
                  <a:pt x="5064375" y="341590"/>
                </a:cubicBezTo>
                <a:cubicBezTo>
                  <a:pt x="5063928" y="339209"/>
                  <a:pt x="5062663" y="336530"/>
                  <a:pt x="5060579" y="333554"/>
                </a:cubicBezTo>
                <a:cubicBezTo>
                  <a:pt x="5046589" y="313016"/>
                  <a:pt x="5027837" y="292328"/>
                  <a:pt x="5004322" y="271492"/>
                </a:cubicBezTo>
                <a:cubicBezTo>
                  <a:pt x="5000453" y="267921"/>
                  <a:pt x="4996732" y="266135"/>
                  <a:pt x="4993160" y="266135"/>
                </a:cubicBezTo>
                <a:close/>
                <a:moveTo>
                  <a:pt x="1729154" y="0"/>
                </a:moveTo>
                <a:lnTo>
                  <a:pt x="6916614" y="0"/>
                </a:lnTo>
                <a:lnTo>
                  <a:pt x="5187461" y="9401908"/>
                </a:lnTo>
                <a:lnTo>
                  <a:pt x="0" y="9401908"/>
                </a:lnTo>
                <a:lnTo>
                  <a:pt x="1639723" y="486266"/>
                </a:lnTo>
                <a:lnTo>
                  <a:pt x="1641607" y="507795"/>
                </a:lnTo>
                <a:cubicBezTo>
                  <a:pt x="1644323" y="522008"/>
                  <a:pt x="1648397" y="534918"/>
                  <a:pt x="1653829" y="546527"/>
                </a:cubicBezTo>
                <a:cubicBezTo>
                  <a:pt x="1664694" y="569744"/>
                  <a:pt x="1681660" y="589613"/>
                  <a:pt x="1704729" y="606133"/>
                </a:cubicBezTo>
                <a:cubicBezTo>
                  <a:pt x="1727797" y="622652"/>
                  <a:pt x="1758679" y="637312"/>
                  <a:pt x="1797374" y="650111"/>
                </a:cubicBezTo>
                <a:cubicBezTo>
                  <a:pt x="1830712" y="661422"/>
                  <a:pt x="1856682" y="672138"/>
                  <a:pt x="1875286" y="682258"/>
                </a:cubicBezTo>
                <a:cubicBezTo>
                  <a:pt x="1893889" y="692378"/>
                  <a:pt x="1906837" y="702499"/>
                  <a:pt x="1914130" y="712619"/>
                </a:cubicBezTo>
                <a:cubicBezTo>
                  <a:pt x="1921422" y="722739"/>
                  <a:pt x="1925069" y="733901"/>
                  <a:pt x="1925069" y="746105"/>
                </a:cubicBezTo>
                <a:cubicBezTo>
                  <a:pt x="1925069" y="768132"/>
                  <a:pt x="1917553" y="785173"/>
                  <a:pt x="1902521" y="797228"/>
                </a:cubicBezTo>
                <a:cubicBezTo>
                  <a:pt x="1887490" y="809283"/>
                  <a:pt x="1865537" y="815310"/>
                  <a:pt x="1836665" y="815310"/>
                </a:cubicBezTo>
                <a:cubicBezTo>
                  <a:pt x="1810173" y="815310"/>
                  <a:pt x="1789561" y="811441"/>
                  <a:pt x="1774827" y="803702"/>
                </a:cubicBezTo>
                <a:cubicBezTo>
                  <a:pt x="1760093" y="795963"/>
                  <a:pt x="1747963" y="787033"/>
                  <a:pt x="1738438" y="776913"/>
                </a:cubicBezTo>
                <a:cubicBezTo>
                  <a:pt x="1732783" y="770960"/>
                  <a:pt x="1728020" y="766867"/>
                  <a:pt x="1724151" y="764635"/>
                </a:cubicBezTo>
                <a:cubicBezTo>
                  <a:pt x="1720281" y="762402"/>
                  <a:pt x="1715370" y="761286"/>
                  <a:pt x="1709417" y="761286"/>
                </a:cubicBezTo>
                <a:cubicBezTo>
                  <a:pt x="1703166" y="761286"/>
                  <a:pt x="1693046" y="762179"/>
                  <a:pt x="1679056" y="763965"/>
                </a:cubicBezTo>
                <a:cubicBezTo>
                  <a:pt x="1665066" y="765751"/>
                  <a:pt x="1654053" y="767537"/>
                  <a:pt x="1646016" y="769323"/>
                </a:cubicBezTo>
                <a:cubicBezTo>
                  <a:pt x="1641253" y="770513"/>
                  <a:pt x="1637830" y="772299"/>
                  <a:pt x="1635747" y="774680"/>
                </a:cubicBezTo>
                <a:cubicBezTo>
                  <a:pt x="1634556" y="776169"/>
                  <a:pt x="1633738" y="777806"/>
                  <a:pt x="1633291" y="779592"/>
                </a:cubicBezTo>
                <a:cubicBezTo>
                  <a:pt x="1632845" y="781378"/>
                  <a:pt x="1632621" y="783461"/>
                  <a:pt x="1632621" y="785843"/>
                </a:cubicBezTo>
                <a:cubicBezTo>
                  <a:pt x="1632324" y="789117"/>
                  <a:pt x="1632175" y="793730"/>
                  <a:pt x="1632175" y="799684"/>
                </a:cubicBezTo>
                <a:cubicBezTo>
                  <a:pt x="1632175" y="812780"/>
                  <a:pt x="1633663" y="827217"/>
                  <a:pt x="1636640" y="842993"/>
                </a:cubicBezTo>
                <a:cubicBezTo>
                  <a:pt x="1637533" y="847160"/>
                  <a:pt x="1638872" y="850880"/>
                  <a:pt x="1640658" y="854155"/>
                </a:cubicBezTo>
                <a:cubicBezTo>
                  <a:pt x="1642444" y="857429"/>
                  <a:pt x="1644974" y="861447"/>
                  <a:pt x="1648248" y="866210"/>
                </a:cubicBezTo>
                <a:cubicBezTo>
                  <a:pt x="1663131" y="885260"/>
                  <a:pt x="1685455" y="901110"/>
                  <a:pt x="1715221" y="913760"/>
                </a:cubicBezTo>
                <a:cubicBezTo>
                  <a:pt x="1744987" y="926411"/>
                  <a:pt x="1785468" y="932736"/>
                  <a:pt x="1836665" y="932736"/>
                </a:cubicBezTo>
                <a:cubicBezTo>
                  <a:pt x="1883397" y="932736"/>
                  <a:pt x="1924845" y="925220"/>
                  <a:pt x="1961011" y="910188"/>
                </a:cubicBezTo>
                <a:cubicBezTo>
                  <a:pt x="1997176" y="895157"/>
                  <a:pt x="2025528" y="872460"/>
                  <a:pt x="2046066" y="842100"/>
                </a:cubicBezTo>
                <a:cubicBezTo>
                  <a:pt x="2066604" y="811739"/>
                  <a:pt x="2076873" y="774383"/>
                  <a:pt x="2076873" y="730032"/>
                </a:cubicBezTo>
                <a:cubicBezTo>
                  <a:pt x="2076873" y="694909"/>
                  <a:pt x="2070474" y="666110"/>
                  <a:pt x="2057675" y="643637"/>
                </a:cubicBezTo>
                <a:cubicBezTo>
                  <a:pt x="2044875" y="621164"/>
                  <a:pt x="2026793" y="602858"/>
                  <a:pt x="2003427" y="588720"/>
                </a:cubicBezTo>
                <a:cubicBezTo>
                  <a:pt x="1980061" y="574581"/>
                  <a:pt x="1948881" y="560666"/>
                  <a:pt x="1909888" y="546973"/>
                </a:cubicBezTo>
                <a:cubicBezTo>
                  <a:pt x="1878932" y="535960"/>
                  <a:pt x="1855194" y="526584"/>
                  <a:pt x="1838674" y="518845"/>
                </a:cubicBezTo>
                <a:cubicBezTo>
                  <a:pt x="1822154" y="511106"/>
                  <a:pt x="1809801" y="502474"/>
                  <a:pt x="1801616" y="492949"/>
                </a:cubicBezTo>
                <a:cubicBezTo>
                  <a:pt x="1793430" y="483424"/>
                  <a:pt x="1789337" y="471815"/>
                  <a:pt x="1789337" y="458123"/>
                </a:cubicBezTo>
                <a:cubicBezTo>
                  <a:pt x="1789337" y="438775"/>
                  <a:pt x="1796407" y="422479"/>
                  <a:pt x="1810545" y="409233"/>
                </a:cubicBezTo>
                <a:cubicBezTo>
                  <a:pt x="1824684" y="395987"/>
                  <a:pt x="1846339" y="389364"/>
                  <a:pt x="1875509" y="389364"/>
                </a:cubicBezTo>
                <a:cubicBezTo>
                  <a:pt x="1895154" y="389364"/>
                  <a:pt x="1910037" y="392341"/>
                  <a:pt x="1920157" y="398294"/>
                </a:cubicBezTo>
                <a:cubicBezTo>
                  <a:pt x="1930278" y="404247"/>
                  <a:pt x="1939356" y="411688"/>
                  <a:pt x="1947393" y="420618"/>
                </a:cubicBezTo>
                <a:cubicBezTo>
                  <a:pt x="1950965" y="424488"/>
                  <a:pt x="1953867" y="427092"/>
                  <a:pt x="1956099" y="428432"/>
                </a:cubicBezTo>
                <a:cubicBezTo>
                  <a:pt x="1958332" y="429771"/>
                  <a:pt x="1962276" y="431036"/>
                  <a:pt x="1967931" y="432227"/>
                </a:cubicBezTo>
                <a:cubicBezTo>
                  <a:pt x="1983707" y="435799"/>
                  <a:pt x="2006031" y="437287"/>
                  <a:pt x="2034904" y="436692"/>
                </a:cubicBezTo>
                <a:cubicBezTo>
                  <a:pt x="2039369" y="436692"/>
                  <a:pt x="2042643" y="435948"/>
                  <a:pt x="2044726" y="434459"/>
                </a:cubicBezTo>
                <a:cubicBezTo>
                  <a:pt x="2047108" y="432673"/>
                  <a:pt x="2048745" y="429399"/>
                  <a:pt x="2049638" y="424637"/>
                </a:cubicBezTo>
                <a:cubicBezTo>
                  <a:pt x="2051721" y="407968"/>
                  <a:pt x="2052763" y="392341"/>
                  <a:pt x="2052763" y="377756"/>
                </a:cubicBezTo>
                <a:cubicBezTo>
                  <a:pt x="2052763" y="372398"/>
                  <a:pt x="2052465" y="364957"/>
                  <a:pt x="2051870" y="355432"/>
                </a:cubicBezTo>
                <a:cubicBezTo>
                  <a:pt x="2051275" y="351860"/>
                  <a:pt x="2050680" y="349106"/>
                  <a:pt x="2050084" y="347172"/>
                </a:cubicBezTo>
                <a:cubicBezTo>
                  <a:pt x="2049489" y="345237"/>
                  <a:pt x="2048001" y="342483"/>
                  <a:pt x="2045619" y="338912"/>
                </a:cubicBezTo>
                <a:cubicBezTo>
                  <a:pt x="2040262" y="330280"/>
                  <a:pt x="2030737" y="320904"/>
                  <a:pt x="2017044" y="310783"/>
                </a:cubicBezTo>
                <a:cubicBezTo>
                  <a:pt x="2003352" y="300663"/>
                  <a:pt x="1984525" y="291659"/>
                  <a:pt x="1960564" y="283771"/>
                </a:cubicBezTo>
                <a:cubicBezTo>
                  <a:pt x="1936603" y="275883"/>
                  <a:pt x="1908251" y="271939"/>
                  <a:pt x="1875509" y="271939"/>
                </a:cubicBezTo>
                <a:cubicBezTo>
                  <a:pt x="1828182" y="271939"/>
                  <a:pt x="1786659" y="279157"/>
                  <a:pt x="1750940" y="293594"/>
                </a:cubicBezTo>
                <a:cubicBezTo>
                  <a:pt x="1715221" y="308030"/>
                  <a:pt x="1687390" y="329461"/>
                  <a:pt x="1667447" y="357887"/>
                </a:cubicBezTo>
                <a:lnTo>
                  <a:pt x="1660741" y="37198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7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3ACC23-3D0A-612A-E452-4C968825098A}"/>
              </a:ext>
            </a:extLst>
          </p:cNvPr>
          <p:cNvSpPr/>
          <p:nvPr/>
        </p:nvSpPr>
        <p:spPr>
          <a:xfrm>
            <a:off x="0" y="0"/>
            <a:ext cx="6400800" cy="6858000"/>
          </a:xfrm>
          <a:prstGeom prst="rect">
            <a:avLst/>
          </a:prstGeom>
          <a:solidFill>
            <a:srgbClr val="0D0D0D">
              <a:alpha val="9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91D8D-36A0-ADC4-48C1-25AF93D7D564}"/>
              </a:ext>
            </a:extLst>
          </p:cNvPr>
          <p:cNvSpPr txBox="1"/>
          <p:nvPr/>
        </p:nvSpPr>
        <p:spPr>
          <a:xfrm>
            <a:off x="12379569" y="335846"/>
            <a:ext cx="6400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sz="2200" dirty="0">
                <a:solidFill>
                  <a:schemeClr val="bg1"/>
                </a:solidFill>
              </a:rPr>
              <a:t>Linear Search checks each contact </a:t>
            </a:r>
            <a:r>
              <a:rPr lang="en-US" sz="2200" b="1" dirty="0">
                <a:solidFill>
                  <a:schemeClr val="bg1"/>
                </a:solidFill>
              </a:rPr>
              <a:t>one by one</a:t>
            </a:r>
            <a:r>
              <a:rPr lang="en-US" sz="2200" dirty="0">
                <a:solidFill>
                  <a:schemeClr val="bg1"/>
                </a:solidFill>
              </a:rPr>
              <a:t> until the desired name or number is found.</a:t>
            </a:r>
          </a:p>
          <a:p>
            <a:pPr algn="just">
              <a:buNone/>
            </a:pPr>
            <a:r>
              <a:rPr lang="en-US" sz="2200" b="1" dirty="0">
                <a:solidFill>
                  <a:schemeClr val="bg1"/>
                </a:solidFill>
              </a:rPr>
              <a:t>Steps:</a:t>
            </a:r>
            <a:endParaRPr lang="en-US" sz="2200" dirty="0">
              <a:solidFill>
                <a:schemeClr val="bg1"/>
              </a:solidFill>
            </a:endParaRPr>
          </a:p>
          <a:p>
            <a:pPr algn="just">
              <a:buFont typeface="+mj-lt"/>
              <a:buAutoNum type="arabicPeriod"/>
            </a:pPr>
            <a:r>
              <a:rPr lang="en-US" sz="2200" dirty="0">
                <a:solidFill>
                  <a:schemeClr val="bg1"/>
                </a:solidFill>
              </a:rPr>
              <a:t>Start from the first contact.</a:t>
            </a:r>
          </a:p>
          <a:p>
            <a:pPr algn="just">
              <a:buFont typeface="+mj-lt"/>
              <a:buAutoNum type="arabicPeriod"/>
            </a:pPr>
            <a:r>
              <a:rPr lang="en-US" sz="2200" dirty="0">
                <a:solidFill>
                  <a:schemeClr val="bg1"/>
                </a:solidFill>
              </a:rPr>
              <a:t>Compare with the search query (name/number).</a:t>
            </a:r>
          </a:p>
          <a:p>
            <a:pPr algn="just">
              <a:buFont typeface="+mj-lt"/>
              <a:buAutoNum type="arabicPeriod"/>
            </a:pPr>
            <a:r>
              <a:rPr lang="en-US" sz="2200" dirty="0">
                <a:solidFill>
                  <a:schemeClr val="bg1"/>
                </a:solidFill>
              </a:rPr>
              <a:t>Continue until a match is found or the list ends.</a:t>
            </a:r>
          </a:p>
          <a:p>
            <a:pPr algn="just">
              <a:buNone/>
            </a:pPr>
            <a:r>
              <a:rPr lang="en-US" sz="2200" b="1" dirty="0">
                <a:solidFill>
                  <a:schemeClr val="bg1"/>
                </a:solidFill>
              </a:rPr>
              <a:t>Time Complexity:</a:t>
            </a:r>
            <a:endParaRPr lang="en-US" sz="2200" dirty="0">
              <a:solidFill>
                <a:schemeClr val="bg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Worst case:</a:t>
            </a:r>
            <a:r>
              <a:rPr lang="en-US" sz="2200" dirty="0">
                <a:solidFill>
                  <a:schemeClr val="bg1"/>
                </a:solidFill>
              </a:rPr>
              <a:t> O(n) (when the contact is last in the list or missing).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Best case:</a:t>
            </a:r>
            <a:r>
              <a:rPr lang="en-US" sz="2200" dirty="0">
                <a:solidFill>
                  <a:schemeClr val="bg1"/>
                </a:solidFill>
              </a:rPr>
              <a:t> O(1) (when the contact is the first in the list).</a:t>
            </a:r>
          </a:p>
          <a:p>
            <a:pPr algn="just"/>
            <a:r>
              <a:rPr lang="en-US" sz="2200" dirty="0">
                <a:solidFill>
                  <a:schemeClr val="bg1"/>
                </a:solidFill>
              </a:rPr>
              <a:t>Since you're skilled in </a:t>
            </a:r>
            <a:r>
              <a:rPr lang="en-US" sz="2200" b="1" dirty="0">
                <a:solidFill>
                  <a:schemeClr val="bg1"/>
                </a:solidFill>
              </a:rPr>
              <a:t>C programming</a:t>
            </a:r>
            <a:r>
              <a:rPr lang="en-US" sz="2200" dirty="0">
                <a:solidFill>
                  <a:schemeClr val="bg1"/>
                </a:solidFill>
              </a:rPr>
              <a:t>, implementing these algorithms with </a:t>
            </a:r>
            <a:r>
              <a:rPr lang="en-US" sz="2200" b="1" dirty="0">
                <a:solidFill>
                  <a:schemeClr val="bg1"/>
                </a:solidFill>
              </a:rPr>
              <a:t>arrays or linked lists</a:t>
            </a:r>
            <a:r>
              <a:rPr lang="en-US" sz="2200" dirty="0">
                <a:solidFill>
                  <a:schemeClr val="bg1"/>
                </a:solidFill>
              </a:rPr>
              <a:t> would be a great way to efficiently manage contacts! Would you like a </a:t>
            </a:r>
            <a:r>
              <a:rPr lang="en-US" sz="2200" b="1" dirty="0">
                <a:solidFill>
                  <a:schemeClr val="bg1"/>
                </a:solidFill>
              </a:rPr>
              <a:t>code snippet</a:t>
            </a:r>
            <a:r>
              <a:rPr lang="en-US" sz="2200" dirty="0">
                <a:solidFill>
                  <a:schemeClr val="bg1"/>
                </a:solidFill>
              </a:rPr>
              <a:t> or a </a:t>
            </a:r>
            <a:r>
              <a:rPr lang="en-US" sz="2200" b="1" dirty="0">
                <a:solidFill>
                  <a:schemeClr val="bg1"/>
                </a:solidFill>
              </a:rPr>
              <a:t>PowerPoint slide format</a:t>
            </a:r>
            <a:r>
              <a:rPr lang="en-US" sz="2200" dirty="0">
                <a:solidFill>
                  <a:schemeClr val="bg1"/>
                </a:solidFill>
              </a:rPr>
              <a:t> for this section? Let me know how you'd like it structured!</a:t>
            </a:r>
          </a:p>
          <a:p>
            <a:pPr algn="just"/>
            <a:endParaRPr lang="en-IN" sz="22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E7E516-53DE-0926-70FD-A186BA7AD1D4}"/>
              </a:ext>
            </a:extLst>
          </p:cNvPr>
          <p:cNvSpPr txBox="1"/>
          <p:nvPr/>
        </p:nvSpPr>
        <p:spPr>
          <a:xfrm>
            <a:off x="6400800" y="914400"/>
            <a:ext cx="73152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Sorting</a:t>
            </a:r>
            <a:r>
              <a:rPr lang="en-IN" sz="61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Contact </a:t>
            </a:r>
          </a:p>
          <a:p>
            <a:r>
              <a:rPr lang="en-IN" sz="54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Bubble Sort</a:t>
            </a:r>
            <a:endParaRPr lang="en-US" sz="54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00F6B8-D1B8-18E7-B581-708B789077C1}"/>
              </a:ext>
            </a:extLst>
          </p:cNvPr>
          <p:cNvSpPr txBox="1"/>
          <p:nvPr/>
        </p:nvSpPr>
        <p:spPr>
          <a:xfrm>
            <a:off x="152400" y="151179"/>
            <a:ext cx="6096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sz="2800" b="1" dirty="0">
                <a:solidFill>
                  <a:schemeClr val="bg1"/>
                </a:solidFill>
                <a:latin typeface="Bell MT" panose="02020503060305020303" pitchFamily="18" charset="0"/>
              </a:rPr>
              <a:t>Bubble Sort is a simple sorting algorithm that repeatedly swaps adjacent elements to arrange them in alphabetical order.</a:t>
            </a:r>
          </a:p>
          <a:p>
            <a:pPr algn="just">
              <a:buNone/>
            </a:pPr>
            <a:r>
              <a:rPr lang="en-US" sz="2800" b="1" dirty="0">
                <a:solidFill>
                  <a:schemeClr val="bg1"/>
                </a:solidFill>
                <a:latin typeface="Bell MT" panose="02020503060305020303" pitchFamily="18" charset="0"/>
              </a:rPr>
              <a:t>Steps: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chemeClr val="bg1"/>
                </a:solidFill>
                <a:latin typeface="Bell MT" panose="02020503060305020303" pitchFamily="18" charset="0"/>
              </a:rPr>
              <a:t>Compare adjacent contacts (names).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chemeClr val="bg1"/>
                </a:solidFill>
                <a:latin typeface="Bell MT" panose="02020503060305020303" pitchFamily="18" charset="0"/>
              </a:rPr>
              <a:t>Swap them if they are in the wrong order.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chemeClr val="bg1"/>
                </a:solidFill>
                <a:latin typeface="Bell MT" panose="02020503060305020303" pitchFamily="18" charset="0"/>
              </a:rPr>
              <a:t>Repeat until the entire contact list is sorted.</a:t>
            </a:r>
          </a:p>
          <a:p>
            <a:pPr algn="just">
              <a:buNone/>
            </a:pPr>
            <a:r>
              <a:rPr lang="en-US" sz="2800" b="1" dirty="0">
                <a:solidFill>
                  <a:schemeClr val="bg1"/>
                </a:solidFill>
                <a:latin typeface="Bell MT" panose="02020503060305020303" pitchFamily="18" charset="0"/>
              </a:rPr>
              <a:t>Time Complexity: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Bell MT" panose="02020503060305020303" pitchFamily="18" charset="0"/>
              </a:rPr>
              <a:t>Worst case: O(n²) (when contacts are in reverse order).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Bell MT" panose="02020503060305020303" pitchFamily="18" charset="0"/>
              </a:rPr>
              <a:t>Best case: O(n) (when contacts are nearly sorted).</a:t>
            </a:r>
          </a:p>
        </p:txBody>
      </p:sp>
    </p:spTree>
    <p:extLst>
      <p:ext uri="{BB962C8B-B14F-4D97-AF65-F5344CB8AC3E}">
        <p14:creationId xmlns:p14="http://schemas.microsoft.com/office/powerpoint/2010/main" val="817940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1137</Words>
  <Application>Microsoft Office PowerPoint</Application>
  <PresentationFormat>Widescreen</PresentationFormat>
  <Paragraphs>250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ADLaM Display</vt:lpstr>
      <vt:lpstr>Aparajita</vt:lpstr>
      <vt:lpstr>Aptos</vt:lpstr>
      <vt:lpstr>Aptos Display</vt:lpstr>
      <vt:lpstr>Arial</vt:lpstr>
      <vt:lpstr>Bell MT</vt:lpstr>
      <vt:lpstr>Elephant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NAYAB NASIM</dc:creator>
  <cp:lastModifiedBy>NAYAB NASIM</cp:lastModifiedBy>
  <cp:revision>1</cp:revision>
  <dcterms:created xsi:type="dcterms:W3CDTF">2025-05-15T08:49:55Z</dcterms:created>
  <dcterms:modified xsi:type="dcterms:W3CDTF">2025-05-17T10:02:27Z</dcterms:modified>
</cp:coreProperties>
</file>