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17"/>
  </p:notesMasterIdLst>
  <p:handoutMasterIdLst>
    <p:handoutMasterId r:id="rId18"/>
  </p:handoutMasterIdLst>
  <p:sldIdLst>
    <p:sldId id="367" r:id="rId5"/>
    <p:sldId id="361" r:id="rId6"/>
    <p:sldId id="342" r:id="rId7"/>
    <p:sldId id="368" r:id="rId8"/>
    <p:sldId id="369" r:id="rId9"/>
    <p:sldId id="352" r:id="rId10"/>
    <p:sldId id="316" r:id="rId11"/>
    <p:sldId id="370" r:id="rId12"/>
    <p:sldId id="371" r:id="rId13"/>
    <p:sldId id="372" r:id="rId14"/>
    <p:sldId id="373" r:id="rId15"/>
    <p:sldId id="374" r:id="rId16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A1D2"/>
    <a:srgbClr val="7CA2D2"/>
    <a:srgbClr val="7C93D2"/>
    <a:srgbClr val="072652"/>
    <a:srgbClr val="4595ED"/>
    <a:srgbClr val="2064B5"/>
    <a:srgbClr val="10397A"/>
    <a:srgbClr val="7C9CD2"/>
    <a:srgbClr val="7C9AD2"/>
    <a:srgbClr val="7C99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63E84C-7613-4EF6-994D-44B0112589B2}" v="99" dt="2025-05-11T21:19:13.460"/>
    <p1510:client id="{8F7F3205-90F0-446F-924D-B45DD9868B97}" v="378" dt="2025-05-11T22:03:46.289"/>
  </p1510:revLst>
</p1510:revInfo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96747" autoAdjust="0"/>
  </p:normalViewPr>
  <p:slideViewPr>
    <p:cSldViewPr snapToGrid="0">
      <p:cViewPr varScale="1">
        <p:scale>
          <a:sx n="87" d="100"/>
          <a:sy n="87" d="100"/>
        </p:scale>
        <p:origin x="-528" y="-86"/>
      </p:cViewPr>
      <p:guideLst>
        <p:guide orient="horz" pos="1392"/>
        <p:guide orient="horz" pos="3168"/>
        <p:guide pos="7056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286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xmlns="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8B8788E2-050D-463F-A92F-4D0C04C1FF8B}" type="datetime1">
              <a:rPr lang="ru-RU" smtClean="0"/>
              <a:t>12.05.2025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397C78D2-97D1-4B37-BDD1-08A09BD4CA9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63C1047A-B6E2-4574-B7D3-9927A8C89A45}" type="datetime1">
              <a:rPr lang="ru-RU" smtClean="0"/>
              <a:t>12.05.2025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D5939589-3E79-4C82-AA4A-FE78234FAA5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5939589-3E79-4C82-AA4A-FE78234FAA59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9010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5939589-3E79-4C82-AA4A-FE78234FAA59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6773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только с заголовком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rtlCol="0" anchor="b"/>
          <a:lstStyle>
            <a:lvl1pPr algn="l">
              <a:lnSpc>
                <a:spcPts val="5400"/>
              </a:lnSpc>
              <a:defRPr lang="ru-RU" sz="5400" b="1" i="0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dirty="0"/>
              <a:t>Образец заголовка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xmlns="" id="{8E825845-66DD-4B77-A729-CD97D156FE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Группа 3">
            <a:extLst>
              <a:ext uri="{FF2B5EF4-FFF2-40B4-BE49-F238E27FC236}">
                <a16:creationId xmlns:a16="http://schemas.microsoft.com/office/drawing/2014/main" xmlns="" id="{22749162-63A5-5BF9-895E-B0577A6C47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9263261" y="4399838"/>
            <a:ext cx="465456" cy="581432"/>
            <a:chOff x="7843462" y="2744546"/>
            <a:chExt cx="465456" cy="581432"/>
          </a:xfrm>
        </p:grpSpPr>
        <p:sp>
          <p:nvSpPr>
            <p:cNvPr id="19" name="Графический объект 12">
              <a:extLst>
                <a:ext uri="{FF2B5EF4-FFF2-40B4-BE49-F238E27FC236}">
                  <a16:creationId xmlns:a16="http://schemas.microsoft.com/office/drawing/2014/main" xmlns="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1" name="Графический объект 13">
              <a:extLst>
                <a:ext uri="{FF2B5EF4-FFF2-40B4-BE49-F238E27FC236}">
                  <a16:creationId xmlns:a16="http://schemas.microsoft.com/office/drawing/2014/main" xmlns="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3" name="Графический объект 15">
              <a:extLst>
                <a:ext uri="{FF2B5EF4-FFF2-40B4-BE49-F238E27FC236}">
                  <a16:creationId xmlns:a16="http://schemas.microsoft.com/office/drawing/2014/main" xmlns="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xmlns="" id="{32683DDD-2280-4CF7-8707-DA26D56C4F44}"/>
              </a:ext>
            </a:extLst>
          </p:cNvPr>
          <p:cNvCxnSpPr/>
          <p:nvPr userDrawn="1"/>
        </p:nvCxnSpPr>
        <p:spPr>
          <a:xfrm>
            <a:off x="1280158" y="349632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xmlns="" id="{CBDB9B38-C12D-4E13-9182-00A0F23A7296}"/>
              </a:ext>
            </a:extLst>
          </p:cNvPr>
          <p:cNvCxnSpPr>
            <a:cxnSpLocks/>
          </p:cNvCxnSpPr>
          <p:nvPr userDrawn="1"/>
        </p:nvCxnSpPr>
        <p:spPr>
          <a:xfrm>
            <a:off x="1280158" y="3496322"/>
            <a:ext cx="429768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8A040599-B48D-49A8-B448-7655732B23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44625" y="3835164"/>
            <a:ext cx="7818635" cy="2121499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изображение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rtlCol="0" anchor="ctr" anchorCtr="0"/>
          <a:lstStyle>
            <a:lvl1pPr algn="l">
              <a:defRPr lang="ru-RU" sz="4000" b="1" cap="all" spc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16" name="Номер слайда 15">
            <a:extLst>
              <a:ext uri="{FF2B5EF4-FFF2-40B4-BE49-F238E27FC236}">
                <a16:creationId xmlns:a16="http://schemas.microsoft.com/office/drawing/2014/main" xmlns="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>
            <a:lvl1pPr>
              <a:defRPr lang="ru-RU"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xmlns="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rtlCol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lang="ru-RU"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lang="ru-RU"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lang="ru-RU"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lang="ru-RU" sz="1200">
                <a:solidFill>
                  <a:schemeClr val="tx1"/>
                </a:solidFill>
              </a:defRPr>
            </a:lvl4pPr>
            <a:lvl5pPr>
              <a:defRPr lang="ru-RU" sz="1400"/>
            </a:lvl5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xmlns="" id="{4BC9F29C-BBE9-AFB4-AFC6-30BCA4EB2A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бъект 2">
            <a:extLst>
              <a:ext uri="{FF2B5EF4-FFF2-40B4-BE49-F238E27FC236}">
                <a16:creationId xmlns:a16="http://schemas.microsoft.com/office/drawing/2014/main" xmlns="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 rtlCol="0"/>
          <a:lstStyle>
            <a:defPPr>
              <a:defRPr lang="ru-RU"/>
            </a:def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14" name="Нижний колонтитул 13">
            <a:extLst>
              <a:ext uri="{FF2B5EF4-FFF2-40B4-BE49-F238E27FC236}">
                <a16:creationId xmlns:a16="http://schemas.microsoft.com/office/drawing/2014/main" xmlns="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rtlCol="0" anchor="b" anchorCtr="0"/>
          <a:lstStyle>
            <a:lvl1pPr algn="l">
              <a:defRPr lang="ru-RU" sz="4000" b="1" cap="all" spc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22" name="Номер слайда 21">
            <a:extLst>
              <a:ext uri="{FF2B5EF4-FFF2-40B4-BE49-F238E27FC236}">
                <a16:creationId xmlns:a16="http://schemas.microsoft.com/office/drawing/2014/main" xmlns="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8DA9DAA-006C-4F4B-980E-E3DF019B24E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1200"/>
              </a:spcBef>
              <a:buNone/>
              <a:defRPr lang="ru-RU" sz="1800"/>
            </a:lvl1pPr>
            <a:lvl2pPr marL="457200">
              <a:spcBef>
                <a:spcPts val="1200"/>
              </a:spcBef>
              <a:defRPr lang="ru-RU" sz="1800"/>
            </a:lvl2pPr>
            <a:lvl3pPr marL="914400">
              <a:spcBef>
                <a:spcPts val="1200"/>
              </a:spcBef>
              <a:defRPr lang="ru-RU" sz="1800"/>
            </a:lvl3pPr>
            <a:lvl4pPr marL="1371600">
              <a:spcBef>
                <a:spcPts val="1200"/>
              </a:spcBef>
              <a:defRPr lang="ru-RU" sz="1800"/>
            </a:lvl4pPr>
            <a:lvl5pPr marL="1828800">
              <a:spcBef>
                <a:spcPts val="1200"/>
              </a:spcBef>
              <a:defRPr lang="ru-RU" sz="1800"/>
            </a:lvl5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 rtlCol="0">
            <a:noAutofit/>
          </a:bodyPr>
          <a:lstStyle>
            <a:lvl1pPr>
              <a:spcBef>
                <a:spcPts val="1200"/>
              </a:spcBef>
              <a:defRPr lang="ru-RU" sz="1800"/>
            </a:lvl1pPr>
            <a:lvl2pPr>
              <a:spcBef>
                <a:spcPts val="1200"/>
              </a:spcBef>
              <a:defRPr lang="ru-RU" sz="1800"/>
            </a:lvl2pPr>
            <a:lvl3pPr>
              <a:spcBef>
                <a:spcPts val="1200"/>
              </a:spcBef>
              <a:defRPr lang="ru-RU" sz="1800"/>
            </a:lvl3pPr>
            <a:lvl4pPr>
              <a:spcBef>
                <a:spcPts val="1200"/>
              </a:spcBef>
              <a:defRPr lang="ru-RU" sz="1800"/>
            </a:lvl4pPr>
            <a:lvl5pPr>
              <a:spcBef>
                <a:spcPts val="1200"/>
              </a:spcBef>
              <a:defRPr lang="ru-RU" sz="1800"/>
            </a:lvl5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xmlns="" id="{4717D91C-F78C-0E4C-FB27-7112AB840A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Графический объект 12">
              <a:extLst>
                <a:ext uri="{FF2B5EF4-FFF2-40B4-BE49-F238E27FC236}">
                  <a16:creationId xmlns:a16="http://schemas.microsoft.com/office/drawing/2014/main" xmlns="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7" name="Графический объект 13">
              <a:extLst>
                <a:ext uri="{FF2B5EF4-FFF2-40B4-BE49-F238E27FC236}">
                  <a16:creationId xmlns:a16="http://schemas.microsoft.com/office/drawing/2014/main" xmlns="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8" name="Графический объект 15">
              <a:extLst>
                <a:ext uri="{FF2B5EF4-FFF2-40B4-BE49-F238E27FC236}">
                  <a16:creationId xmlns:a16="http://schemas.microsoft.com/office/drawing/2014/main" xmlns="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21" name="Нижний колонтитул 20">
            <a:extLst>
              <a:ext uri="{FF2B5EF4-FFF2-40B4-BE49-F238E27FC236}">
                <a16:creationId xmlns:a16="http://schemas.microsoft.com/office/drawing/2014/main" xmlns="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 rtlCol="0"/>
          <a:lstStyle>
            <a:lvl1pPr algn="l">
              <a:defRPr lang="ru-RU"/>
            </a:lvl1pPr>
          </a:lstStyle>
          <a:p>
            <a:pPr rtl="0"/>
            <a:endParaRPr lang="ru-RU" dirty="0"/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xmlns="" id="{C648C53D-49AB-C003-70E8-5117AF0797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xmlns="" id="{A96BC1DE-6696-3408-564E-2D73B12663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Графический объект 15">
              <a:extLst>
                <a:ext uri="{FF2B5EF4-FFF2-40B4-BE49-F238E27FC236}">
                  <a16:creationId xmlns:a16="http://schemas.microsoft.com/office/drawing/2014/main" xmlns="" id="{268EB1E4-29D6-C3F5-BCBB-FB7E7EE5C25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6" name="Графический объект 16">
              <a:extLst>
                <a:ext uri="{FF2B5EF4-FFF2-40B4-BE49-F238E27FC236}">
                  <a16:creationId xmlns:a16="http://schemas.microsoft.com/office/drawing/2014/main" xmlns="" id="{09524D46-140F-2F4F-430B-F59815A07CF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7" name="Графический объект 14">
              <a:extLst>
                <a:ext uri="{FF2B5EF4-FFF2-40B4-BE49-F238E27FC236}">
                  <a16:creationId xmlns:a16="http://schemas.microsoft.com/office/drawing/2014/main" xmlns="" id="{AC75143B-C717-8D04-743C-B40FB5EFB2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rtlCol="0" anchor="b" anchorCtr="0"/>
          <a:lstStyle>
            <a:lvl1pPr>
              <a:defRPr lang="ru-RU" sz="4000" b="1" cap="all" baseline="0"/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xmlns="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8DA9DAA-006C-4F4B-980E-E3DF019B24E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 rtlCol="0"/>
          <a:lstStyle>
            <a:defPPr>
              <a:defRPr lang="ru-RU"/>
            </a:def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xmlns="" id="{5C05CAAB-DBA2-4548-AD5F-01BB97FBB2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xmlns="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tlCol="0"/>
          <a:lstStyle>
            <a:lvl1pPr algn="l">
              <a:defRPr lang="ru-RU"/>
            </a:lvl1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, пузырьки и заголовок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rtlCol="0" anchor="b"/>
          <a:lstStyle>
            <a:lvl1pPr algn="r">
              <a:lnSpc>
                <a:spcPts val="4800"/>
              </a:lnSpc>
              <a:defRPr lang="ru-RU" sz="4800" b="1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7" name="Рисунок 14">
            <a:extLst>
              <a:ext uri="{FF2B5EF4-FFF2-40B4-BE49-F238E27FC236}">
                <a16:creationId xmlns:a16="http://schemas.microsoft.com/office/drawing/2014/main" xmlns="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rtlCol="0" anchor="t" anchorCtr="0">
            <a:noAutofit/>
          </a:bodyPr>
          <a:lstStyle>
            <a:lvl1pPr algn="ctr">
              <a:buNone/>
              <a:defRPr lang="ru-RU"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dirty="0"/>
              <a:t>Щелкните, чтобы добавить рисунок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xmlns="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 rtlCol="0">
            <a:normAutofit/>
          </a:bodyPr>
          <a:lstStyle>
            <a:lvl1pPr marL="0" indent="0" algn="r">
              <a:spcBef>
                <a:spcPts val="1200"/>
              </a:spcBef>
              <a:buNone/>
              <a:defRPr lang="ru-RU" sz="2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dirty="0"/>
              <a:t>Текст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xmlns="" id="{8AF51D36-DB19-27CD-47E0-A4261648DA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Графический объект 12">
              <a:extLst>
                <a:ext uri="{FF2B5EF4-FFF2-40B4-BE49-F238E27FC236}">
                  <a16:creationId xmlns:a16="http://schemas.microsoft.com/office/drawing/2014/main" xmlns="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" name="Графический объект 13">
              <a:extLst>
                <a:ext uri="{FF2B5EF4-FFF2-40B4-BE49-F238E27FC236}">
                  <a16:creationId xmlns:a16="http://schemas.microsoft.com/office/drawing/2014/main" xmlns="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" name="Графический объект 15">
              <a:extLst>
                <a:ext uri="{FF2B5EF4-FFF2-40B4-BE49-F238E27FC236}">
                  <a16:creationId xmlns:a16="http://schemas.microsoft.com/office/drawing/2014/main" xmlns="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xmlns="" id="{9D0FE75D-ACD3-655E-58A7-8F2C182760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D8DA9DAA-006C-4F4B-980E-E3DF019B24E2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xmlns="" id="{B5B2B208-F5B9-0151-C982-A389CB0B29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xmlns="" id="{20EEA6CA-DE1E-18ED-E69E-54A1372FE2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8DA9DAA-006C-4F4B-980E-E3DF019B24E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рисунок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rtlCol="0" anchor="t" anchorCtr="0"/>
          <a:lstStyle>
            <a:lvl1pPr algn="l">
              <a:lnSpc>
                <a:spcPts val="5400"/>
              </a:lnSpc>
              <a:defRPr lang="ru-RU" sz="5400" b="1" i="0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dirty="0"/>
              <a:t>Образец заголовка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xmlns="" id="{8E825845-66DD-4B77-A729-CD97D156FE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Группа 3">
            <a:extLst>
              <a:ext uri="{FF2B5EF4-FFF2-40B4-BE49-F238E27FC236}">
                <a16:creationId xmlns:a16="http://schemas.microsoft.com/office/drawing/2014/main" xmlns="" id="{22749162-63A5-5BF9-895E-B0577A6C47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rot="19670435">
            <a:off x="7613097" y="2532314"/>
            <a:ext cx="465456" cy="581432"/>
            <a:chOff x="7843462" y="2744546"/>
            <a:chExt cx="465456" cy="581432"/>
          </a:xfrm>
        </p:grpSpPr>
        <p:sp>
          <p:nvSpPr>
            <p:cNvPr id="19" name="Графический объект 12">
              <a:extLst>
                <a:ext uri="{FF2B5EF4-FFF2-40B4-BE49-F238E27FC236}">
                  <a16:creationId xmlns:a16="http://schemas.microsoft.com/office/drawing/2014/main" xmlns="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1" name="Графический объект 13">
              <a:extLst>
                <a:ext uri="{FF2B5EF4-FFF2-40B4-BE49-F238E27FC236}">
                  <a16:creationId xmlns:a16="http://schemas.microsoft.com/office/drawing/2014/main" xmlns="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3" name="Графический объект 15">
              <a:extLst>
                <a:ext uri="{FF2B5EF4-FFF2-40B4-BE49-F238E27FC236}">
                  <a16:creationId xmlns:a16="http://schemas.microsoft.com/office/drawing/2014/main" xmlns="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3" name="Рисунок 14">
            <a:extLst>
              <a:ext uri="{FF2B5EF4-FFF2-40B4-BE49-F238E27FC236}">
                <a16:creationId xmlns:a16="http://schemas.microsoft.com/office/drawing/2014/main" xmlns="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rtlCol="0" anchor="t" anchorCtr="0">
            <a:noAutofit/>
          </a:bodyPr>
          <a:lstStyle>
            <a:lvl1pPr algn="ctr">
              <a:buNone/>
              <a:defRPr lang="ru-RU"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dirty="0"/>
              <a:t>Щелкните, чтобы добавить рисунок</a:t>
            </a:r>
          </a:p>
        </p:txBody>
      </p:sp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изображение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rtlCol="0" anchor="b"/>
          <a:lstStyle>
            <a:lvl1pPr algn="r">
              <a:lnSpc>
                <a:spcPts val="4000"/>
              </a:lnSpc>
              <a:defRPr lang="ru-RU" sz="4000" b="1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xmlns="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Рисунок 18">
            <a:extLst>
              <a:ext uri="{FF2B5EF4-FFF2-40B4-BE49-F238E27FC236}">
                <a16:creationId xmlns:a16="http://schemas.microsoft.com/office/drawing/2014/main" xmlns="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7416" y="24763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rtlCol="0" anchor="t">
            <a:noAutofit/>
          </a:bodyPr>
          <a:lstStyle>
            <a:lvl1pPr algn="ctr">
              <a:buNone/>
              <a:defRPr lang="ru-RU"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dirty="0"/>
              <a:t>Щелкните, чтобы добавить рисунок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6" y="5136354"/>
            <a:ext cx="5918068" cy="365126"/>
          </a:xfrm>
        </p:spPr>
        <p:txBody>
          <a:bodyPr lIns="0" tIns="0" rIns="0" bIns="0" rtlCol="0">
            <a:normAutofit/>
          </a:bodyPr>
          <a:lstStyle>
            <a:lvl1pPr marL="0" indent="0" algn="r">
              <a:spcBef>
                <a:spcPts val="1200"/>
              </a:spcBef>
              <a:buNone/>
              <a:defRPr lang="ru-RU"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lang="ru-RU"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lang="ru-RU"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lang="ru-RU" sz="2400">
                <a:solidFill>
                  <a:schemeClr val="bg1"/>
                </a:solidFill>
              </a:defRPr>
            </a:lvl4pPr>
            <a:lvl5pPr marL="1828800" indent="0" algn="r">
              <a:buNone/>
              <a:defRPr lang="ru-RU"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dirty="0"/>
              <a:t>Образец текста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xmlns="" id="{13AE7F8D-AE68-4A83-BAB5-3A97D473CE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Графический объект 12">
            <a:extLst>
              <a:ext uri="{FF2B5EF4-FFF2-40B4-BE49-F238E27FC236}">
                <a16:creationId xmlns:a16="http://schemas.microsoft.com/office/drawing/2014/main" xmlns="" id="{EA1B6985-3E5A-40F4-9268-D4AB3BBF8C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239050" y="279992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3" name="Графический объект 13">
            <a:extLst>
              <a:ext uri="{FF2B5EF4-FFF2-40B4-BE49-F238E27FC236}">
                <a16:creationId xmlns:a16="http://schemas.microsoft.com/office/drawing/2014/main" xmlns="" id="{338BC906-9D03-4280-85E8-21A81BC21D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100011" y="2406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7" name="Графический объект 15">
            <a:extLst>
              <a:ext uri="{FF2B5EF4-FFF2-40B4-BE49-F238E27FC236}">
                <a16:creationId xmlns:a16="http://schemas.microsoft.com/office/drawing/2014/main" xmlns="" id="{C5C06D53-C9F6-47E8-BFE1-B8193A1AED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xmlns="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12" name="Текст 3">
            <a:extLst>
              <a:ext uri="{FF2B5EF4-FFF2-40B4-BE49-F238E27FC236}">
                <a16:creationId xmlns:a16="http://schemas.microsoft.com/office/drawing/2014/main" xmlns="" id="{CC84B38B-DDA5-4747-AE06-ED9DE3DA55A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268948" y="3314153"/>
            <a:ext cx="5918068" cy="365126"/>
          </a:xfrm>
        </p:spPr>
        <p:txBody>
          <a:bodyPr lIns="0" tIns="0" rIns="0" bIns="0" rtlCol="0">
            <a:normAutofit/>
          </a:bodyPr>
          <a:lstStyle>
            <a:lvl1pPr marL="0" indent="0" algn="r">
              <a:spcBef>
                <a:spcPts val="1200"/>
              </a:spcBef>
              <a:buNone/>
              <a:defRPr lang="ru-RU"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lang="ru-RU"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lang="ru-RU"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lang="ru-RU" sz="2400">
                <a:solidFill>
                  <a:schemeClr val="bg1"/>
                </a:solidFill>
              </a:defRPr>
            </a:lvl4pPr>
            <a:lvl5pPr marL="1828800" indent="0" algn="r">
              <a:buNone/>
              <a:defRPr lang="ru-RU"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dirty="0"/>
              <a:t>Образец текста</a:t>
            </a:r>
          </a:p>
        </p:txBody>
      </p:sp>
      <p:sp>
        <p:nvSpPr>
          <p:cNvPr id="15" name="Текст 3">
            <a:extLst>
              <a:ext uri="{FF2B5EF4-FFF2-40B4-BE49-F238E27FC236}">
                <a16:creationId xmlns:a16="http://schemas.microsoft.com/office/drawing/2014/main" xmlns="" id="{0C0CDDFE-A20A-4EF9-8E3C-9C358974268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527627" y="4114800"/>
            <a:ext cx="5918068" cy="365126"/>
          </a:xfrm>
        </p:spPr>
        <p:txBody>
          <a:bodyPr lIns="0" tIns="0" rIns="0" bIns="0" rtlCol="0">
            <a:normAutofit/>
          </a:bodyPr>
          <a:lstStyle>
            <a:lvl1pPr marL="0" indent="0" algn="r">
              <a:spcBef>
                <a:spcPts val="1200"/>
              </a:spcBef>
              <a:buNone/>
              <a:defRPr lang="ru-RU"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lang="ru-RU"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lang="ru-RU"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lang="ru-RU" sz="2400">
                <a:solidFill>
                  <a:schemeClr val="bg1"/>
                </a:solidFill>
              </a:defRPr>
            </a:lvl4pPr>
            <a:lvl5pPr marL="1828800" indent="0" algn="r">
              <a:buNone/>
              <a:defRPr lang="ru-RU"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подзаголовок + рисунок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71282" y="865781"/>
            <a:ext cx="7008427" cy="1852046"/>
          </a:xfrm>
        </p:spPr>
        <p:txBody>
          <a:bodyPr lIns="0" tIns="0" rIns="0" bIns="0" rtlCol="0" anchor="b"/>
          <a:lstStyle>
            <a:lvl1pPr algn="l">
              <a:lnSpc>
                <a:spcPts val="5400"/>
              </a:lnSpc>
              <a:defRPr lang="ru-RU" sz="5400" b="1" i="0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89340" y="3472438"/>
            <a:ext cx="7786348" cy="3043083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buNone/>
              <a:defRPr lang="ru-RU" sz="2400">
                <a:solidFill>
                  <a:schemeClr val="bg1"/>
                </a:solidFill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lvl="0" rtl="0"/>
            <a:r>
              <a:rPr lang="ru-RU" dirty="0"/>
              <a:t>Текст слайда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xmlns="" id="{8E825845-66DD-4B77-A729-CD97D156FE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Группа 3">
            <a:extLst>
              <a:ext uri="{FF2B5EF4-FFF2-40B4-BE49-F238E27FC236}">
                <a16:creationId xmlns:a16="http://schemas.microsoft.com/office/drawing/2014/main" xmlns="" id="{22749162-63A5-5BF9-895E-B0577A6C47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flipH="1">
            <a:off x="8279709" y="575065"/>
            <a:ext cx="465456" cy="581432"/>
            <a:chOff x="7843462" y="2744546"/>
            <a:chExt cx="465456" cy="581432"/>
          </a:xfrm>
        </p:grpSpPr>
        <p:sp>
          <p:nvSpPr>
            <p:cNvPr id="19" name="Графический объект 12">
              <a:extLst>
                <a:ext uri="{FF2B5EF4-FFF2-40B4-BE49-F238E27FC236}">
                  <a16:creationId xmlns:a16="http://schemas.microsoft.com/office/drawing/2014/main" xmlns="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1" name="Графический объект 13">
              <a:extLst>
                <a:ext uri="{FF2B5EF4-FFF2-40B4-BE49-F238E27FC236}">
                  <a16:creationId xmlns:a16="http://schemas.microsoft.com/office/drawing/2014/main" xmlns="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3" name="Графический объект 15">
              <a:extLst>
                <a:ext uri="{FF2B5EF4-FFF2-40B4-BE49-F238E27FC236}">
                  <a16:creationId xmlns:a16="http://schemas.microsoft.com/office/drawing/2014/main" xmlns="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5" name="Рисунок 14">
            <a:extLst>
              <a:ext uri="{FF2B5EF4-FFF2-40B4-BE49-F238E27FC236}">
                <a16:creationId xmlns:a16="http://schemas.microsoft.com/office/drawing/2014/main" xmlns="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729921" y="453239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rtlCol="0" anchor="t" anchorCtr="0">
            <a:noAutofit/>
          </a:bodyPr>
          <a:lstStyle>
            <a:lvl1pPr algn="ctr">
              <a:buNone/>
              <a:defRPr lang="ru-RU"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dirty="0"/>
              <a:t>Щелкните, чтобы добавить рисунок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изображение и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rtlCol="0" anchor="b" anchorCtr="0"/>
          <a:lstStyle>
            <a:lvl1pPr>
              <a:defRPr lang="ru-RU" sz="4000" b="1" cap="all" spc="0" baseline="0">
                <a:gradFill>
                  <a:gsLst>
                    <a:gs pos="100000">
                      <a:schemeClr val="accent4">
                        <a:lumMod val="99000"/>
                      </a:schemeClr>
                    </a:gs>
                    <a:gs pos="0">
                      <a:schemeClr val="accent2"/>
                    </a:gs>
                  </a:gsLst>
                  <a:lin ang="18900000" scaled="0"/>
                </a:gradFill>
              </a:defRPr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rtlCol="0" anchor="t" anchorCtr="0"/>
          <a:lstStyle>
            <a:lvl1pPr>
              <a:defRPr lang="ru-RU"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Рисунок 14">
            <a:extLst>
              <a:ext uri="{FF2B5EF4-FFF2-40B4-BE49-F238E27FC236}">
                <a16:creationId xmlns:a16="http://schemas.microsoft.com/office/drawing/2014/main" xmlns="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rtlCol="0" anchor="t" anchorCtr="0">
            <a:noAutofit/>
          </a:bodyPr>
          <a:lstStyle>
            <a:lvl1pPr algn="ctr">
              <a:buNone/>
              <a:defRPr lang="ru-RU" sz="1800"/>
            </a:lvl1pPr>
          </a:lstStyle>
          <a:p>
            <a:pPr rtl="0"/>
            <a:r>
              <a:rPr lang="ru-RU" dirty="0"/>
              <a:t>Щелкните, чтобы добавить рисунок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10000"/>
              </a:lnSpc>
              <a:buNone/>
              <a:defRPr lang="ru-RU" sz="1800">
                <a:solidFill>
                  <a:srgbClr val="7C99D2"/>
                </a:solidFill>
              </a:defRPr>
            </a:lvl1pPr>
            <a:lvl2pPr marL="228600">
              <a:defRPr lang="ru-RU" sz="1600">
                <a:solidFill>
                  <a:srgbClr val="7C99D2"/>
                </a:solidFill>
              </a:defRPr>
            </a:lvl2pPr>
            <a:lvl3pPr marL="457200">
              <a:defRPr lang="ru-RU" sz="1400">
                <a:solidFill>
                  <a:srgbClr val="7C99D2"/>
                </a:solidFill>
              </a:defRPr>
            </a:lvl3pPr>
            <a:lvl4pPr marL="685800">
              <a:defRPr lang="ru-RU" sz="1200">
                <a:solidFill>
                  <a:srgbClr val="7C99D2"/>
                </a:solidFill>
              </a:defRPr>
            </a:lvl4pPr>
            <a:lvl5pPr>
              <a:defRPr lang="ru-RU" sz="1400"/>
            </a:lvl5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xmlns="" id="{758B5E78-A531-681D-1312-F21B52D066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Графический объект 10">
              <a:extLst>
                <a:ext uri="{FF2B5EF4-FFF2-40B4-BE49-F238E27FC236}">
                  <a16:creationId xmlns:a16="http://schemas.microsoft.com/office/drawing/2014/main" xmlns="" id="{AAD06B87-D9B2-4F94-B734-A8F039A203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9" name="Графический объект 11">
              <a:extLst>
                <a:ext uri="{FF2B5EF4-FFF2-40B4-BE49-F238E27FC236}">
                  <a16:creationId xmlns:a16="http://schemas.microsoft.com/office/drawing/2014/main" xmlns="" id="{BB13A13C-36EA-4B13-9175-C5FE95B34D3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4" name="Нижний колонтитул 8">
            <a:extLst>
              <a:ext uri="{FF2B5EF4-FFF2-40B4-BE49-F238E27FC236}">
                <a16:creationId xmlns:a16="http://schemas.microsoft.com/office/drawing/2014/main" xmlns="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 rtlCol="0"/>
          <a:lstStyle>
            <a:lvl1pPr algn="l">
              <a:defRPr lang="ru-RU"/>
            </a:lvl1pPr>
          </a:lstStyle>
          <a:p>
            <a:pPr rtl="0"/>
            <a:endParaRPr lang="ru-RU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xmlns="" id="{CB7CB27F-7A56-A747-A4D6-5627C24638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Слайд с заголовком + подзаголовком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rtlCol="0" anchor="t" anchorCtr="0"/>
          <a:lstStyle>
            <a:lvl1pPr algn="l">
              <a:lnSpc>
                <a:spcPts val="5400"/>
              </a:lnSpc>
              <a:defRPr lang="ru-RU" sz="5400" b="1" i="0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rtlCol="0" anchor="b" anchorCtr="0">
            <a:normAutofit/>
          </a:bodyPr>
          <a:lstStyle>
            <a:lvl1pPr marL="0" indent="0" algn="l">
              <a:buNone/>
              <a:defRPr lang="ru-RU" sz="2400">
                <a:solidFill>
                  <a:schemeClr val="bg1"/>
                </a:solidFill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lvl="0" rtl="0"/>
            <a:r>
              <a:rPr lang="ru-RU"/>
              <a:t>Текст слайда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xmlns="" id="{22749162-63A5-5BF9-895E-B0577A6C47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Графический объект 12">
              <a:extLst>
                <a:ext uri="{FF2B5EF4-FFF2-40B4-BE49-F238E27FC236}">
                  <a16:creationId xmlns:a16="http://schemas.microsoft.com/office/drawing/2014/main" xmlns="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1" name="Графический объект 13">
              <a:extLst>
                <a:ext uri="{FF2B5EF4-FFF2-40B4-BE49-F238E27FC236}">
                  <a16:creationId xmlns:a16="http://schemas.microsoft.com/office/drawing/2014/main" xmlns="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3" name="Графический объект 15">
              <a:extLst>
                <a:ext uri="{FF2B5EF4-FFF2-40B4-BE49-F238E27FC236}">
                  <a16:creationId xmlns:a16="http://schemas.microsoft.com/office/drawing/2014/main" xmlns="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xmlns="" id="{57912362-D30D-7B0B-BA94-0993B1EBC4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770709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 rtlCol="0"/>
          <a:lstStyle>
            <a:lvl1pPr>
              <a:defRPr lang="ru-RU" sz="4000" b="1" cap="all" spc="0" baseline="0"/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15" name="Номер слайда 14">
            <a:extLst>
              <a:ext uri="{FF2B5EF4-FFF2-40B4-BE49-F238E27FC236}">
                <a16:creationId xmlns:a16="http://schemas.microsoft.com/office/drawing/2014/main" xmlns="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8DA9DAA-006C-4F4B-980E-E3DF019B24E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 rtlCol="0">
            <a:normAutofit/>
          </a:bodyPr>
          <a:lstStyle>
            <a:lvl1pPr marL="0" indent="0">
              <a:spcAft>
                <a:spcPts val="0"/>
              </a:spcAft>
              <a:buNone/>
              <a:defRPr lang="ru-RU" sz="1800"/>
            </a:lvl1pPr>
            <a:lvl2pPr marL="228600">
              <a:spcBef>
                <a:spcPts val="1200"/>
              </a:spcBef>
              <a:defRPr lang="ru-RU" sz="1800"/>
            </a:lvl2pPr>
            <a:lvl3pPr marL="685800">
              <a:spcBef>
                <a:spcPts val="1200"/>
              </a:spcBef>
              <a:defRPr lang="ru-RU" sz="1800"/>
            </a:lvl3pPr>
            <a:lvl4pPr marL="1143000">
              <a:spcBef>
                <a:spcPts val="1200"/>
              </a:spcBef>
              <a:defRPr lang="ru-RU" sz="1800"/>
            </a:lvl4pPr>
            <a:lvl5pPr marL="1600200">
              <a:spcBef>
                <a:spcPts val="1200"/>
              </a:spcBef>
              <a:defRPr lang="ru-RU" sz="1800"/>
            </a:lvl5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 rtlCol="0">
            <a:normAutofit/>
          </a:bodyPr>
          <a:lstStyle>
            <a:lvl1pPr marL="0" indent="0">
              <a:spcAft>
                <a:spcPts val="0"/>
              </a:spcAft>
              <a:buNone/>
              <a:defRPr lang="ru-RU" sz="1800"/>
            </a:lvl1pPr>
            <a:lvl2pPr marL="228600">
              <a:spcBef>
                <a:spcPts val="1200"/>
              </a:spcBef>
              <a:defRPr lang="ru-RU" sz="1800"/>
            </a:lvl2pPr>
            <a:lvl3pPr marL="685800">
              <a:spcBef>
                <a:spcPts val="1200"/>
              </a:spcBef>
              <a:defRPr lang="ru-RU" sz="1800"/>
            </a:lvl3pPr>
            <a:lvl4pPr marL="1143000">
              <a:spcBef>
                <a:spcPts val="1200"/>
              </a:spcBef>
              <a:defRPr lang="ru-RU" sz="1800"/>
            </a:lvl4pPr>
            <a:lvl5pPr marL="1600200">
              <a:spcBef>
                <a:spcPts val="1200"/>
              </a:spcBef>
              <a:defRPr lang="ru-RU" sz="1800"/>
            </a:lvl5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xmlns="" id="{160F34ED-DA60-4CC2-B735-B0EC5D9FEA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Графический объект 15">
            <a:extLst>
              <a:ext uri="{FF2B5EF4-FFF2-40B4-BE49-F238E27FC236}">
                <a16:creationId xmlns:a16="http://schemas.microsoft.com/office/drawing/2014/main" xmlns="" id="{A9475260-301F-4744-B1DA-7B00F6FB43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4" name="Графический объект 16">
            <a:extLst>
              <a:ext uri="{FF2B5EF4-FFF2-40B4-BE49-F238E27FC236}">
                <a16:creationId xmlns:a16="http://schemas.microsoft.com/office/drawing/2014/main" xmlns="" id="{9BBD3F4B-0836-48C5-AC68-747456D1DD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6" name="Графический объект 14">
            <a:extLst>
              <a:ext uri="{FF2B5EF4-FFF2-40B4-BE49-F238E27FC236}">
                <a16:creationId xmlns:a16="http://schemas.microsoft.com/office/drawing/2014/main" xmlns="" id="{9B4398D5-99F4-4F83-AA77-9B4177648C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3" name="Нижний колонтитул 12">
            <a:extLst>
              <a:ext uri="{FF2B5EF4-FFF2-40B4-BE49-F238E27FC236}">
                <a16:creationId xmlns:a16="http://schemas.microsoft.com/office/drawing/2014/main" xmlns="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rtlCol="0"/>
          <a:lstStyle>
            <a:lvl1pPr algn="l">
              <a:defRPr lang="ru-RU"/>
            </a:lvl1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F9EFE408-BFE1-16DC-F7C6-47F55C171A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rtlCol="0" anchor="ctr" anchorCtr="0"/>
          <a:lstStyle>
            <a:lvl1pPr algn="l">
              <a:defRPr lang="ru-RU" sz="4000" b="1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22" name="Номер слайда 21">
            <a:extLst>
              <a:ext uri="{FF2B5EF4-FFF2-40B4-BE49-F238E27FC236}">
                <a16:creationId xmlns:a16="http://schemas.microsoft.com/office/drawing/2014/main" xmlns="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8DA9DAA-006C-4F4B-980E-E3DF019B24E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Объект 5">
            <a:extLst>
              <a:ext uri="{FF2B5EF4-FFF2-40B4-BE49-F238E27FC236}">
                <a16:creationId xmlns:a16="http://schemas.microsoft.com/office/drawing/2014/main" xmlns="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rtlCol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lang="ru-RU"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lang="ru-RU"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lang="ru-RU"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lang="ru-RU"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lang="ru-RU" sz="1800"/>
            </a:lvl5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7" name="Объект 5">
            <a:extLst>
              <a:ext uri="{FF2B5EF4-FFF2-40B4-BE49-F238E27FC236}">
                <a16:creationId xmlns:a16="http://schemas.microsoft.com/office/drawing/2014/main" xmlns="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rtlCol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lang="ru-RU" sz="1800"/>
            </a:lvl1pPr>
            <a:lvl2pPr marL="457200" indent="0">
              <a:spcBef>
                <a:spcPts val="1200"/>
              </a:spcBef>
              <a:buNone/>
              <a:defRPr lang="ru-RU" sz="1600"/>
            </a:lvl2pPr>
            <a:lvl3pPr marL="914400" indent="0">
              <a:spcBef>
                <a:spcPts val="1200"/>
              </a:spcBef>
              <a:buNone/>
              <a:defRPr lang="ru-RU" sz="1400"/>
            </a:lvl3pPr>
            <a:lvl4pPr marL="1371600" indent="0">
              <a:spcBef>
                <a:spcPts val="1200"/>
              </a:spcBef>
              <a:buNone/>
              <a:defRPr lang="ru-RU" sz="1200"/>
            </a:lvl4pPr>
            <a:lvl5pPr marL="1828800" indent="0">
              <a:spcBef>
                <a:spcPts val="1200"/>
              </a:spcBef>
              <a:buNone/>
              <a:defRPr lang="ru-RU" sz="1200"/>
            </a:lvl5pPr>
          </a:lstStyle>
          <a:p>
            <a:pPr lvl="0" rtl="0"/>
            <a:r>
              <a:rPr lang="ru-RU" dirty="0"/>
              <a:t>Текст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rtlCol="0" anchor="t" anchorCtr="0">
            <a:noAutofit/>
          </a:bodyPr>
          <a:lstStyle>
            <a:lvl1pPr>
              <a:spcBef>
                <a:spcPts val="1200"/>
              </a:spcBef>
              <a:defRPr lang="ru-RU" sz="1800"/>
            </a:lvl1pPr>
            <a:lvl2pPr>
              <a:spcBef>
                <a:spcPts val="1200"/>
              </a:spcBef>
              <a:defRPr lang="ru-RU" sz="1600"/>
            </a:lvl2pPr>
            <a:lvl3pPr>
              <a:spcBef>
                <a:spcPts val="1200"/>
              </a:spcBef>
              <a:defRPr lang="ru-RU" sz="1400"/>
            </a:lvl3pPr>
            <a:lvl4pPr>
              <a:spcBef>
                <a:spcPts val="1200"/>
              </a:spcBef>
              <a:defRPr lang="ru-RU" sz="1200"/>
            </a:lvl4pPr>
            <a:lvl5pPr>
              <a:spcBef>
                <a:spcPts val="1200"/>
              </a:spcBef>
              <a:defRPr lang="ru-RU" sz="1200"/>
            </a:lvl5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21" name="Нижний колонтитул 20">
            <a:extLst>
              <a:ext uri="{FF2B5EF4-FFF2-40B4-BE49-F238E27FC236}">
                <a16:creationId xmlns:a16="http://schemas.microsoft.com/office/drawing/2014/main" xmlns="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 rtlCol="0"/>
          <a:lstStyle>
            <a:lvl1pPr algn="l">
              <a:defRPr lang="ru-RU"/>
            </a:lvl1pPr>
          </a:lstStyle>
          <a:p>
            <a:pPr rtl="0"/>
            <a:endParaRPr lang="ru-RU" dirty="0"/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xmlns="" id="{E3FE6E42-6A8F-C459-87EE-E2A5BAFA85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xmlns="" id="{177EAAAE-7FBB-496C-94DC-4084B526B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rot="18614240">
            <a:off x="10114885" y="2555994"/>
            <a:ext cx="465456" cy="581432"/>
            <a:chOff x="7843462" y="2744546"/>
            <a:chExt cx="465456" cy="581432"/>
          </a:xfrm>
        </p:grpSpPr>
        <p:sp>
          <p:nvSpPr>
            <p:cNvPr id="11" name="Графический объект 12">
              <a:extLst>
                <a:ext uri="{FF2B5EF4-FFF2-40B4-BE49-F238E27FC236}">
                  <a16:creationId xmlns:a16="http://schemas.microsoft.com/office/drawing/2014/main" xmlns="" id="{B26C79DC-40B1-402A-BF7D-10068DA20C7A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2" name="Графический объект 13">
              <a:extLst>
                <a:ext uri="{FF2B5EF4-FFF2-40B4-BE49-F238E27FC236}">
                  <a16:creationId xmlns:a16="http://schemas.microsoft.com/office/drawing/2014/main" xmlns="" id="{1B84BA44-1B69-426C-8F35-6994514B719F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3" name="Графический объект 15">
              <a:extLst>
                <a:ext uri="{FF2B5EF4-FFF2-40B4-BE49-F238E27FC236}">
                  <a16:creationId xmlns:a16="http://schemas.microsoft.com/office/drawing/2014/main" xmlns="" id="{D23D77F4-122A-4828-8C12-BC96DF1EAC8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rtlCol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lang="ru-RU" sz="4000" b="1" i="0" cap="all" spc="0" baseline="0">
                <a:gradFill>
                  <a:gsLst>
                    <a:gs pos="100000">
                      <a:schemeClr val="accent4"/>
                    </a:gs>
                    <a:gs pos="0">
                      <a:schemeClr val="accent2"/>
                    </a:gs>
                  </a:gsLst>
                  <a:lin ang="18000000" scaled="0"/>
                </a:gradFill>
              </a:defRPr>
            </a:lvl1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 rtlCol="0"/>
          <a:lstStyle>
            <a:lvl1pPr>
              <a:defRPr lang="ru-RU"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Текст 4">
            <a:extLst>
              <a:ext uri="{FF2B5EF4-FFF2-40B4-BE49-F238E27FC236}">
                <a16:creationId xmlns:a16="http://schemas.microsoft.com/office/drawing/2014/main" xmlns="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10000"/>
              </a:lnSpc>
              <a:buNone/>
              <a:defRPr lang="ru-RU" sz="1800"/>
            </a:lvl1pPr>
            <a:lvl2pPr marL="228600">
              <a:lnSpc>
                <a:spcPct val="110000"/>
              </a:lnSpc>
              <a:defRPr lang="ru-RU" sz="1600"/>
            </a:lvl2pPr>
            <a:lvl3pPr marL="457200">
              <a:lnSpc>
                <a:spcPct val="110000"/>
              </a:lnSpc>
              <a:defRPr lang="ru-RU" sz="1400"/>
            </a:lvl3pPr>
            <a:lvl4pPr marL="685800">
              <a:lnSpc>
                <a:spcPct val="110000"/>
              </a:lnSpc>
              <a:defRPr lang="ru-RU" sz="1200"/>
            </a:lvl4pPr>
            <a:lvl5pPr marL="914400">
              <a:lnSpc>
                <a:spcPct val="110000"/>
              </a:lnSpc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515930B2-E36D-4D05-A6B3-CA1BF61D50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3" name="Рисунок 12">
            <a:extLst>
              <a:ext uri="{FF2B5EF4-FFF2-40B4-BE49-F238E27FC236}">
                <a16:creationId xmlns:a16="http://schemas.microsoft.com/office/drawing/2014/main" xmlns="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rtlCol="0" anchor="t" anchorCtr="0"/>
          <a:lstStyle>
            <a:lvl1pPr algn="ctr">
              <a:buNone/>
              <a:defRPr lang="ru-RU">
                <a:solidFill>
                  <a:schemeClr val="bg1"/>
                </a:solidFill>
              </a:defRPr>
            </a:lvl1pPr>
          </a:lstStyle>
          <a:p>
            <a:pPr rtl="0"/>
            <a:r>
              <a:rPr lang="ru-RU" dirty="0"/>
              <a:t>Щелкните, чтобы добавить рисунок</a:t>
            </a:r>
          </a:p>
        </p:txBody>
      </p:sp>
      <p:sp>
        <p:nvSpPr>
          <p:cNvPr id="10" name="Нижний колонтитул 8">
            <a:extLst>
              <a:ext uri="{FF2B5EF4-FFF2-40B4-BE49-F238E27FC236}">
                <a16:creationId xmlns:a16="http://schemas.microsoft.com/office/drawing/2014/main" xmlns="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 rtlCol="0"/>
          <a:lstStyle>
            <a:lvl1pPr algn="l">
              <a:defRPr lang="ru-RU"/>
            </a:lvl1pPr>
          </a:lstStyle>
          <a:p>
            <a:pPr rtl="0"/>
            <a:endParaRPr lang="ru-RU" dirty="0"/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xmlns="" id="{1792BFA8-57AD-0B5C-2534-1E862B58DA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</a:lstStyle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lang="ru-RU" sz="1800" b="1" i="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lang="ru-RU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ru-RU" dirty="0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lang="ru-RU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28" r:id="rId2"/>
    <p:sldLayoutId id="2147483717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  <p:sldLayoutId id="2147483703" r:id="rId15"/>
  </p:sldLayoutIdLst>
  <p:hf sldNum="0" hdr="0" ftr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lang="ru-RU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ru-RU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777497A-8681-5C67-50DE-EDC13C0075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1318591"/>
            <a:ext cx="9639631" cy="2108510"/>
          </a:xfrm>
        </p:spPr>
        <p:txBody>
          <a:bodyPr/>
          <a:lstStyle/>
          <a:p>
            <a:r>
              <a:rPr lang="ru-RU" sz="2400" dirty="0"/>
              <a:t>Создание документации для грантового проекта центра развития инновационных медицинских технологий и искусственного интеллекта</a:t>
            </a:r>
            <a:endParaRPr lang="ru-RU" dirty="0"/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xmlns="" id="{2900F31E-6448-49C2-742C-1D141821EA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/>
              <a:t>Подготовила: А.Н. Архангельская</a:t>
            </a:r>
          </a:p>
        </p:txBody>
      </p:sp>
    </p:spTree>
    <p:extLst>
      <p:ext uri="{BB962C8B-B14F-4D97-AF65-F5344CB8AC3E}">
        <p14:creationId xmlns:p14="http://schemas.microsoft.com/office/powerpoint/2010/main" val="3864749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45F96D4-E0D8-6F75-A525-7424FE300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152" y="854737"/>
            <a:ext cx="7008427" cy="747699"/>
          </a:xfrm>
        </p:spPr>
        <p:txBody>
          <a:bodyPr/>
          <a:lstStyle/>
          <a:p>
            <a:r>
              <a:rPr lang="ru-RU" dirty="0"/>
              <a:t>Тестирование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xmlns="" id="{5C54F45A-7743-642D-4815-70CA4205A5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129091"/>
              </p:ext>
            </p:extLst>
          </p:nvPr>
        </p:nvGraphicFramePr>
        <p:xfrm>
          <a:off x="2142436" y="2197651"/>
          <a:ext cx="7904710" cy="4420815"/>
        </p:xfrm>
        <a:graphic>
          <a:graphicData uri="http://schemas.openxmlformats.org/drawingml/2006/table">
            <a:tbl>
              <a:tblPr bandRow="1">
                <a:tableStyleId>{9DCAF9ED-07DC-4A11-8D7F-57B35C25682E}</a:tableStyleId>
              </a:tblPr>
              <a:tblGrid>
                <a:gridCol w="484480">
                  <a:extLst>
                    <a:ext uri="{9D8B030D-6E8A-4147-A177-3AD203B41FA5}">
                      <a16:colId xmlns:a16="http://schemas.microsoft.com/office/drawing/2014/main" xmlns="" val="2640965137"/>
                    </a:ext>
                  </a:extLst>
                </a:gridCol>
                <a:gridCol w="3710115">
                  <a:extLst>
                    <a:ext uri="{9D8B030D-6E8A-4147-A177-3AD203B41FA5}">
                      <a16:colId xmlns:a16="http://schemas.microsoft.com/office/drawing/2014/main" xmlns="" val="1526030099"/>
                    </a:ext>
                  </a:extLst>
                </a:gridCol>
                <a:gridCol w="3710115">
                  <a:extLst>
                    <a:ext uri="{9D8B030D-6E8A-4147-A177-3AD203B41FA5}">
                      <a16:colId xmlns:a16="http://schemas.microsoft.com/office/drawing/2014/main" xmlns="" val="2355659534"/>
                    </a:ext>
                  </a:extLst>
                </a:gridCol>
              </a:tblGrid>
              <a:tr h="631545">
                <a:tc>
                  <a:txBody>
                    <a:bodyPr/>
                    <a:lstStyle/>
                    <a:p>
                      <a:pPr fontAlgn="ctr">
                        <a:buNone/>
                      </a:pPr>
                      <a:endParaRPr lang="ru-RU" sz="16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 fontAlgn="base">
                        <a:lnSpc>
                          <a:spcPts val="1350"/>
                        </a:lnSpc>
                        <a:spcBef>
                          <a:spcPts val="300"/>
                        </a:spcBef>
                        <a:buNone/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№ </a:t>
                      </a:r>
                    </a:p>
                  </a:txBody>
                  <a:tcPr marL="57150" marR="5715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>
                        <a:buNone/>
                      </a:pPr>
                      <a:endParaRPr lang="ru-RU" sz="16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 fontAlgn="base">
                        <a:lnSpc>
                          <a:spcPts val="1350"/>
                        </a:lnSpc>
                        <a:spcBef>
                          <a:spcPts val="300"/>
                        </a:spcBef>
                        <a:buNone/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Вопрос </a:t>
                      </a:r>
                    </a:p>
                  </a:txBody>
                  <a:tcPr marL="57150" marR="5715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>
                        <a:buNone/>
                      </a:pPr>
                      <a:endParaRPr lang="ru-RU" sz="16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 fontAlgn="base">
                        <a:lnSpc>
                          <a:spcPts val="1350"/>
                        </a:lnSpc>
                        <a:spcBef>
                          <a:spcPts val="300"/>
                        </a:spcBef>
                        <a:buNone/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Варианты ответа </a:t>
                      </a:r>
                    </a:p>
                  </a:txBody>
                  <a:tcPr marL="57150" marR="5715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85348972"/>
                  </a:ext>
                </a:extLst>
              </a:tr>
              <a:tr h="631545">
                <a:tc>
                  <a:txBody>
                    <a:bodyPr/>
                    <a:lstStyle/>
                    <a:p>
                      <a:pPr fontAlgn="ctr">
                        <a:buNone/>
                      </a:pPr>
                      <a:endParaRPr lang="ru-RU" sz="16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 fontAlgn="base">
                        <a:lnSpc>
                          <a:spcPts val="1350"/>
                        </a:lnSpc>
                        <a:spcBef>
                          <a:spcPts val="300"/>
                        </a:spcBef>
                        <a:buNone/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1 </a:t>
                      </a:r>
                    </a:p>
                  </a:txBody>
                  <a:tcPr marL="57150" marR="5715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350"/>
                        </a:lnSpc>
                        <a:spcBef>
                          <a:spcPts val="300"/>
                        </a:spcBef>
                        <a:buNone/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Насколько понятна цель проекта “</a:t>
                      </a:r>
                      <a:r>
                        <a:rPr lang="ru-RU" sz="1600" err="1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НовАИМ</a:t>
                      </a: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”? </a:t>
                      </a:r>
                    </a:p>
                  </a:txBody>
                  <a:tcPr marL="57150" marR="5715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350"/>
                        </a:lnSpc>
                        <a:spcBef>
                          <a:spcPts val="300"/>
                        </a:spcBef>
                        <a:buNone/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Полностью понятна/ Частично понятна/ Непонятна </a:t>
                      </a:r>
                    </a:p>
                  </a:txBody>
                  <a:tcPr marL="57150" marR="5715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61912752"/>
                  </a:ext>
                </a:extLst>
              </a:tr>
              <a:tr h="631545">
                <a:tc>
                  <a:txBody>
                    <a:bodyPr/>
                    <a:lstStyle/>
                    <a:p>
                      <a:pPr fontAlgn="ctr">
                        <a:buNone/>
                      </a:pPr>
                      <a:endParaRPr lang="ru-RU" sz="16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 fontAlgn="base">
                        <a:lnSpc>
                          <a:spcPts val="1350"/>
                        </a:lnSpc>
                        <a:spcBef>
                          <a:spcPts val="300"/>
                        </a:spcBef>
                        <a:buNone/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2 </a:t>
                      </a:r>
                    </a:p>
                  </a:txBody>
                  <a:tcPr marL="57150" marR="5715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350"/>
                        </a:lnSpc>
                        <a:spcBef>
                          <a:spcPts val="300"/>
                        </a:spcBef>
                        <a:buNone/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Насколько актуальны, по вашему мнению, тема внедрения ИИ в </a:t>
                      </a:r>
                      <a:r>
                        <a:rPr lang="ru-RU" sz="1600" err="1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медецину</a:t>
                      </a: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? </a:t>
                      </a:r>
                    </a:p>
                  </a:txBody>
                  <a:tcPr marL="57150" marR="5715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350"/>
                        </a:lnSpc>
                        <a:spcBef>
                          <a:spcPts val="300"/>
                        </a:spcBef>
                        <a:buNone/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Очень актуальна/ Скорее актуальна/ Неактуальна </a:t>
                      </a:r>
                    </a:p>
                  </a:txBody>
                  <a:tcPr marL="57150" marR="5715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33664425"/>
                  </a:ext>
                </a:extLst>
              </a:tr>
              <a:tr h="631545">
                <a:tc>
                  <a:txBody>
                    <a:bodyPr/>
                    <a:lstStyle/>
                    <a:p>
                      <a:pPr fontAlgn="ctr">
                        <a:buNone/>
                      </a:pPr>
                      <a:endParaRPr lang="ru-RU" sz="16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 fontAlgn="base">
                        <a:lnSpc>
                          <a:spcPts val="1350"/>
                        </a:lnSpc>
                        <a:spcBef>
                          <a:spcPts val="300"/>
                        </a:spcBef>
                        <a:buNone/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3 </a:t>
                      </a:r>
                    </a:p>
                  </a:txBody>
                  <a:tcPr marL="57150" marR="5715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350"/>
                        </a:lnSpc>
                        <a:spcBef>
                          <a:spcPts val="300"/>
                        </a:spcBef>
                        <a:buNone/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Ведите ли вы практическую пользу от реализации проекта в регионе? </a:t>
                      </a:r>
                    </a:p>
                  </a:txBody>
                  <a:tcPr marL="57150" marR="5715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350"/>
                        </a:lnSpc>
                        <a:spcBef>
                          <a:spcPts val="300"/>
                        </a:spcBef>
                        <a:buNone/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Да/ Скорее да/ Скорее нет/ Нет </a:t>
                      </a:r>
                    </a:p>
                  </a:txBody>
                  <a:tcPr marL="57150" marR="5715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66277393"/>
                  </a:ext>
                </a:extLst>
              </a:tr>
              <a:tr h="631545">
                <a:tc>
                  <a:txBody>
                    <a:bodyPr/>
                    <a:lstStyle/>
                    <a:p>
                      <a:pPr fontAlgn="ctr">
                        <a:buNone/>
                      </a:pPr>
                      <a:endParaRPr lang="ru-RU" sz="16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 fontAlgn="base">
                        <a:lnSpc>
                          <a:spcPts val="1350"/>
                        </a:lnSpc>
                        <a:spcBef>
                          <a:spcPts val="300"/>
                        </a:spcBef>
                        <a:buNone/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4 </a:t>
                      </a:r>
                    </a:p>
                  </a:txBody>
                  <a:tcPr marL="57150" marR="5715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350"/>
                        </a:lnSpc>
                        <a:spcBef>
                          <a:spcPts val="300"/>
                        </a:spcBef>
                        <a:buNone/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Насколько хорошо представлены этапы реализации проекта в документации? </a:t>
                      </a:r>
                    </a:p>
                  </a:txBody>
                  <a:tcPr marL="57150" marR="5715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350"/>
                        </a:lnSpc>
                        <a:spcBef>
                          <a:spcPts val="300"/>
                        </a:spcBef>
                        <a:buNone/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Подробно и чётко/ Есть общее понимание/ Недостаточно понятно </a:t>
                      </a:r>
                    </a:p>
                  </a:txBody>
                  <a:tcPr marL="57150" marR="5715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18677966"/>
                  </a:ext>
                </a:extLst>
              </a:tr>
              <a:tr h="631545">
                <a:tc>
                  <a:txBody>
                    <a:bodyPr/>
                    <a:lstStyle/>
                    <a:p>
                      <a:pPr fontAlgn="ctr">
                        <a:buNone/>
                      </a:pPr>
                      <a:endParaRPr lang="ru-RU" sz="16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 fontAlgn="base">
                        <a:lnSpc>
                          <a:spcPts val="1350"/>
                        </a:lnSpc>
                        <a:spcBef>
                          <a:spcPts val="300"/>
                        </a:spcBef>
                        <a:buNone/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5 </a:t>
                      </a:r>
                    </a:p>
                  </a:txBody>
                  <a:tcPr marL="57150" marR="5715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350"/>
                        </a:lnSpc>
                        <a:spcBef>
                          <a:spcPts val="300"/>
                        </a:spcBef>
                        <a:buNone/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Удобен ли формат представления материалов (программа, план, презентация)? </a:t>
                      </a:r>
                    </a:p>
                  </a:txBody>
                  <a:tcPr marL="57150" marR="5715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350"/>
                        </a:lnSpc>
                        <a:spcBef>
                          <a:spcPts val="300"/>
                        </a:spcBef>
                        <a:buNone/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Да/ В целом да/ Скорее нет/ Нет   </a:t>
                      </a:r>
                    </a:p>
                  </a:txBody>
                  <a:tcPr marL="57150" marR="5715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25590788"/>
                  </a:ext>
                </a:extLst>
              </a:tr>
              <a:tr h="631545">
                <a:tc>
                  <a:txBody>
                    <a:bodyPr/>
                    <a:lstStyle/>
                    <a:p>
                      <a:pPr fontAlgn="ctr">
                        <a:buNone/>
                      </a:pPr>
                      <a:endParaRPr lang="ru-RU" sz="16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 fontAlgn="base">
                        <a:lnSpc>
                          <a:spcPts val="1350"/>
                        </a:lnSpc>
                        <a:spcBef>
                          <a:spcPts val="300"/>
                        </a:spcBef>
                        <a:buNone/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6 </a:t>
                      </a:r>
                    </a:p>
                  </a:txBody>
                  <a:tcPr marL="57150" marR="5715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350"/>
                        </a:lnSpc>
                        <a:spcBef>
                          <a:spcPts val="300"/>
                        </a:spcBef>
                        <a:buNone/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Какие аспекты вам хотелось бы улучшить или дополнить? </a:t>
                      </a:r>
                    </a:p>
                  </a:txBody>
                  <a:tcPr marL="57150" marR="5715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350"/>
                        </a:lnSpc>
                        <a:spcBef>
                          <a:spcPts val="300"/>
                        </a:spcBef>
                        <a:buNone/>
                      </a:pP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  <a:latin typeface="Times New Roman"/>
                        </a:rPr>
                        <a:t>Открытый ответ </a:t>
                      </a:r>
                    </a:p>
                  </a:txBody>
                  <a:tcPr marL="57150" marR="5715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02966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3761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2E349D7-317F-155B-E799-6DF31F799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7C93D2"/>
                </a:solidFill>
              </a:rPr>
              <a:t>Диаграмма IDEF0</a:t>
            </a:r>
            <a:endParaRPr lang="ru-RU" dirty="0">
              <a:gradFill>
                <a:gsLst>
                  <a:gs pos="0">
                    <a:srgbClr val="7C93D2"/>
                  </a:gs>
                  <a:gs pos="100000">
                    <a:srgbClr val="7CB5D2">
                      <a:lumMod val="99000"/>
                    </a:srgbClr>
                  </a:gs>
                </a:gsLst>
                <a:lin ang="18900000" scaled="0"/>
              </a:gradFill>
            </a:endParaRPr>
          </a:p>
        </p:txBody>
      </p:sp>
      <p:pic>
        <p:nvPicPr>
          <p:cNvPr id="11" name="Рисунок 10" descr="Изображение выглядит как текст, диаграмма, снимок экрана, линия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xmlns="" id="{111CC8F6-47EC-830A-17FF-9E1E31CF8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516" y="2005082"/>
            <a:ext cx="5760967" cy="462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878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pic>
        <p:nvPicPr>
          <p:cNvPr id="5" name="Рисунок 4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69194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DB61917-344B-481F-9EAF-25E00F68F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5400" dirty="0" err="1"/>
              <a:t>НовАИМ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3B74E207-973B-4F89-A1DB-D87E2210EF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Центр Развития Инновационных Медицинских Технологий и </a:t>
            </a:r>
            <a:r>
              <a:rPr lang="ru-RU" sz="2000"/>
              <a:t>Искусственного Интеллекта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570377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>
            <a:extLst>
              <a:ext uri="{FF2B5EF4-FFF2-40B4-BE49-F238E27FC236}">
                <a16:creationId xmlns:a16="http://schemas.microsoft.com/office/drawing/2014/main" xmlns="" id="{F64C0E11-7DE4-D558-C3EF-9B3C7A9B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062" y="0"/>
            <a:ext cx="7498080" cy="1280161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Описание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4418541-7290-F1A9-2357-CA26E074E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055" y="1714500"/>
            <a:ext cx="9653665" cy="1962150"/>
          </a:xfrm>
        </p:spPr>
        <p:txBody>
          <a:bodyPr rtlCol="0"/>
          <a:lstStyle>
            <a:defPPr>
              <a:defRPr lang="ru-RU"/>
            </a:defPPr>
          </a:lstStyle>
          <a:p>
            <a:pPr algn="just" rtl="0"/>
            <a:r>
              <a:rPr lang="ru-RU" sz="2800" b="0" i="0" dirty="0">
                <a:solidFill>
                  <a:srgbClr val="7CA1D2"/>
                </a:solidFill>
                <a:effectLst/>
              </a:rPr>
              <a:t>Создание в Новгородской области центра компетенций по ИИ в медицине для разработки и внедрения</a:t>
            </a:r>
            <a:r>
              <a:rPr lang="ru-RU" sz="2800" dirty="0">
                <a:solidFill>
                  <a:srgbClr val="7CA1D2"/>
                </a:solidFill>
              </a:rPr>
              <a:t> решений в области искусственного интеллекта и их</a:t>
            </a:r>
            <a:r>
              <a:rPr lang="ru-RU" sz="2800" b="0" i="0" dirty="0">
                <a:solidFill>
                  <a:srgbClr val="7CA1D2"/>
                </a:solidFill>
                <a:effectLst/>
              </a:rPr>
              <a:t> адаптации под региональные нужды 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04D6B4CF-44D5-4167-93CB-C4287770093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1439055" y="4620505"/>
            <a:ext cx="3043077" cy="3043083"/>
          </a:xfr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9E6B10EB-6178-4F4D-AA23-EAFD2A7A435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001625" y="3676650"/>
            <a:ext cx="2932991" cy="2932990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50287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C9FE440-AFCB-14E0-8F19-C0A29D698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685800"/>
            <a:ext cx="9868532" cy="1280160"/>
          </a:xfrm>
        </p:spPr>
        <p:txBody>
          <a:bodyPr/>
          <a:lstStyle/>
          <a:p>
            <a:r>
              <a:rPr lang="ru-RU" dirty="0"/>
              <a:t>Составные части документации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D6705440-8A69-34B1-5A7A-B706ECDF9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0160" y="2139292"/>
            <a:ext cx="4826000" cy="382974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ru-RU" sz="2000" dirty="0"/>
              <a:t>Программа центра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AC63F1E1-FC65-E6A6-311E-B40430644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01106" y="2139293"/>
            <a:ext cx="4846320" cy="382974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ru-RU" dirty="0"/>
              <a:t>План деятельности центра</a:t>
            </a:r>
          </a:p>
        </p:txBody>
      </p:sp>
      <p:pic>
        <p:nvPicPr>
          <p:cNvPr id="5" name="Рисунок 4" descr="Изображение выглядит как текст, снимок экрана, Шрифт, число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xmlns="" id="{ADA81787-7BB5-7125-F103-A5D2842B8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963" y="2712720"/>
            <a:ext cx="4200634" cy="3058160"/>
          </a:xfrm>
          <a:prstGeom prst="rect">
            <a:avLst/>
          </a:prstGeom>
          <a:ln w="28575">
            <a:solidFill>
              <a:srgbClr val="7CA1D2"/>
            </a:solidFill>
          </a:ln>
        </p:spPr>
      </p:pic>
      <p:pic>
        <p:nvPicPr>
          <p:cNvPr id="6" name="Рисунок 5" descr="Изображение выглядит как текст, снимок экрана, Шрифт, число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xmlns="" id="{A2BAE4CD-25B4-E8A3-E43D-42BA033A6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923" y="3753168"/>
            <a:ext cx="4054475" cy="2958465"/>
          </a:xfrm>
          <a:prstGeom prst="rect">
            <a:avLst/>
          </a:prstGeom>
          <a:ln w="28575">
            <a:solidFill>
              <a:srgbClr val="7CA1D2"/>
            </a:solidFill>
          </a:ln>
        </p:spPr>
      </p:pic>
      <p:pic>
        <p:nvPicPr>
          <p:cNvPr id="7" name="Рисунок 6" descr="Изображение выглядит как текст, снимок экрана, Шрифт, число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xmlns="" id="{2E7C05DE-91E0-1780-F914-0FCD36FB6A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443" y="2711215"/>
            <a:ext cx="4208523" cy="3053646"/>
          </a:xfrm>
          <a:prstGeom prst="rect">
            <a:avLst/>
          </a:prstGeom>
          <a:ln w="28575">
            <a:solidFill>
              <a:srgbClr val="7CA1D2"/>
            </a:solidFill>
          </a:ln>
        </p:spPr>
      </p:pic>
      <p:pic>
        <p:nvPicPr>
          <p:cNvPr id="8" name="Рисунок 7" descr="Изображение выглядит как текст, снимок экрана, Шрифт, число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xmlns="" id="{379DBF85-5A54-4897-F676-EB8E7FC2B2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1991" y="3750323"/>
            <a:ext cx="4052241" cy="2960394"/>
          </a:xfrm>
          <a:prstGeom prst="rect">
            <a:avLst/>
          </a:prstGeom>
          <a:ln w="28575">
            <a:solidFill>
              <a:srgbClr val="7CA1D2"/>
            </a:solidFill>
          </a:ln>
        </p:spPr>
      </p:pic>
    </p:spTree>
    <p:extLst>
      <p:ext uri="{BB962C8B-B14F-4D97-AF65-F5344CB8AC3E}">
        <p14:creationId xmlns:p14="http://schemas.microsoft.com/office/powerpoint/2010/main" val="321041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78F61F4-8AC0-344B-A6AC-96C98BA1E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0713" y="529645"/>
            <a:ext cx="7498080" cy="1280160"/>
          </a:xfrm>
        </p:spPr>
        <p:txBody>
          <a:bodyPr/>
          <a:lstStyle/>
          <a:p>
            <a:r>
              <a:rPr lang="ru-RU" dirty="0">
                <a:gradFill>
                  <a:gsLst>
                    <a:gs pos="0">
                      <a:srgbClr val="7C93D2"/>
                    </a:gs>
                    <a:gs pos="100000">
                      <a:srgbClr val="7CB5D2"/>
                    </a:gs>
                  </a:gsLst>
                  <a:lin ang="18000000" scaled="0"/>
                </a:gradFill>
              </a:rPr>
              <a:t>Презентация</a:t>
            </a:r>
          </a:p>
        </p:txBody>
      </p:sp>
      <p:pic>
        <p:nvPicPr>
          <p:cNvPr id="5" name="Рисунок 4" descr="Изображение выглядит как текст, снимок экрана, Шрифт, дизайн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xmlns="" id="{41FD5FFE-4A4A-8B29-7E66-B28AA1EE9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15" y="2045833"/>
            <a:ext cx="4121151" cy="2320098"/>
          </a:xfrm>
          <a:prstGeom prst="rect">
            <a:avLst/>
          </a:prstGeom>
          <a:ln w="28575">
            <a:solidFill>
              <a:srgbClr val="7CA1D2"/>
            </a:solidFill>
          </a:ln>
        </p:spPr>
      </p:pic>
      <p:pic>
        <p:nvPicPr>
          <p:cNvPr id="8" name="Рисунок 7" descr="Изображение выглядит как текст, снимок экрана, синий, Цвет электрик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xmlns="" id="{714F5623-B42C-6C69-BD7D-01EE80C67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515" y="3564196"/>
            <a:ext cx="4911311" cy="2769429"/>
          </a:xfrm>
          <a:prstGeom prst="rect">
            <a:avLst/>
          </a:prstGeom>
          <a:ln w="28575">
            <a:solidFill>
              <a:srgbClr val="7CA1D2"/>
            </a:solidFill>
          </a:ln>
        </p:spPr>
      </p:pic>
    </p:spTree>
    <p:extLst>
      <p:ext uri="{BB962C8B-B14F-4D97-AF65-F5344CB8AC3E}">
        <p14:creationId xmlns:p14="http://schemas.microsoft.com/office/powerpoint/2010/main" val="1174053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21B5C14-7BF0-4E3A-A984-5384107DD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6545" y="1343452"/>
            <a:ext cx="7008427" cy="1852046"/>
          </a:xfrm>
        </p:spPr>
        <p:txBody>
          <a:bodyPr/>
          <a:lstStyle/>
          <a:p>
            <a:r>
              <a:rPr lang="ru-RU" dirty="0"/>
              <a:t>Цель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8219C134-2FB9-4D8C-BBD0-16844F182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1226" y="3467100"/>
            <a:ext cx="6499066" cy="3429000"/>
          </a:xfrm>
        </p:spPr>
        <p:txBody>
          <a:bodyPr>
            <a:normAutofit/>
          </a:bodyPr>
          <a:lstStyle/>
          <a:p>
            <a:r>
              <a:rPr lang="ru-RU" dirty="0"/>
              <a:t>Внедрение ИИ-технологий в медицину Новгородской области для улучшения диагностики, исследований, лечения и оптимизации процессов и повышение эффективности здравоохранения</a:t>
            </a:r>
          </a:p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AD37136D-180C-4440-BCE1-F9819E78A8B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1111" r="111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57419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FF243DF-1FE9-01BE-435F-1729F4AB3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500" y="463788"/>
            <a:ext cx="5918072" cy="723279"/>
          </a:xfrm>
        </p:spPr>
        <p:txBody>
          <a:bodyPr rtlCol="0"/>
          <a:lstStyle>
            <a:defPPr>
              <a:defRPr lang="ru-RU"/>
            </a:defPPr>
          </a:lstStyle>
          <a:p>
            <a:pPr algn="l" rtl="0"/>
            <a:r>
              <a:rPr lang="ru-RU" dirty="0"/>
              <a:t>Задачи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B520C53E-8329-74AB-5229-BCDE630B2E1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5789" r="15789"/>
          <a:stretch/>
        </p:blipFill>
        <p:spPr>
          <a:xfrm>
            <a:off x="904490" y="2324601"/>
            <a:ext cx="3707972" cy="3707971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BFAF7377-87AF-3A8C-539C-8A9651F5DA3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564573" y="2225284"/>
            <a:ext cx="4470043" cy="723279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algn="l" rtl="0"/>
            <a:r>
              <a:rPr lang="ru-RU" dirty="0"/>
              <a:t>Разработка образовательных программ</a:t>
            </a:r>
          </a:p>
          <a:p>
            <a:pPr rtl="0"/>
            <a:endParaRPr lang="ru-RU" dirty="0"/>
          </a:p>
          <a:p>
            <a:pPr rtl="0"/>
            <a:endParaRPr lang="ru-RU" dirty="0"/>
          </a:p>
        </p:txBody>
      </p:sp>
      <p:sp>
        <p:nvSpPr>
          <p:cNvPr id="5" name="Графический объект 15">
            <a:extLst>
              <a:ext uri="{FF2B5EF4-FFF2-40B4-BE49-F238E27FC236}">
                <a16:creationId xmlns:a16="http://schemas.microsoft.com/office/drawing/2014/main" xmlns="" id="{13AD6E27-4528-4AD6-AD92-102A4D0CB0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818292" y="2314821"/>
            <a:ext cx="555416" cy="544203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>
              <a:alpha val="72000"/>
            </a:schemeClr>
          </a:solidFill>
          <a:ln w="610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xmlns="" id="{57877676-C331-49D3-B9A0-F8E2C4A7B35B}"/>
              </a:ext>
            </a:extLst>
          </p:cNvPr>
          <p:cNvSpPr txBox="1">
            <a:spLocks/>
          </p:cNvSpPr>
          <p:nvPr/>
        </p:nvSpPr>
        <p:spPr>
          <a:xfrm>
            <a:off x="6564573" y="3398338"/>
            <a:ext cx="4470043" cy="71874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defPPr>
              <a:defRPr lang="ru-RU"/>
            </a:defPPr>
            <a:lvl1pPr marL="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ru-RU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ru-RU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ru-RU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ru-RU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/>
              <a:t>Проведение курсов повышения квалификации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8" name="Графический объект 15">
            <a:extLst>
              <a:ext uri="{FF2B5EF4-FFF2-40B4-BE49-F238E27FC236}">
                <a16:creationId xmlns:a16="http://schemas.microsoft.com/office/drawing/2014/main" xmlns="" id="{5C4CAD6C-98E2-49D4-A346-AF5F563EC8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818292" y="3485609"/>
            <a:ext cx="555416" cy="544203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>
              <a:alpha val="72000"/>
            </a:schemeClr>
          </a:solidFill>
          <a:ln w="610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9" name="Текст 3">
            <a:extLst>
              <a:ext uri="{FF2B5EF4-FFF2-40B4-BE49-F238E27FC236}">
                <a16:creationId xmlns:a16="http://schemas.microsoft.com/office/drawing/2014/main" xmlns="" id="{C9992FE1-25EB-4698-8B6B-CCC2AECF9A26}"/>
              </a:ext>
            </a:extLst>
          </p:cNvPr>
          <p:cNvSpPr txBox="1">
            <a:spLocks/>
          </p:cNvSpPr>
          <p:nvPr/>
        </p:nvSpPr>
        <p:spPr>
          <a:xfrm>
            <a:off x="6564573" y="4566860"/>
            <a:ext cx="4470043" cy="718747"/>
          </a:xfrm>
          <a:prstGeom prst="rect">
            <a:avLst/>
          </a:prstGeom>
        </p:spPr>
        <p:txBody>
          <a:bodyPr vert="horz" lIns="0" tIns="0" rIns="0" bIns="0" rtlCol="0">
            <a:normAutofit fontScale="92500" lnSpcReduction="20000"/>
          </a:bodyPr>
          <a:lstStyle>
            <a:defPPr>
              <a:defRPr lang="ru-RU"/>
            </a:defPPr>
            <a:lvl1pPr marL="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ru-RU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ru-RU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ru-RU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ru-RU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/>
              <a:t>Создание учебных медицинских датасетов для задач машинного обучения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10" name="Графический объект 15">
            <a:extLst>
              <a:ext uri="{FF2B5EF4-FFF2-40B4-BE49-F238E27FC236}">
                <a16:creationId xmlns:a16="http://schemas.microsoft.com/office/drawing/2014/main" xmlns="" id="{B6EBC9C6-5047-48F9-AF49-B5E3E17E9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818292" y="5760470"/>
            <a:ext cx="555416" cy="544203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>
              <a:alpha val="72000"/>
            </a:schemeClr>
          </a:solidFill>
          <a:ln w="610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" name="Графический объект 15">
            <a:extLst>
              <a:ext uri="{FF2B5EF4-FFF2-40B4-BE49-F238E27FC236}">
                <a16:creationId xmlns:a16="http://schemas.microsoft.com/office/drawing/2014/main" xmlns="" id="{50B81AE5-A9F8-D1AE-0B8F-2E6E596CA0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818292" y="4656397"/>
            <a:ext cx="555416" cy="544203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>
              <a:alpha val="72000"/>
            </a:schemeClr>
          </a:solidFill>
          <a:ln w="610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1" name="Текст 3">
            <a:extLst>
              <a:ext uri="{FF2B5EF4-FFF2-40B4-BE49-F238E27FC236}">
                <a16:creationId xmlns:a16="http://schemas.microsoft.com/office/drawing/2014/main" xmlns="" id="{ACA6040F-D5E7-6822-C243-F5B2E6970484}"/>
              </a:ext>
            </a:extLst>
          </p:cNvPr>
          <p:cNvSpPr txBox="1">
            <a:spLocks/>
          </p:cNvSpPr>
          <p:nvPr/>
        </p:nvSpPr>
        <p:spPr>
          <a:xfrm>
            <a:off x="6564573" y="5673197"/>
            <a:ext cx="4470043" cy="718747"/>
          </a:xfrm>
          <a:prstGeom prst="rect">
            <a:avLst/>
          </a:prstGeom>
        </p:spPr>
        <p:txBody>
          <a:bodyPr vert="horz" lIns="0" tIns="0" rIns="0" bIns="0" rtlCol="0">
            <a:normAutofit fontScale="92500" lnSpcReduction="20000"/>
          </a:bodyPr>
          <a:lstStyle>
            <a:defPPr>
              <a:defRPr lang="ru-RU"/>
            </a:defPPr>
            <a:lvl1pPr marL="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ru-RU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ru-RU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ru-RU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ru-RU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/>
              <a:t>Развитие сотрудничества с организациями Новгородской области</a:t>
            </a:r>
          </a:p>
        </p:txBody>
      </p:sp>
    </p:spTree>
    <p:extLst>
      <p:ext uri="{BB962C8B-B14F-4D97-AF65-F5344CB8AC3E}">
        <p14:creationId xmlns:p14="http://schemas.microsoft.com/office/powerpoint/2010/main" val="3037812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Изображение выглядит как текст, снимок экрана, Шрифт, круг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xmlns="" id="{13DC4FB0-16E8-F099-1514-90EBCF37B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626" y="641971"/>
            <a:ext cx="4987097" cy="2780058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, снимок экрана, Шрифт, круг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xmlns="" id="{54C3512B-C280-C735-6962-2E6F6B988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870" y="3631510"/>
            <a:ext cx="4991654" cy="2919068"/>
          </a:xfrm>
          <a:prstGeom prst="rect">
            <a:avLst/>
          </a:prstGeom>
        </p:spPr>
      </p:pic>
      <p:sp>
        <p:nvSpPr>
          <p:cNvPr id="13" name="Заголовок 12">
            <a:extLst>
              <a:ext uri="{FF2B5EF4-FFF2-40B4-BE49-F238E27FC236}">
                <a16:creationId xmlns:a16="http://schemas.microsoft.com/office/drawing/2014/main" xmlns="" id="{B79EE5D6-C07D-B746-7CC5-3411FF8DF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8072" y="2201230"/>
            <a:ext cx="3548047" cy="2441448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План работ</a:t>
            </a:r>
          </a:p>
        </p:txBody>
      </p:sp>
    </p:spTree>
    <p:extLst>
      <p:ext uri="{BB962C8B-B14F-4D97-AF65-F5344CB8AC3E}">
        <p14:creationId xmlns:p14="http://schemas.microsoft.com/office/powerpoint/2010/main" val="1531938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D823E3D-7D4B-43CE-31F3-07700FF06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pic>
        <p:nvPicPr>
          <p:cNvPr id="5" name="Рисунок 4" descr="Изображение выглядит как текст, снимок экрана, Шрифт, дизайн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xmlns="" id="{3D6208A4-85B0-4903-0BCC-1A4E28437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853" y="1719263"/>
            <a:ext cx="4510295" cy="2613301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снимок экрана, Шрифт, дизайн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xmlns="" id="{349AC66D-DA41-F95F-2E52-C68C0845B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2832" y="1716225"/>
            <a:ext cx="4589117" cy="2597288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снимок экрана, Шрифт, дизайн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xmlns="" id="{CC17AA6C-B762-04BE-78CE-43859F1449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1234" y="3727864"/>
            <a:ext cx="4589533" cy="261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60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radientVTI">
  <a:themeElements>
    <a:clrScheme name="Другая 8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7C93D2"/>
      </a:accent2>
      <a:accent3>
        <a:srgbClr val="75BDA7"/>
      </a:accent3>
      <a:accent4>
        <a:srgbClr val="7CB5D2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_72892869_TF89338750_Win32" id="{38A0B81A-7E44-4B8E-AF89-09AD5D6B18B2}" vid="{49B9A1D1-237B-41E3-8B32-943C85677969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0E87F72-70BF-43BC-A0D4-53665DC12672}">
  <ds:schemaRefs>
    <ds:schemaRef ds:uri="http://purl.org/dc/terms/"/>
    <ds:schemaRef ds:uri="http://purl.org/dc/elements/1.1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230e9df3-be65-4c73-a93b-d1236ebd677e"/>
    <ds:schemaRef ds:uri="71af3243-3dd4-4a8d-8c0d-dd76da1f02a5"/>
    <ds:schemaRef ds:uri="16c05727-aa75-4e4a-9b5f-8a80a1165891"/>
    <ds:schemaRef ds:uri="http://schemas.microsoft.com/sharepoint/v3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2D646E0-DCC8-4209-B539-AA58186B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ABD9919-8F5A-4B99-83E1-E90FE1DCF2E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{4BA0EDC1-9960-47F9-818B-96F43EF56F51}tf89338750_win32</Template>
  <TotalTime>360</TotalTime>
  <Words>232</Words>
  <Application>Microsoft Office PowerPoint</Application>
  <PresentationFormat>Произвольный</PresentationFormat>
  <Paragraphs>54</Paragraphs>
  <Slides>12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GradientVTI</vt:lpstr>
      <vt:lpstr>Создание документации для грантового проекта центра развития инновационных медицинских технологий и искусственного интеллекта</vt:lpstr>
      <vt:lpstr>НовАИМ</vt:lpstr>
      <vt:lpstr>Описание</vt:lpstr>
      <vt:lpstr>Составные части документации</vt:lpstr>
      <vt:lpstr>Презентация</vt:lpstr>
      <vt:lpstr>Цель</vt:lpstr>
      <vt:lpstr>Задачи</vt:lpstr>
      <vt:lpstr>План работ</vt:lpstr>
      <vt:lpstr>Актуальность</vt:lpstr>
      <vt:lpstr>Тестирование</vt:lpstr>
      <vt:lpstr>Диаграмма IDEF0</vt:lpstr>
      <vt:lpstr>Спасибо за внимание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AI-MedNov</dc:title>
  <dc:creator>Екатерина Ельнова</dc:creator>
  <cp:lastModifiedBy>Анна Архангельская</cp:lastModifiedBy>
  <cp:revision>255</cp:revision>
  <dcterms:created xsi:type="dcterms:W3CDTF">2025-03-26T13:40:41Z</dcterms:created>
  <dcterms:modified xsi:type="dcterms:W3CDTF">2025-05-12T07:03:46Z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