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85"/>
    <a:srgbClr val="455962"/>
    <a:srgbClr val="D0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EE1F2"/>
            </a:gs>
            <a:gs pos="100000">
              <a:srgbClr val="CC4400">
                <a:alpha val="49019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3000">
              <a:srgbClr val="CC4400">
                <a:alpha val="96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60360" y="1260000"/>
            <a:ext cx="6299640" cy="26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8000" b="1" strike="noStrike" spc="-1" dirty="0">
                <a:solidFill>
                  <a:srgbClr val="005985"/>
                </a:solidFill>
                <a:latin typeface="Candara Light"/>
              </a:rPr>
              <a:t>Задачник</a:t>
            </a:r>
            <a:r>
              <a:rPr lang="en-US" sz="8000" b="1" strike="noStrike" spc="-1" dirty="0">
                <a:solidFill>
                  <a:srgbClr val="005985"/>
                </a:solidFill>
                <a:latin typeface="Candara Light"/>
              </a:rPr>
              <a:t> </a:t>
            </a:r>
            <a:br>
              <a:rPr sz="8000" dirty="0"/>
            </a:br>
            <a:r>
              <a:rPr lang="en-US" sz="8000" b="0" strike="noStrike" spc="-1" dirty="0">
                <a:solidFill>
                  <a:srgbClr val="005985"/>
                </a:solidFill>
                <a:latin typeface="Calibri Light"/>
                <a:ea typeface="Cambria Math"/>
              </a:rPr>
              <a:t>Telegram-bot</a:t>
            </a:r>
            <a:endParaRPr lang="ru-RU" sz="8000" b="0" strike="noStrike" spc="-1" dirty="0">
              <a:latin typeface="Arial"/>
            </a:endParaRPr>
          </a:p>
        </p:txBody>
      </p:sp>
      <p:sp>
        <p:nvSpPr>
          <p:cNvPr id="39" name="TextBox 7"/>
          <p:cNvSpPr/>
          <p:nvPr/>
        </p:nvSpPr>
        <p:spPr>
          <a:xfrm>
            <a:off x="7920000" y="4978440"/>
            <a:ext cx="4274640" cy="187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3400" b="0" strike="noStrike" spc="-1">
                <a:solidFill>
                  <a:srgbClr val="005985"/>
                </a:solidFill>
                <a:latin typeface="Calibri"/>
                <a:ea typeface="DejaVu Sans"/>
              </a:rPr>
              <a:t>Автор:</a:t>
            </a:r>
            <a:endParaRPr lang="ru-RU" sz="3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3400" b="0" strike="noStrike" spc="-1">
                <a:solidFill>
                  <a:srgbClr val="005985"/>
                </a:solidFill>
                <a:latin typeface="Calibri"/>
                <a:ea typeface="DejaVu Sans"/>
              </a:rPr>
              <a:t>Архангельская Анна</a:t>
            </a:r>
            <a:endParaRPr lang="ru-RU" sz="3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800" b="0" strike="noStrike" spc="-1">
                <a:solidFill>
                  <a:srgbClr val="005985"/>
                </a:solidFill>
                <a:latin typeface="Candara"/>
                <a:ea typeface="DejaVu Sans"/>
              </a:rPr>
              <a:t> 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40" name="Рисунок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/>
        </p:blipFill>
        <p:spPr>
          <a:xfrm>
            <a:off x="822840" y="1041632"/>
            <a:ext cx="2218320" cy="2218320"/>
          </a:xfrm>
          <a:prstGeom prst="rect">
            <a:avLst/>
          </a:prstGeom>
          <a:ln w="0">
            <a:noFill/>
          </a:ln>
          <a:effectLst>
            <a:glow>
              <a:schemeClr val="accent1">
                <a:alpha val="40000"/>
              </a:schemeClr>
            </a:glow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1000">
              <a:srgbClr val="CC4400">
                <a:alpha val="89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3280" y="274680"/>
            <a:ext cx="3596760" cy="173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1500" b="1" strike="noStrike" spc="-1" dirty="0">
                <a:solidFill>
                  <a:srgbClr val="005985"/>
                </a:solidFill>
                <a:latin typeface="Candara Light"/>
              </a:rPr>
              <a:t>Цель:</a:t>
            </a:r>
            <a:endParaRPr lang="ru-RU" sz="11500" b="0" strike="noStrike" spc="-1" dirty="0">
              <a:solidFill>
                <a:srgbClr val="005985"/>
              </a:solidFill>
              <a:latin typeface="Arial"/>
            </a:endParaRPr>
          </a:p>
        </p:txBody>
      </p:sp>
      <p:sp>
        <p:nvSpPr>
          <p:cNvPr id="43" name="TextBox 1"/>
          <p:cNvSpPr/>
          <p:nvPr/>
        </p:nvSpPr>
        <p:spPr>
          <a:xfrm>
            <a:off x="4789545" y="1167569"/>
            <a:ext cx="7115175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 dirty="0">
                <a:solidFill>
                  <a:srgbClr val="005985"/>
                </a:solidFill>
                <a:latin typeface="Candara"/>
                <a:ea typeface="DejaVu Sans"/>
              </a:rPr>
              <a:t>Помочь пользователям </a:t>
            </a:r>
            <a:endParaRPr lang="ru-RU" sz="4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4800" b="0" strike="noStrike" spc="-1" dirty="0">
                <a:solidFill>
                  <a:srgbClr val="005985"/>
                </a:solidFill>
                <a:latin typeface="Candara"/>
                <a:ea typeface="DejaVu Sans"/>
              </a:rPr>
              <a:t>в организации  своей деятельности. Облегчить процесс взаимодействия с поставленными задачами</a:t>
            </a:r>
            <a:endParaRPr lang="ru-RU" sz="4800" b="0" strike="noStrike" spc="-1" dirty="0">
              <a:latin typeface="Arial"/>
            </a:endParaRPr>
          </a:p>
        </p:txBody>
      </p:sp>
      <p:pic>
        <p:nvPicPr>
          <p:cNvPr id="44" name="Объект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87280" y="3532320"/>
            <a:ext cx="4388760" cy="23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0000">
              <a:srgbClr val="CC4400">
                <a:alpha val="89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334CF-0688-DBB5-0848-C473627A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8" y="2413651"/>
            <a:ext cx="3346994" cy="3346994"/>
          </a:xfrm>
          <a:prstGeom prst="rect">
            <a:avLst/>
          </a:prstGeom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7480" y="-24120"/>
            <a:ext cx="4590720" cy="295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1500" b="1" strike="noStrike" spc="-1" dirty="0">
                <a:solidFill>
                  <a:srgbClr val="005985"/>
                </a:solidFill>
                <a:latin typeface="Candara Light"/>
              </a:rPr>
              <a:t>Задачи:</a:t>
            </a:r>
            <a:endParaRPr lang="ru-RU" sz="11500" b="0" strike="noStrike" spc="-1" dirty="0">
              <a:latin typeface="Arial"/>
            </a:endParaRPr>
          </a:p>
        </p:txBody>
      </p:sp>
      <p:sp>
        <p:nvSpPr>
          <p:cNvPr id="47" name="Сердце 8"/>
          <p:cNvSpPr/>
          <p:nvPr/>
        </p:nvSpPr>
        <p:spPr>
          <a:xfrm>
            <a:off x="6064380" y="1975891"/>
            <a:ext cx="875520" cy="87552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Сердце 9"/>
          <p:cNvSpPr/>
          <p:nvPr/>
        </p:nvSpPr>
        <p:spPr>
          <a:xfrm>
            <a:off x="6064380" y="4466025"/>
            <a:ext cx="875520" cy="87552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6FD02-7F52-1715-E6DD-800766FB8196}"/>
              </a:ext>
            </a:extLst>
          </p:cNvPr>
          <p:cNvSpPr txBox="1"/>
          <p:nvPr/>
        </p:nvSpPr>
        <p:spPr>
          <a:xfrm flipH="1">
            <a:off x="7423730" y="1875042"/>
            <a:ext cx="459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5985"/>
                </a:solidFill>
                <a:effectLst/>
                <a:latin typeface="Candara" panose="020E0502030303020204" pitchFamily="34" charset="0"/>
              </a:rPr>
              <a:t>Организовать рабочий процесс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C23E4-674B-56E4-8963-115C08421E34}"/>
              </a:ext>
            </a:extLst>
          </p:cNvPr>
          <p:cNvSpPr txBox="1"/>
          <p:nvPr/>
        </p:nvSpPr>
        <p:spPr>
          <a:xfrm>
            <a:off x="7305675" y="4365176"/>
            <a:ext cx="4708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5985"/>
                </a:solidFill>
                <a:latin typeface="Candara" panose="020E0502030303020204" pitchFamily="34" charset="0"/>
              </a:rPr>
              <a:t>Создать удобный способ записи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2425" y="203115"/>
            <a:ext cx="6629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6000" b="1" strike="noStrike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Основные функции: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4265E-2358-878A-14AD-1A2FBD2C6B87}"/>
              </a:ext>
            </a:extLst>
          </p:cNvPr>
          <p:cNvSpPr txBox="1"/>
          <p:nvPr/>
        </p:nvSpPr>
        <p:spPr>
          <a:xfrm>
            <a:off x="2219325" y="1762713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Добавление</a:t>
            </a:r>
          </a:p>
        </p:txBody>
      </p:sp>
      <p:sp>
        <p:nvSpPr>
          <p:cNvPr id="22" name="Сердце 8">
            <a:extLst>
              <a:ext uri="{FF2B5EF4-FFF2-40B4-BE49-F238E27FC236}">
                <a16:creationId xmlns:a16="http://schemas.microsoft.com/office/drawing/2014/main" id="{EC116F7D-6C86-AC2D-0DCD-C654A23FB593}"/>
              </a:ext>
            </a:extLst>
          </p:cNvPr>
          <p:cNvSpPr/>
          <p:nvPr/>
        </p:nvSpPr>
        <p:spPr>
          <a:xfrm>
            <a:off x="1498860" y="1854719"/>
            <a:ext cx="460245" cy="400764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Сердце 8">
            <a:extLst>
              <a:ext uri="{FF2B5EF4-FFF2-40B4-BE49-F238E27FC236}">
                <a16:creationId xmlns:a16="http://schemas.microsoft.com/office/drawing/2014/main" id="{DC4DE55F-0F05-98FD-A638-E894E965C4B4}"/>
              </a:ext>
            </a:extLst>
          </p:cNvPr>
          <p:cNvSpPr/>
          <p:nvPr/>
        </p:nvSpPr>
        <p:spPr>
          <a:xfrm>
            <a:off x="1498860" y="3228617"/>
            <a:ext cx="460245" cy="400765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4" name="Сердце 8">
            <a:extLst>
              <a:ext uri="{FF2B5EF4-FFF2-40B4-BE49-F238E27FC236}">
                <a16:creationId xmlns:a16="http://schemas.microsoft.com/office/drawing/2014/main" id="{0B3E4F55-DB87-1DEA-C23F-4A1EE96C4B7D}"/>
              </a:ext>
            </a:extLst>
          </p:cNvPr>
          <p:cNvSpPr/>
          <p:nvPr/>
        </p:nvSpPr>
        <p:spPr>
          <a:xfrm>
            <a:off x="1498860" y="4419599"/>
            <a:ext cx="460245" cy="400765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177EB-B445-8758-351F-343DE29CFDF6}"/>
              </a:ext>
            </a:extLst>
          </p:cNvPr>
          <p:cNvSpPr txBox="1"/>
          <p:nvPr/>
        </p:nvSpPr>
        <p:spPr>
          <a:xfrm>
            <a:off x="1959105" y="3136611"/>
            <a:ext cx="52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Пометка сделанных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CA374-A13D-C8A7-8A91-CCFFACE1C109}"/>
              </a:ext>
            </a:extLst>
          </p:cNvPr>
          <p:cNvSpPr txBox="1"/>
          <p:nvPr/>
        </p:nvSpPr>
        <p:spPr>
          <a:xfrm>
            <a:off x="2044830" y="4327593"/>
            <a:ext cx="454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Просмотр задач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6E44232-15CD-2F09-FCF5-6D9BBE33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96" y="279742"/>
            <a:ext cx="2517645" cy="249634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92BC13-627F-9B6B-F713-083E547DA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3021207"/>
            <a:ext cx="2252343" cy="36336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AB9FBE-C7F2-B0EA-5CBA-4F54CC9B4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44" y="3126075"/>
            <a:ext cx="2252343" cy="3511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00" y="250740"/>
            <a:ext cx="7743825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9600" b="1" strike="noStrike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База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9258D4-0AEE-C63D-0D89-965946B6C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1" y="2016495"/>
            <a:ext cx="9393157" cy="28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0975" y="269790"/>
            <a:ext cx="86868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6000" b="1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Возможности доработки:</a:t>
            </a:r>
            <a:endParaRPr lang="ru-RU" sz="6000" b="1" strike="noStrike" spc="-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AD992-1E80-4419-9D16-3F32CB2490C4}"/>
              </a:ext>
            </a:extLst>
          </p:cNvPr>
          <p:cNvSpPr txBox="1"/>
          <p:nvPr/>
        </p:nvSpPr>
        <p:spPr>
          <a:xfrm flipH="1">
            <a:off x="2480252" y="2552700"/>
            <a:ext cx="7692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5985"/>
                </a:solidFill>
                <a:latin typeface="Candara" panose="020E0502030303020204" pitchFamily="34" charset="0"/>
              </a:rPr>
              <a:t>Добавление командной работы, где будет возможность ставить задачи не только себе , но и другим пользователям </a:t>
            </a:r>
          </a:p>
        </p:txBody>
      </p:sp>
      <p:sp>
        <p:nvSpPr>
          <p:cNvPr id="5" name="Сердце 8">
            <a:extLst>
              <a:ext uri="{FF2B5EF4-FFF2-40B4-BE49-F238E27FC236}">
                <a16:creationId xmlns:a16="http://schemas.microsoft.com/office/drawing/2014/main" id="{D93CFC64-A721-DE54-F3C1-8788EF3A7BA6}"/>
              </a:ext>
            </a:extLst>
          </p:cNvPr>
          <p:cNvSpPr/>
          <p:nvPr/>
        </p:nvSpPr>
        <p:spPr>
          <a:xfrm>
            <a:off x="917835" y="2612895"/>
            <a:ext cx="1429067" cy="132480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1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-417939" y="155490"/>
            <a:ext cx="6066585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1500" b="1" i="0" dirty="0">
                <a:solidFill>
                  <a:srgbClr val="005985"/>
                </a:solidFill>
                <a:effectLst/>
                <a:latin typeface="Candara Light" panose="020E0502030303020204" pitchFamily="34" charset="0"/>
              </a:rPr>
              <a:t>QR-</a:t>
            </a:r>
            <a:r>
              <a:rPr lang="ru-RU" sz="11500" b="1" i="0" dirty="0">
                <a:solidFill>
                  <a:srgbClr val="005985"/>
                </a:solidFill>
                <a:effectLst/>
                <a:latin typeface="Candara Light" panose="020E0502030303020204" pitchFamily="34" charset="0"/>
              </a:rPr>
              <a:t>код</a:t>
            </a:r>
            <a:endParaRPr lang="ru-RU" sz="11500" b="1" strike="noStrike" spc="-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C75145-18DA-E1E4-80C8-58710436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61" b="73959" l="9426" r="89549">
                        <a14:foregroundMark x1="42008" y1="28175" x2="58197" y2="28175"/>
                        <a14:foregroundMark x1="53689" y1="26361" x2="47746" y2="26681"/>
                        <a14:foregroundMark x1="20492" y1="72679" x2="36270" y2="72359"/>
                        <a14:foregroundMark x1="36270" y1="72359" x2="80123" y2="73959"/>
                        <a14:foregroundMark x1="80123" y1="73959" x2="80533" y2="72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41" r="-843" b="24351"/>
          <a:stretch/>
        </p:blipFill>
        <p:spPr>
          <a:xfrm>
            <a:off x="4572321" y="817890"/>
            <a:ext cx="5618148" cy="54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65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Candara Light</vt:lpstr>
      <vt:lpstr>Symbol</vt:lpstr>
      <vt:lpstr>Wingdings</vt:lpstr>
      <vt:lpstr>Office Theme</vt:lpstr>
      <vt:lpstr>Задачник  Telegram-bot</vt:lpstr>
      <vt:lpstr>Цель:</vt:lpstr>
      <vt:lpstr>Задачи:</vt:lpstr>
      <vt:lpstr>Основные функции:</vt:lpstr>
      <vt:lpstr>База данных</vt:lpstr>
      <vt:lpstr>Возможности доработки:</vt:lpstr>
      <vt:lpstr>QR-код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дневник</dc:title>
  <dc:subject/>
  <dc:creator>Student</dc:creator>
  <dc:description/>
  <cp:lastModifiedBy>Анна Архангельская</cp:lastModifiedBy>
  <cp:revision>15</cp:revision>
  <dcterms:created xsi:type="dcterms:W3CDTF">2022-04-28T15:41:01Z</dcterms:created>
  <dcterms:modified xsi:type="dcterms:W3CDTF">2022-05-04T20:06:49Z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