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400"/>
    <a:srgbClr val="005985"/>
    <a:srgbClr val="008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76BC-5E68-423F-86B3-FAF3849CCD4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AD77-D60F-45F9-9AB4-65BCFE44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76BC-5E68-423F-86B3-FAF3849CCD4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AD77-D60F-45F9-9AB4-65BCFE44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98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76BC-5E68-423F-86B3-FAF3849CCD4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AD77-D60F-45F9-9AB4-65BCFE44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33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76BC-5E68-423F-86B3-FAF3849CCD4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AD77-D60F-45F9-9AB4-65BCFE44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86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76BC-5E68-423F-86B3-FAF3849CCD4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AD77-D60F-45F9-9AB4-65BCFE44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48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76BC-5E68-423F-86B3-FAF3849CCD4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AD77-D60F-45F9-9AB4-65BCFE44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3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76BC-5E68-423F-86B3-FAF3849CCD4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AD77-D60F-45F9-9AB4-65BCFE44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10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76BC-5E68-423F-86B3-FAF3849CCD4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AD77-D60F-45F9-9AB4-65BCFE44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8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76BC-5E68-423F-86B3-FAF3849CCD4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AD77-D60F-45F9-9AB4-65BCFE44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95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76BC-5E68-423F-86B3-FAF3849CCD4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AD77-D60F-45F9-9AB4-65BCFE44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58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76BC-5E68-423F-86B3-FAF3849CCD4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AD77-D60F-45F9-9AB4-65BCFE44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66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CC4400">
                <a:lumMod val="47000"/>
                <a:lumOff val="53000"/>
              </a:srgbClr>
            </a:gs>
            <a:gs pos="0">
              <a:srgbClr val="CC4400">
                <a:alpha val="49000"/>
              </a:srgbClr>
            </a:gs>
            <a:gs pos="0">
              <a:srgbClr val="CC4400"/>
            </a:gs>
            <a:gs pos="94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876BC-5E68-423F-86B3-FAF3849CCD4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4AD77-D60F-45F9-9AB4-65BCFE44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33" y="1618935"/>
            <a:ext cx="2219066" cy="22190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34804" y="1768860"/>
            <a:ext cx="5292502" cy="1919215"/>
          </a:xfrm>
          <a:noFill/>
        </p:spPr>
        <p:txBody>
          <a:bodyPr>
            <a:noAutofit/>
          </a:bodyPr>
          <a:lstStyle/>
          <a:p>
            <a:r>
              <a:rPr lang="ru-RU" sz="8800" b="1" dirty="0" smtClean="0">
                <a:ln>
                  <a:solidFill>
                    <a:srgbClr val="005985"/>
                  </a:solidFill>
                </a:ln>
                <a:solidFill>
                  <a:srgbClr val="005985"/>
                </a:solidFill>
                <a:latin typeface="Candara Light" panose="020E0502030303020204" pitchFamily="34" charset="0"/>
              </a:rPr>
              <a:t>Задачник</a:t>
            </a:r>
            <a:r>
              <a:rPr lang="en-US" sz="8800" b="1" dirty="0" smtClean="0">
                <a:ln>
                  <a:solidFill>
                    <a:srgbClr val="005985"/>
                  </a:solidFill>
                </a:ln>
                <a:solidFill>
                  <a:srgbClr val="005985"/>
                </a:solidFill>
                <a:latin typeface="Candara Light" panose="020E0502030303020204" pitchFamily="34" charset="0"/>
              </a:rPr>
              <a:t/>
            </a:r>
            <a:br>
              <a:rPr lang="en-US" sz="8800" b="1" dirty="0" smtClean="0">
                <a:ln>
                  <a:solidFill>
                    <a:srgbClr val="005985"/>
                  </a:solidFill>
                </a:ln>
                <a:solidFill>
                  <a:srgbClr val="005985"/>
                </a:solidFill>
                <a:latin typeface="Candara Light" panose="020E0502030303020204" pitchFamily="34" charset="0"/>
              </a:rPr>
            </a:br>
            <a:r>
              <a:rPr lang="en-US" sz="5400" dirty="0" smtClean="0">
                <a:ln>
                  <a:solidFill>
                    <a:srgbClr val="005985"/>
                  </a:solidFill>
                </a:ln>
                <a:solidFill>
                  <a:srgbClr val="005985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Telegram-bot</a:t>
            </a:r>
            <a:endParaRPr lang="ru-RU" sz="16600" dirty="0">
              <a:ln>
                <a:solidFill>
                  <a:srgbClr val="005985"/>
                </a:solidFill>
              </a:ln>
              <a:solidFill>
                <a:srgbClr val="005985"/>
              </a:solidFill>
              <a:latin typeface="Calibri Light" panose="020F030202020403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81147" y="5001292"/>
            <a:ext cx="3793786" cy="1381328"/>
          </a:xfrm>
        </p:spPr>
        <p:txBody>
          <a:bodyPr>
            <a:normAutofit fontScale="92500"/>
          </a:bodyPr>
          <a:lstStyle/>
          <a:p>
            <a:r>
              <a:rPr lang="ru-RU" sz="3400" dirty="0" smtClean="0">
                <a:solidFill>
                  <a:srgbClr val="005985"/>
                </a:solidFill>
              </a:rPr>
              <a:t>Автор:</a:t>
            </a:r>
          </a:p>
          <a:p>
            <a:r>
              <a:rPr lang="ru-RU" sz="3400" dirty="0" smtClean="0">
                <a:solidFill>
                  <a:srgbClr val="005985"/>
                </a:solidFill>
              </a:rPr>
              <a:t>Архангельская Анна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97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rgbClr val="CC4400">
                <a:lumMod val="47000"/>
                <a:lumOff val="53000"/>
              </a:srgbClr>
            </a:gs>
            <a:gs pos="0">
              <a:srgbClr val="CC4400">
                <a:alpha val="49000"/>
              </a:srgbClr>
            </a:gs>
            <a:gs pos="0">
              <a:srgbClr val="CC4400">
                <a:alpha val="95000"/>
              </a:srgbClr>
            </a:gs>
            <a:gs pos="94000">
              <a:schemeClr val="accent1">
                <a:lumMod val="30000"/>
                <a:lumOff val="70000"/>
              </a:schemeClr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185" y="274552"/>
            <a:ext cx="3597613" cy="1731229"/>
          </a:xfrm>
        </p:spPr>
        <p:txBody>
          <a:bodyPr>
            <a:normAutofit/>
          </a:bodyPr>
          <a:lstStyle/>
          <a:p>
            <a:r>
              <a:rPr lang="ru-RU" sz="11500" b="1" dirty="0" smtClean="0">
                <a:solidFill>
                  <a:srgbClr val="005985"/>
                </a:solidFill>
                <a:latin typeface="Candara Light" panose="020E0502030303020204" pitchFamily="34" charset="0"/>
              </a:rPr>
              <a:t>Цель</a:t>
            </a:r>
            <a:endParaRPr lang="ru-RU" sz="11500" b="1" dirty="0">
              <a:solidFill>
                <a:srgbClr val="005985"/>
              </a:solidFill>
              <a:latin typeface="Candara Light" panose="020E0502030303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9417" y1="13037" x2="59417" y2="13037"/>
                        <a14:foregroundMark x1="61583" y1="24006" x2="61583" y2="24006"/>
                        <a14:foregroundMark x1="46583" y1="47695" x2="46583" y2="47695"/>
                        <a14:foregroundMark x1="49250" y1="50238" x2="49250" y2="50238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72" y="3532148"/>
            <a:ext cx="4389437" cy="2300796"/>
          </a:xfrm>
        </p:spPr>
      </p:pic>
      <p:sp>
        <p:nvSpPr>
          <p:cNvPr id="8" name="TextBox 7"/>
          <p:cNvSpPr txBox="1"/>
          <p:nvPr/>
        </p:nvSpPr>
        <p:spPr>
          <a:xfrm>
            <a:off x="5486177" y="1503907"/>
            <a:ext cx="7515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005985"/>
                </a:solidFill>
                <a:latin typeface="Candara" panose="020E0502030303020204" pitchFamily="34" charset="0"/>
              </a:rPr>
              <a:t>Помочь пользователям </a:t>
            </a:r>
          </a:p>
          <a:p>
            <a:r>
              <a:rPr lang="ru-RU" sz="4800" dirty="0" smtClean="0">
                <a:solidFill>
                  <a:srgbClr val="005985"/>
                </a:solidFill>
                <a:latin typeface="Candara" panose="020E0502030303020204" pitchFamily="34" charset="0"/>
              </a:rPr>
              <a:t>в организации  своей деятельности. Структурировать деятельность пользователей </a:t>
            </a:r>
            <a:endParaRPr lang="ru-RU" sz="4800" dirty="0">
              <a:solidFill>
                <a:srgbClr val="005985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CC4400">
                <a:lumMod val="47000"/>
                <a:lumOff val="53000"/>
              </a:srgbClr>
            </a:gs>
            <a:gs pos="0">
              <a:srgbClr val="CC4400">
                <a:alpha val="49000"/>
              </a:srgbClr>
            </a:gs>
            <a:gs pos="0">
              <a:srgbClr val="CC4400">
                <a:alpha val="95000"/>
              </a:srgbClr>
            </a:gs>
            <a:gs pos="94000">
              <a:schemeClr val="accent1">
                <a:lumMod val="30000"/>
                <a:lumOff val="70000"/>
              </a:schemeClr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473" y="-23981"/>
            <a:ext cx="4591456" cy="2959471"/>
          </a:xfrm>
        </p:spPr>
        <p:txBody>
          <a:bodyPr>
            <a:normAutofit/>
          </a:bodyPr>
          <a:lstStyle/>
          <a:p>
            <a:r>
              <a:rPr lang="ru-RU" sz="11500" b="1" dirty="0" smtClean="0">
                <a:solidFill>
                  <a:srgbClr val="005985"/>
                </a:solidFill>
                <a:latin typeface="Candara Light" panose="020E0502030303020204" pitchFamily="34" charset="0"/>
              </a:rPr>
              <a:t>Задачи</a:t>
            </a:r>
            <a:endParaRPr lang="ru-RU" sz="11500" b="1" dirty="0">
              <a:solidFill>
                <a:srgbClr val="005985"/>
              </a:solidFill>
              <a:latin typeface="Candara Light" panose="020E0502030303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0337" y="2837577"/>
            <a:ext cx="8702676" cy="4351338"/>
          </a:xfrm>
        </p:spPr>
      </p:pic>
      <p:sp>
        <p:nvSpPr>
          <p:cNvPr id="9" name="Сердце 8"/>
          <p:cNvSpPr/>
          <p:nvPr/>
        </p:nvSpPr>
        <p:spPr>
          <a:xfrm>
            <a:off x="6477000" y="825500"/>
            <a:ext cx="876300" cy="876300"/>
          </a:xfrm>
          <a:prstGeom prst="heart">
            <a:avLst/>
          </a:prstGeom>
          <a:solidFill>
            <a:srgbClr val="CC4400"/>
          </a:solidFill>
          <a:ln>
            <a:solidFill>
              <a:srgbClr val="CC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ердце 9"/>
          <p:cNvSpPr/>
          <p:nvPr/>
        </p:nvSpPr>
        <p:spPr>
          <a:xfrm>
            <a:off x="6477000" y="2935490"/>
            <a:ext cx="876300" cy="876300"/>
          </a:xfrm>
          <a:prstGeom prst="heart">
            <a:avLst/>
          </a:prstGeom>
          <a:solidFill>
            <a:srgbClr val="CC4400"/>
          </a:solidFill>
          <a:ln>
            <a:solidFill>
              <a:srgbClr val="CC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ердце 10"/>
          <p:cNvSpPr/>
          <p:nvPr/>
        </p:nvSpPr>
        <p:spPr>
          <a:xfrm>
            <a:off x="6477000" y="5045480"/>
            <a:ext cx="876300" cy="876300"/>
          </a:xfrm>
          <a:prstGeom prst="heart">
            <a:avLst/>
          </a:prstGeom>
          <a:solidFill>
            <a:srgbClr val="CC4400"/>
          </a:solidFill>
          <a:ln>
            <a:solidFill>
              <a:srgbClr val="CC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81702"/>
            <a:ext cx="3346331" cy="334633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8704" y1="64322" x2="99746" y2="20926"/>
                        <a14:foregroundMark x1="89708" y1="44940" x2="99111" y2="38593"/>
                        <a14:foregroundMark x1="48030" y1="75472" x2="65311" y2="79588"/>
                        <a14:foregroundMark x1="56925" y1="67410" x2="53367" y2="84391"/>
                        <a14:foregroundMark x1="59975" y1="76329" x2="59975" y2="76329"/>
                        <a14:foregroundMark x1="55781" y1="85935" x2="55781" y2="85935"/>
                        <a14:foregroundMark x1="57560" y1="91595" x2="73571" y2="93997"/>
                        <a14:foregroundMark x1="68234" y1="84391" x2="64041" y2="99657"/>
                        <a14:foregroundMark x1="34307" y1="58662" x2="54511" y2="61063"/>
                        <a14:foregroundMark x1="25413" y1="44254" x2="41423" y2="45798"/>
                        <a14:foregroundMark x1="36086" y1="33791" x2="31385" y2="53002"/>
                        <a14:foregroundMark x1="32402" y1="55232" x2="39136" y2="38250"/>
                        <a14:foregroundMark x1="37103" y1="63122" x2="49682" y2="65695"/>
                        <a14:foregroundMark x1="73825" y1="90738" x2="70902" y2="98285"/>
                        <a14:foregroundMark x1="14740" y1="26587" x2="32656" y2="29503"/>
                        <a14:foregroundMark x1="21982" y1="26072" x2="21982" y2="26072"/>
                        <a14:foregroundMark x1="21474" y1="22298" x2="21474" y2="37050"/>
                        <a14:foregroundMark x1="4447" y1="11492" x2="21982" y2="12521"/>
                        <a14:foregroundMark x1="10292" y1="5832" x2="10928" y2="197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18" y="2081702"/>
            <a:ext cx="3271058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Candara</vt:lpstr>
      <vt:lpstr>Candara Light</vt:lpstr>
      <vt:lpstr>Тема Office</vt:lpstr>
      <vt:lpstr>Задачник Telegram-bot</vt:lpstr>
      <vt:lpstr>Цель</vt:lpstr>
      <vt:lpstr>Задачи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Личный дневник</dc:title>
  <dc:creator>Student</dc:creator>
  <cp:lastModifiedBy>Student</cp:lastModifiedBy>
  <cp:revision>11</cp:revision>
  <dcterms:created xsi:type="dcterms:W3CDTF">2022-04-28T15:41:01Z</dcterms:created>
  <dcterms:modified xsi:type="dcterms:W3CDTF">2022-04-28T16:54:10Z</dcterms:modified>
</cp:coreProperties>
</file>