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Function of Black Boxes 1 and 2.</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Function of Black Boxes 1 and 2.</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bg>
      <p:bgPr>
        <a:blipFill rotWithShape="1">
          <a:blip r:embed="rId2">
            <a:alphaModFix/>
          </a:blip>
          <a:stretch>
            <a:fillRect b="0" l="0" r="0" t="0"/>
          </a:stretch>
        </a:blipFill>
      </p:bgPr>
    </p:bg>
    <p:spTree>
      <p:nvGrpSpPr>
        <p:cNvPr id="13" name="Shape 13"/>
        <p:cNvGrpSpPr/>
        <p:nvPr/>
      </p:nvGrpSpPr>
      <p:grpSpPr>
        <a:xfrm>
          <a:off x="0" y="0"/>
          <a:ext cx="0" cy="0"/>
          <a:chOff x="0" y="0"/>
          <a:chExt cx="0" cy="0"/>
        </a:xfrm>
      </p:grpSpPr>
      <p:sp>
        <p:nvSpPr>
          <p:cNvPr id="14" name="Shape 14"/>
          <p:cNvSpPr/>
          <p:nvPr/>
        </p:nvSpPr>
        <p:spPr>
          <a:xfrm>
            <a:off x="2124400" y="1028700"/>
            <a:ext cx="7019700" cy="22287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5" name="Shape 15"/>
          <p:cNvSpPr/>
          <p:nvPr/>
        </p:nvSpPr>
        <p:spPr>
          <a:xfrm>
            <a:off x="2124400" y="3346704"/>
            <a:ext cx="7019700" cy="7749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6" name="Shape 16"/>
          <p:cNvSpPr txBox="1"/>
          <p:nvPr>
            <p:ph type="ctrTitle"/>
          </p:nvPr>
        </p:nvSpPr>
        <p:spPr>
          <a:xfrm>
            <a:off x="2381399" y="1457881"/>
            <a:ext cx="6375000" cy="1790700"/>
          </a:xfrm>
          <a:prstGeom prst="rect">
            <a:avLst/>
          </a:prstGeom>
          <a:noFill/>
          <a:ln>
            <a:noFill/>
          </a:ln>
        </p:spPr>
        <p:txBody>
          <a:bodyPr anchorCtr="0" anchor="b" bIns="68575" lIns="68575" spcFirstLastPara="1" rIns="68575" wrap="square" tIns="68575"/>
          <a:lstStyle>
            <a:lvl1pPr indent="0" lvl="0" marL="0" marR="0" rtl="0" algn="l">
              <a:lnSpc>
                <a:spcPct val="90000"/>
              </a:lnSpc>
              <a:spcBef>
                <a:spcPts val="0"/>
              </a:spcBef>
              <a:spcAft>
                <a:spcPts val="0"/>
              </a:spcAft>
              <a:buClr>
                <a:schemeClr val="dk1"/>
              </a:buClr>
              <a:buSzPts val="4500"/>
              <a:buFont typeface="Calibri"/>
              <a:buNone/>
              <a:defRPr b="1" i="0" sz="4500" u="none" cap="none" strike="noStrike">
                <a:solidFill>
                  <a:schemeClr val="dk1"/>
                </a:solidFill>
                <a:latin typeface="Calibri"/>
                <a:ea typeface="Calibri"/>
                <a:cs typeface="Calibri"/>
                <a:sym typeface="Calibri"/>
              </a:defRPr>
            </a:lvl1pPr>
            <a:lvl2pPr indent="0" lvl="1">
              <a:spcBef>
                <a:spcPts val="0"/>
              </a:spcBef>
              <a:spcAft>
                <a:spcPts val="0"/>
              </a:spcAft>
              <a:buSzPts val="1100"/>
              <a:buNone/>
              <a:defRPr sz="1400"/>
            </a:lvl2pPr>
            <a:lvl3pPr indent="0" lvl="2">
              <a:spcBef>
                <a:spcPts val="0"/>
              </a:spcBef>
              <a:spcAft>
                <a:spcPts val="0"/>
              </a:spcAft>
              <a:buSzPts val="1100"/>
              <a:buNone/>
              <a:defRPr sz="1400"/>
            </a:lvl3pPr>
            <a:lvl4pPr indent="0" lvl="3">
              <a:spcBef>
                <a:spcPts val="0"/>
              </a:spcBef>
              <a:spcAft>
                <a:spcPts val="0"/>
              </a:spcAft>
              <a:buSzPts val="1100"/>
              <a:buNone/>
              <a:defRPr sz="1400"/>
            </a:lvl4pPr>
            <a:lvl5pPr indent="0" lvl="4">
              <a:spcBef>
                <a:spcPts val="0"/>
              </a:spcBef>
              <a:spcAft>
                <a:spcPts val="0"/>
              </a:spcAft>
              <a:buSzPts val="1100"/>
              <a:buNone/>
              <a:defRPr sz="1400"/>
            </a:lvl5pPr>
            <a:lvl6pPr indent="0" lvl="5">
              <a:spcBef>
                <a:spcPts val="0"/>
              </a:spcBef>
              <a:spcAft>
                <a:spcPts val="0"/>
              </a:spcAft>
              <a:buSzPts val="1100"/>
              <a:buNone/>
              <a:defRPr sz="1400"/>
            </a:lvl6pPr>
            <a:lvl7pPr indent="0" lvl="6">
              <a:spcBef>
                <a:spcPts val="0"/>
              </a:spcBef>
              <a:spcAft>
                <a:spcPts val="0"/>
              </a:spcAft>
              <a:buSzPts val="1100"/>
              <a:buNone/>
              <a:defRPr sz="1400"/>
            </a:lvl7pPr>
            <a:lvl8pPr indent="0" lvl="7">
              <a:spcBef>
                <a:spcPts val="0"/>
              </a:spcBef>
              <a:spcAft>
                <a:spcPts val="0"/>
              </a:spcAft>
              <a:buSzPts val="1100"/>
              <a:buNone/>
              <a:defRPr sz="1400"/>
            </a:lvl8pPr>
            <a:lvl9pPr indent="0" lvl="8">
              <a:spcBef>
                <a:spcPts val="0"/>
              </a:spcBef>
              <a:spcAft>
                <a:spcPts val="0"/>
              </a:spcAft>
              <a:buSzPts val="1100"/>
              <a:buNone/>
              <a:defRPr sz="1400"/>
            </a:lvl9pPr>
          </a:lstStyle>
          <a:p/>
        </p:txBody>
      </p:sp>
      <p:sp>
        <p:nvSpPr>
          <p:cNvPr id="17" name="Shape 17"/>
          <p:cNvSpPr txBox="1"/>
          <p:nvPr>
            <p:ph idx="1" type="subTitle"/>
          </p:nvPr>
        </p:nvSpPr>
        <p:spPr>
          <a:xfrm>
            <a:off x="2381399" y="3403994"/>
            <a:ext cx="6375000" cy="648900"/>
          </a:xfrm>
          <a:prstGeom prst="rect">
            <a:avLst/>
          </a:prstGeom>
          <a:noFill/>
          <a:ln>
            <a:noFill/>
          </a:ln>
        </p:spPr>
        <p:txBody>
          <a:bodyPr anchorCtr="0" anchor="t" bIns="68575" lIns="68575" spcFirstLastPara="1" rIns="68575" wrap="square" tIns="68575"/>
          <a:lstStyle>
            <a:lvl1pPr indent="0" lvl="0" marL="0" marR="0" rtl="0" algn="l">
              <a:lnSpc>
                <a:spcPct val="100000"/>
              </a:lnSpc>
              <a:spcBef>
                <a:spcPts val="0"/>
              </a:spcBef>
              <a:spcAft>
                <a:spcPts val="0"/>
              </a:spcAft>
              <a:buClr>
                <a:schemeClr val="dk1"/>
              </a:buClr>
              <a:buSzPts val="1800"/>
              <a:buFont typeface="Noto Sans Symbols"/>
              <a:buNone/>
              <a:defRPr b="0" i="0" sz="1800" u="none" cap="none" strike="noStrike">
                <a:solidFill>
                  <a:schemeClr val="dk1"/>
                </a:solidFill>
                <a:latin typeface="Calibri"/>
                <a:ea typeface="Calibri"/>
                <a:cs typeface="Calibri"/>
                <a:sym typeface="Calibri"/>
              </a:defRPr>
            </a:lvl1pPr>
            <a:lvl2pPr indent="0" lvl="1" marL="342900" marR="0" rtl="0" algn="ctr">
              <a:lnSpc>
                <a:spcPct val="100000"/>
              </a:lnSpc>
              <a:spcBef>
                <a:spcPts val="2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2pPr>
            <a:lvl3pPr indent="0" lvl="2" marL="685800" marR="0" rtl="0" algn="ctr">
              <a:lnSpc>
                <a:spcPct val="100000"/>
              </a:lnSpc>
              <a:spcBef>
                <a:spcPts val="200"/>
              </a:spcBef>
              <a:spcAft>
                <a:spcPts val="0"/>
              </a:spcAft>
              <a:buClr>
                <a:schemeClr val="dk1"/>
              </a:buClr>
              <a:buSzPts val="1400"/>
              <a:buFont typeface="Noto Sans Symbols"/>
              <a:buNone/>
              <a:defRPr b="0" i="0" sz="1400" u="none" cap="none" strike="noStrike">
                <a:solidFill>
                  <a:schemeClr val="dk1"/>
                </a:solidFill>
                <a:latin typeface="Calibri"/>
                <a:ea typeface="Calibri"/>
                <a:cs typeface="Calibri"/>
                <a:sym typeface="Calibri"/>
              </a:defRPr>
            </a:lvl3pPr>
            <a:lvl4pPr indent="0" lvl="3" marL="1028700" marR="0" rtl="0" algn="ctr">
              <a:lnSpc>
                <a:spcPct val="100000"/>
              </a:lnSpc>
              <a:spcBef>
                <a:spcPts val="0"/>
              </a:spcBef>
              <a:spcAft>
                <a:spcPts val="0"/>
              </a:spcAft>
              <a:buClr>
                <a:schemeClr val="dk1"/>
              </a:buClr>
              <a:buSzPts val="1200"/>
              <a:buFont typeface="Noto Sans Symbols"/>
              <a:buNone/>
              <a:defRPr b="0" i="0" sz="1200" u="none" cap="none" strike="noStrike">
                <a:solidFill>
                  <a:schemeClr val="dk1"/>
                </a:solidFill>
                <a:latin typeface="Calibri"/>
                <a:ea typeface="Calibri"/>
                <a:cs typeface="Calibri"/>
                <a:sym typeface="Calibri"/>
              </a:defRPr>
            </a:lvl4pPr>
            <a:lvl5pPr indent="0" lvl="4" marL="1371600" marR="0" rtl="0" algn="ctr">
              <a:lnSpc>
                <a:spcPct val="100000"/>
              </a:lnSpc>
              <a:spcBef>
                <a:spcPts val="0"/>
              </a:spcBef>
              <a:spcAft>
                <a:spcPts val="0"/>
              </a:spcAft>
              <a:buClr>
                <a:schemeClr val="dk1"/>
              </a:buClr>
              <a:buSzPts val="1200"/>
              <a:buFont typeface="Noto Sans Symbols"/>
              <a:buNone/>
              <a:defRPr b="0" i="0" sz="1200" u="none" cap="none" strike="noStrike">
                <a:solidFill>
                  <a:schemeClr val="dk1"/>
                </a:solidFill>
                <a:latin typeface="Calibri"/>
                <a:ea typeface="Calibri"/>
                <a:cs typeface="Calibri"/>
                <a:sym typeface="Calibri"/>
              </a:defRPr>
            </a:lvl5pPr>
            <a:lvl6pPr indent="0" lvl="5" marL="1714500" marR="0" rtl="0" algn="ctr">
              <a:lnSpc>
                <a:spcPct val="100000"/>
              </a:lnSpc>
              <a:spcBef>
                <a:spcPts val="0"/>
              </a:spcBef>
              <a:spcAft>
                <a:spcPts val="0"/>
              </a:spcAft>
              <a:buClr>
                <a:schemeClr val="dk1"/>
              </a:buClr>
              <a:buSzPts val="1200"/>
              <a:buFont typeface="Noto Sans Symbols"/>
              <a:buNone/>
              <a:defRPr b="0" i="0" sz="1200" u="none" cap="none" strike="noStrike">
                <a:solidFill>
                  <a:schemeClr val="dk1"/>
                </a:solidFill>
                <a:latin typeface="Calibri"/>
                <a:ea typeface="Calibri"/>
                <a:cs typeface="Calibri"/>
                <a:sym typeface="Calibri"/>
              </a:defRPr>
            </a:lvl6pPr>
            <a:lvl7pPr indent="0" lvl="6" marL="2057400" marR="0" rtl="0" algn="ctr">
              <a:lnSpc>
                <a:spcPct val="100000"/>
              </a:lnSpc>
              <a:spcBef>
                <a:spcPts val="0"/>
              </a:spcBef>
              <a:spcAft>
                <a:spcPts val="0"/>
              </a:spcAft>
              <a:buClr>
                <a:schemeClr val="dk1"/>
              </a:buClr>
              <a:buSzPts val="1200"/>
              <a:buFont typeface="Noto Sans Symbols"/>
              <a:buNone/>
              <a:defRPr b="0" i="0" sz="1200" u="none" cap="none" strike="noStrike">
                <a:solidFill>
                  <a:schemeClr val="dk1"/>
                </a:solidFill>
                <a:latin typeface="Calibri"/>
                <a:ea typeface="Calibri"/>
                <a:cs typeface="Calibri"/>
                <a:sym typeface="Calibri"/>
              </a:defRPr>
            </a:lvl7pPr>
            <a:lvl8pPr indent="0" lvl="7" marL="2400300" marR="0" rtl="0" algn="ctr">
              <a:lnSpc>
                <a:spcPct val="100000"/>
              </a:lnSpc>
              <a:spcBef>
                <a:spcPts val="0"/>
              </a:spcBef>
              <a:spcAft>
                <a:spcPts val="0"/>
              </a:spcAft>
              <a:buClr>
                <a:schemeClr val="dk1"/>
              </a:buClr>
              <a:buSzPts val="1200"/>
              <a:buFont typeface="Noto Sans Symbols"/>
              <a:buNone/>
              <a:defRPr b="0" i="0" sz="1200" u="none" cap="none" strike="noStrike">
                <a:solidFill>
                  <a:schemeClr val="dk1"/>
                </a:solidFill>
                <a:latin typeface="Calibri"/>
                <a:ea typeface="Calibri"/>
                <a:cs typeface="Calibri"/>
                <a:sym typeface="Calibri"/>
              </a:defRPr>
            </a:lvl8pPr>
            <a:lvl9pPr indent="0" lvl="8" marL="2743200" marR="0" rtl="0" algn="ctr">
              <a:lnSpc>
                <a:spcPct val="100000"/>
              </a:lnSpc>
              <a:spcBef>
                <a:spcPts val="0"/>
              </a:spcBef>
              <a:spcAft>
                <a:spcPts val="0"/>
              </a:spcAft>
              <a:buClr>
                <a:schemeClr val="dk1"/>
              </a:buClr>
              <a:buSzPts val="1200"/>
              <a:buFont typeface="Noto Sans Symbols"/>
              <a:buNone/>
              <a:defRPr b="0" i="0" sz="1200" u="none" cap="none" strike="noStrike">
                <a:solidFill>
                  <a:schemeClr val="dk1"/>
                </a:solidFill>
                <a:latin typeface="Calibri"/>
                <a:ea typeface="Calibri"/>
                <a:cs typeface="Calibri"/>
                <a:sym typeface="Calibri"/>
              </a:defRPr>
            </a:lvl9pPr>
          </a:lstStyle>
          <a:p/>
        </p:txBody>
      </p:sp>
      <p:sp>
        <p:nvSpPr>
          <p:cNvPr id="18" name="Shape 18"/>
          <p:cNvSpPr txBox="1"/>
          <p:nvPr>
            <p:ph idx="10" type="dt"/>
          </p:nvPr>
        </p:nvSpPr>
        <p:spPr>
          <a:xfrm>
            <a:off x="960120" y="4767263"/>
            <a:ext cx="14790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b="0" i="0" sz="900" u="none" cap="none" strike="noStrike">
                <a:solidFill>
                  <a:schemeClr val="lt2"/>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9" name="Shape 19"/>
          <p:cNvSpPr txBox="1"/>
          <p:nvPr>
            <p:ph idx="11" type="ftr"/>
          </p:nvPr>
        </p:nvSpPr>
        <p:spPr>
          <a:xfrm>
            <a:off x="2439080" y="4767263"/>
            <a:ext cx="4265700" cy="273900"/>
          </a:xfrm>
          <a:prstGeom prst="rect">
            <a:avLst/>
          </a:prstGeom>
          <a:noFill/>
          <a:ln>
            <a:noFill/>
          </a:ln>
        </p:spPr>
        <p:txBody>
          <a:bodyPr anchorCtr="0" anchor="ctr" bIns="68575" lIns="68575" spcFirstLastPara="1" rIns="68575" wrap="square" tIns="68575"/>
          <a:lstStyle>
            <a:lvl1pPr indent="0" lvl="0" marL="0" marR="0" rtl="0" algn="ctr">
              <a:spcBef>
                <a:spcPts val="0"/>
              </a:spcBef>
              <a:spcAft>
                <a:spcPts val="0"/>
              </a:spcAft>
              <a:buSzPts val="1100"/>
              <a:buNone/>
              <a:defRPr b="0" i="0" sz="900" u="none" cap="none" strike="noStrike">
                <a:solidFill>
                  <a:schemeClr val="lt2"/>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20" name="Shape 20"/>
          <p:cNvSpPr txBox="1"/>
          <p:nvPr>
            <p:ph idx="12" type="sldNum"/>
          </p:nvPr>
        </p:nvSpPr>
        <p:spPr>
          <a:xfrm>
            <a:off x="6704920" y="4767263"/>
            <a:ext cx="14766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chemeClr val="lt2"/>
                </a:solidFill>
                <a:latin typeface="Calibri"/>
                <a:ea typeface="Calibri"/>
                <a:cs typeface="Calibri"/>
                <a:sym typeface="Calibri"/>
              </a:defRPr>
            </a:lvl1pPr>
            <a:lvl2pPr indent="0" lvl="1" marL="0" marR="0" rtl="0" algn="r">
              <a:spcBef>
                <a:spcPts val="0"/>
              </a:spcBef>
              <a:buNone/>
              <a:defRPr b="0" i="0" sz="900" u="none" cap="none" strike="noStrike">
                <a:solidFill>
                  <a:schemeClr val="lt2"/>
                </a:solidFill>
                <a:latin typeface="Calibri"/>
                <a:ea typeface="Calibri"/>
                <a:cs typeface="Calibri"/>
                <a:sym typeface="Calibri"/>
              </a:defRPr>
            </a:lvl2pPr>
            <a:lvl3pPr indent="0" lvl="2" marL="0" marR="0" rtl="0" algn="r">
              <a:spcBef>
                <a:spcPts val="0"/>
              </a:spcBef>
              <a:buNone/>
              <a:defRPr b="0" i="0" sz="900" u="none" cap="none" strike="noStrike">
                <a:solidFill>
                  <a:schemeClr val="lt2"/>
                </a:solidFill>
                <a:latin typeface="Calibri"/>
                <a:ea typeface="Calibri"/>
                <a:cs typeface="Calibri"/>
                <a:sym typeface="Calibri"/>
              </a:defRPr>
            </a:lvl3pPr>
            <a:lvl4pPr indent="0" lvl="3" marL="0" marR="0" rtl="0" algn="r">
              <a:spcBef>
                <a:spcPts val="0"/>
              </a:spcBef>
              <a:buNone/>
              <a:defRPr b="0" i="0" sz="900" u="none" cap="none" strike="noStrike">
                <a:solidFill>
                  <a:schemeClr val="lt2"/>
                </a:solidFill>
                <a:latin typeface="Calibri"/>
                <a:ea typeface="Calibri"/>
                <a:cs typeface="Calibri"/>
                <a:sym typeface="Calibri"/>
              </a:defRPr>
            </a:lvl4pPr>
            <a:lvl5pPr indent="0" lvl="4" marL="0" marR="0" rtl="0" algn="r">
              <a:spcBef>
                <a:spcPts val="0"/>
              </a:spcBef>
              <a:buNone/>
              <a:defRPr b="0" i="0" sz="900" u="none" cap="none" strike="noStrike">
                <a:solidFill>
                  <a:schemeClr val="lt2"/>
                </a:solidFill>
                <a:latin typeface="Calibri"/>
                <a:ea typeface="Calibri"/>
                <a:cs typeface="Calibri"/>
                <a:sym typeface="Calibri"/>
              </a:defRPr>
            </a:lvl5pPr>
            <a:lvl6pPr indent="0" lvl="5" marL="0" marR="0" rtl="0" algn="r">
              <a:spcBef>
                <a:spcPts val="0"/>
              </a:spcBef>
              <a:buNone/>
              <a:defRPr b="0" i="0" sz="900" u="none" cap="none" strike="noStrike">
                <a:solidFill>
                  <a:schemeClr val="lt2"/>
                </a:solidFill>
                <a:latin typeface="Calibri"/>
                <a:ea typeface="Calibri"/>
                <a:cs typeface="Calibri"/>
                <a:sym typeface="Calibri"/>
              </a:defRPr>
            </a:lvl6pPr>
            <a:lvl7pPr indent="0" lvl="6" marL="0" marR="0" rtl="0" algn="r">
              <a:spcBef>
                <a:spcPts val="0"/>
              </a:spcBef>
              <a:buNone/>
              <a:defRPr b="0" i="0" sz="900" u="none" cap="none" strike="noStrike">
                <a:solidFill>
                  <a:schemeClr val="lt2"/>
                </a:solidFill>
                <a:latin typeface="Calibri"/>
                <a:ea typeface="Calibri"/>
                <a:cs typeface="Calibri"/>
                <a:sym typeface="Calibri"/>
              </a:defRPr>
            </a:lvl7pPr>
            <a:lvl8pPr indent="0" lvl="7" marL="0" marR="0" rtl="0" algn="r">
              <a:spcBef>
                <a:spcPts val="0"/>
              </a:spcBef>
              <a:buNone/>
              <a:defRPr b="0" i="0" sz="900" u="none" cap="none" strike="noStrike">
                <a:solidFill>
                  <a:schemeClr val="lt2"/>
                </a:solidFill>
                <a:latin typeface="Calibri"/>
                <a:ea typeface="Calibri"/>
                <a:cs typeface="Calibri"/>
                <a:sym typeface="Calibri"/>
              </a:defRPr>
            </a:lvl8pPr>
            <a:lvl9pPr indent="0" lvl="8" marL="0" marR="0" rtl="0" algn="r">
              <a:spcBef>
                <a:spcPts val="0"/>
              </a:spcBef>
              <a:buNone/>
              <a:defRPr b="0" i="0" sz="900" u="none" cap="none" strike="noStrike">
                <a:solidFill>
                  <a:schemeClr val="lt2"/>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transition spd="med">
    <p:fade thruBlk="1"/>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4" name="Shape 74"/>
        <p:cNvGrpSpPr/>
        <p:nvPr/>
      </p:nvGrpSpPr>
      <p:grpSpPr>
        <a:xfrm>
          <a:off x="0" y="0"/>
          <a:ext cx="0" cy="0"/>
          <a:chOff x="0" y="0"/>
          <a:chExt cx="0" cy="0"/>
        </a:xfrm>
      </p:grpSpPr>
      <p:sp>
        <p:nvSpPr>
          <p:cNvPr id="75" name="Shape 75"/>
          <p:cNvSpPr txBox="1"/>
          <p:nvPr>
            <p:ph type="title"/>
          </p:nvPr>
        </p:nvSpPr>
        <p:spPr>
          <a:xfrm>
            <a:off x="960120" y="349757"/>
            <a:ext cx="7221600" cy="1021500"/>
          </a:xfrm>
          <a:prstGeom prst="rect">
            <a:avLst/>
          </a:prstGeom>
          <a:noFill/>
          <a:ln>
            <a:noFill/>
          </a:ln>
        </p:spPr>
        <p:txBody>
          <a:bodyPr anchorCtr="0" anchor="ctr" bIns="68575" lIns="68575" spcFirstLastPara="1" rIns="68575" wrap="square" tIns="68575"/>
          <a:lstStyle>
            <a:lvl1pPr indent="0" lvl="0" marL="0" marR="0" rtl="0" algn="l">
              <a:lnSpc>
                <a:spcPct val="95000"/>
              </a:lnSpc>
              <a:spcBef>
                <a:spcPts val="0"/>
              </a:spcBef>
              <a:spcAft>
                <a:spcPts val="0"/>
              </a:spcAft>
              <a:buClr>
                <a:schemeClr val="lt1"/>
              </a:buClr>
              <a:buSzPts val="2300"/>
              <a:buFont typeface="Calibri"/>
              <a:buNone/>
              <a:defRPr b="0" i="0" sz="2300" u="none" cap="none" strike="noStrike">
                <a:solidFill>
                  <a:schemeClr val="lt1"/>
                </a:solidFill>
                <a:latin typeface="Calibri"/>
                <a:ea typeface="Calibri"/>
                <a:cs typeface="Calibri"/>
                <a:sym typeface="Calibri"/>
              </a:defRPr>
            </a:lvl1pPr>
            <a:lvl2pPr indent="0" lvl="1">
              <a:spcBef>
                <a:spcPts val="0"/>
              </a:spcBef>
              <a:spcAft>
                <a:spcPts val="0"/>
              </a:spcAft>
              <a:buSzPts val="1100"/>
              <a:buNone/>
              <a:defRPr sz="1400"/>
            </a:lvl2pPr>
            <a:lvl3pPr indent="0" lvl="2">
              <a:spcBef>
                <a:spcPts val="0"/>
              </a:spcBef>
              <a:spcAft>
                <a:spcPts val="0"/>
              </a:spcAft>
              <a:buSzPts val="1100"/>
              <a:buNone/>
              <a:defRPr sz="1400"/>
            </a:lvl3pPr>
            <a:lvl4pPr indent="0" lvl="3">
              <a:spcBef>
                <a:spcPts val="0"/>
              </a:spcBef>
              <a:spcAft>
                <a:spcPts val="0"/>
              </a:spcAft>
              <a:buSzPts val="1100"/>
              <a:buNone/>
              <a:defRPr sz="1400"/>
            </a:lvl4pPr>
            <a:lvl5pPr indent="0" lvl="4">
              <a:spcBef>
                <a:spcPts val="0"/>
              </a:spcBef>
              <a:spcAft>
                <a:spcPts val="0"/>
              </a:spcAft>
              <a:buSzPts val="1100"/>
              <a:buNone/>
              <a:defRPr sz="1400"/>
            </a:lvl5pPr>
            <a:lvl6pPr indent="0" lvl="5">
              <a:spcBef>
                <a:spcPts val="0"/>
              </a:spcBef>
              <a:spcAft>
                <a:spcPts val="0"/>
              </a:spcAft>
              <a:buSzPts val="1100"/>
              <a:buNone/>
              <a:defRPr sz="1400"/>
            </a:lvl6pPr>
            <a:lvl7pPr indent="0" lvl="6">
              <a:spcBef>
                <a:spcPts val="0"/>
              </a:spcBef>
              <a:spcAft>
                <a:spcPts val="0"/>
              </a:spcAft>
              <a:buSzPts val="1100"/>
              <a:buNone/>
              <a:defRPr sz="1400"/>
            </a:lvl7pPr>
            <a:lvl8pPr indent="0" lvl="7">
              <a:spcBef>
                <a:spcPts val="0"/>
              </a:spcBef>
              <a:spcAft>
                <a:spcPts val="0"/>
              </a:spcAft>
              <a:buSzPts val="1100"/>
              <a:buNone/>
              <a:defRPr sz="1400"/>
            </a:lvl8pPr>
            <a:lvl9pPr indent="0" lvl="8">
              <a:spcBef>
                <a:spcPts val="0"/>
              </a:spcBef>
              <a:spcAft>
                <a:spcPts val="0"/>
              </a:spcAft>
              <a:buSzPts val="1100"/>
              <a:buNone/>
              <a:defRPr sz="1400"/>
            </a:lvl9pPr>
          </a:lstStyle>
          <a:p/>
        </p:txBody>
      </p:sp>
      <p:sp>
        <p:nvSpPr>
          <p:cNvPr id="76" name="Shape 76"/>
          <p:cNvSpPr txBox="1"/>
          <p:nvPr>
            <p:ph idx="1" type="body"/>
          </p:nvPr>
        </p:nvSpPr>
        <p:spPr>
          <a:xfrm rot="5400000">
            <a:off x="3075894" y="-472838"/>
            <a:ext cx="2989800" cy="7221600"/>
          </a:xfrm>
          <a:prstGeom prst="rect">
            <a:avLst/>
          </a:prstGeom>
          <a:noFill/>
          <a:ln>
            <a:noFill/>
          </a:ln>
        </p:spPr>
        <p:txBody>
          <a:bodyPr anchorCtr="0" anchor="t" bIns="68575" lIns="68575" spcFirstLastPara="1" rIns="68575" wrap="square" tIns="68575"/>
          <a:lstStyle>
            <a:lvl1pPr indent="-336550" lvl="0" marL="457200" marR="0" rtl="0" algn="l">
              <a:lnSpc>
                <a:spcPct val="100000"/>
              </a:lnSpc>
              <a:spcBef>
                <a:spcPts val="1100"/>
              </a:spcBef>
              <a:spcAft>
                <a:spcPts val="0"/>
              </a:spcAft>
              <a:buClr>
                <a:schemeClr val="dk1"/>
              </a:buClr>
              <a:buSzPts val="1700"/>
              <a:buFont typeface="Noto Sans Symbols"/>
              <a:buChar char="▪"/>
              <a:defRPr b="0" i="0" sz="1700" u="none" cap="none" strike="noStrike">
                <a:solidFill>
                  <a:schemeClr val="dk1"/>
                </a:solidFill>
                <a:latin typeface="Calibri"/>
                <a:ea typeface="Calibri"/>
                <a:cs typeface="Calibri"/>
                <a:sym typeface="Calibri"/>
              </a:defRPr>
            </a:lvl1pPr>
            <a:lvl2pPr indent="-323850" lvl="1" marL="914400" marR="0" rtl="0" algn="l">
              <a:lnSpc>
                <a:spcPct val="100000"/>
              </a:lnSpc>
              <a:spcBef>
                <a:spcPts val="200"/>
              </a:spcBef>
              <a:spcAft>
                <a:spcPts val="0"/>
              </a:spcAft>
              <a:buClr>
                <a:schemeClr val="dk1"/>
              </a:buClr>
              <a:buSzPts val="1500"/>
              <a:buFont typeface="Noto Sans Symbols"/>
              <a:buChar char="▪"/>
              <a:defRPr b="0" i="0" sz="1500" u="none" cap="none" strike="noStrike">
                <a:solidFill>
                  <a:schemeClr val="dk1"/>
                </a:solidFill>
                <a:latin typeface="Calibri"/>
                <a:ea typeface="Calibri"/>
                <a:cs typeface="Calibri"/>
                <a:sym typeface="Calibri"/>
              </a:defRPr>
            </a:lvl2pPr>
            <a:lvl3pPr indent="-317500" lvl="2" marL="1371600" marR="0" rtl="0" algn="l">
              <a:lnSpc>
                <a:spcPct val="100000"/>
              </a:lnSpc>
              <a:spcBef>
                <a:spcPts val="2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3pPr>
            <a:lvl4pPr indent="-304800" lvl="3" marL="1828800" marR="0" rtl="0" algn="l">
              <a:lnSpc>
                <a:spcPct val="100000"/>
              </a:lnSpc>
              <a:spcBef>
                <a:spcPts val="0"/>
              </a:spcBef>
              <a:spcAft>
                <a:spcPts val="0"/>
              </a:spcAft>
              <a:buClr>
                <a:schemeClr val="dk1"/>
              </a:buClr>
              <a:buSzPts val="1200"/>
              <a:buFont typeface="Noto Sans Symbols"/>
              <a:buChar char="▪"/>
              <a:defRPr b="0" i="0" sz="1200" u="none" cap="none" strike="noStrike">
                <a:solidFill>
                  <a:schemeClr val="dk1"/>
                </a:solidFill>
                <a:latin typeface="Calibri"/>
                <a:ea typeface="Calibri"/>
                <a:cs typeface="Calibri"/>
                <a:sym typeface="Calibri"/>
              </a:defRPr>
            </a:lvl4pPr>
            <a:lvl5pPr indent="-304800" lvl="4" marL="2286000" marR="0" rtl="0" algn="l">
              <a:lnSpc>
                <a:spcPct val="100000"/>
              </a:lnSpc>
              <a:spcBef>
                <a:spcPts val="0"/>
              </a:spcBef>
              <a:spcAft>
                <a:spcPts val="0"/>
              </a:spcAft>
              <a:buClr>
                <a:schemeClr val="dk1"/>
              </a:buClr>
              <a:buSzPts val="1200"/>
              <a:buFont typeface="Noto Sans Symbols"/>
              <a:buChar char="▪"/>
              <a:defRPr b="0" i="0" sz="1200" u="none" cap="none" strike="noStrike">
                <a:solidFill>
                  <a:schemeClr val="dk1"/>
                </a:solidFill>
                <a:latin typeface="Calibri"/>
                <a:ea typeface="Calibri"/>
                <a:cs typeface="Calibri"/>
                <a:sym typeface="Calibri"/>
              </a:defRPr>
            </a:lvl5pPr>
            <a:lvl6pPr indent="-304800" lvl="5" marL="2743200" marR="0" rtl="0" algn="l">
              <a:lnSpc>
                <a:spcPct val="100000"/>
              </a:lnSpc>
              <a:spcBef>
                <a:spcPts val="0"/>
              </a:spcBef>
              <a:spcAft>
                <a:spcPts val="0"/>
              </a:spcAft>
              <a:buClr>
                <a:schemeClr val="dk1"/>
              </a:buClr>
              <a:buSzPts val="1200"/>
              <a:buFont typeface="Noto Sans Symbols"/>
              <a:buChar char="▪"/>
              <a:defRPr b="0" i="0" sz="1200" u="none" cap="none" strike="noStrike">
                <a:solidFill>
                  <a:schemeClr val="dk1"/>
                </a:solidFill>
                <a:latin typeface="Calibri"/>
                <a:ea typeface="Calibri"/>
                <a:cs typeface="Calibri"/>
                <a:sym typeface="Calibri"/>
              </a:defRPr>
            </a:lvl6pPr>
            <a:lvl7pPr indent="-304800" lvl="6" marL="3200400" marR="0" rtl="0" algn="l">
              <a:lnSpc>
                <a:spcPct val="100000"/>
              </a:lnSpc>
              <a:spcBef>
                <a:spcPts val="0"/>
              </a:spcBef>
              <a:spcAft>
                <a:spcPts val="0"/>
              </a:spcAft>
              <a:buClr>
                <a:schemeClr val="dk1"/>
              </a:buClr>
              <a:buSzPts val="1200"/>
              <a:buFont typeface="Noto Sans Symbols"/>
              <a:buChar char="▪"/>
              <a:defRPr b="0" i="0" sz="1200" u="none" cap="none" strike="noStrike">
                <a:solidFill>
                  <a:schemeClr val="dk1"/>
                </a:solidFill>
                <a:latin typeface="Calibri"/>
                <a:ea typeface="Calibri"/>
                <a:cs typeface="Calibri"/>
                <a:sym typeface="Calibri"/>
              </a:defRPr>
            </a:lvl7pPr>
            <a:lvl8pPr indent="-304800" lvl="7" marL="3657600" marR="0" rtl="0" algn="l">
              <a:lnSpc>
                <a:spcPct val="100000"/>
              </a:lnSpc>
              <a:spcBef>
                <a:spcPts val="0"/>
              </a:spcBef>
              <a:spcAft>
                <a:spcPts val="0"/>
              </a:spcAft>
              <a:buClr>
                <a:schemeClr val="dk1"/>
              </a:buClr>
              <a:buSzPts val="1200"/>
              <a:buFont typeface="Noto Sans Symbols"/>
              <a:buChar char="▪"/>
              <a:defRPr b="0" i="0" sz="1200" u="none" cap="none" strike="noStrike">
                <a:solidFill>
                  <a:schemeClr val="dk1"/>
                </a:solidFill>
                <a:latin typeface="Calibri"/>
                <a:ea typeface="Calibri"/>
                <a:cs typeface="Calibri"/>
                <a:sym typeface="Calibri"/>
              </a:defRPr>
            </a:lvl8pPr>
            <a:lvl9pPr indent="-304800" lvl="8" marL="4114800" marR="0" rtl="0" algn="l">
              <a:lnSpc>
                <a:spcPct val="100000"/>
              </a:lnSpc>
              <a:spcBef>
                <a:spcPts val="0"/>
              </a:spcBef>
              <a:spcAft>
                <a:spcPts val="0"/>
              </a:spcAft>
              <a:buClr>
                <a:schemeClr val="dk1"/>
              </a:buClr>
              <a:buSzPts val="1200"/>
              <a:buFont typeface="Noto Sans Symbols"/>
              <a:buChar char="▪"/>
              <a:defRPr b="0" i="0" sz="120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960120" y="4767263"/>
            <a:ext cx="14790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b="0" i="0" sz="900" u="none" cap="none" strike="noStrike">
                <a:solidFill>
                  <a:schemeClr val="dk1"/>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2439080" y="4767263"/>
            <a:ext cx="4265700" cy="273900"/>
          </a:xfrm>
          <a:prstGeom prst="rect">
            <a:avLst/>
          </a:prstGeom>
          <a:noFill/>
          <a:ln>
            <a:noFill/>
          </a:ln>
        </p:spPr>
        <p:txBody>
          <a:bodyPr anchorCtr="0" anchor="ctr" bIns="68575" lIns="68575" spcFirstLastPara="1" rIns="68575" wrap="square" tIns="68575"/>
          <a:lstStyle>
            <a:lvl1pPr indent="0" lvl="0" marL="0" marR="0" rtl="0" algn="ctr">
              <a:spcBef>
                <a:spcPts val="0"/>
              </a:spcBef>
              <a:spcAft>
                <a:spcPts val="0"/>
              </a:spcAft>
              <a:buSzPts val="1100"/>
              <a:buNone/>
              <a:defRPr b="0" i="0" sz="900" u="none" cap="none" strike="noStrike">
                <a:solidFill>
                  <a:schemeClr val="dk1"/>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6704920" y="4767263"/>
            <a:ext cx="14766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chemeClr val="dk1"/>
                </a:solidFill>
                <a:latin typeface="Calibri"/>
                <a:ea typeface="Calibri"/>
                <a:cs typeface="Calibri"/>
                <a:sym typeface="Calibri"/>
              </a:defRPr>
            </a:lvl1pPr>
            <a:lvl2pPr indent="0" lvl="1" marL="0" marR="0" rtl="0" algn="r">
              <a:spcBef>
                <a:spcPts val="0"/>
              </a:spcBef>
              <a:buNone/>
              <a:defRPr b="0" i="0" sz="900" u="none" cap="none" strike="noStrike">
                <a:solidFill>
                  <a:schemeClr val="dk1"/>
                </a:solidFill>
                <a:latin typeface="Calibri"/>
                <a:ea typeface="Calibri"/>
                <a:cs typeface="Calibri"/>
                <a:sym typeface="Calibri"/>
              </a:defRPr>
            </a:lvl2pPr>
            <a:lvl3pPr indent="0" lvl="2" marL="0" marR="0" rtl="0" algn="r">
              <a:spcBef>
                <a:spcPts val="0"/>
              </a:spcBef>
              <a:buNone/>
              <a:defRPr b="0" i="0" sz="900" u="none" cap="none" strike="noStrike">
                <a:solidFill>
                  <a:schemeClr val="dk1"/>
                </a:solidFill>
                <a:latin typeface="Calibri"/>
                <a:ea typeface="Calibri"/>
                <a:cs typeface="Calibri"/>
                <a:sym typeface="Calibri"/>
              </a:defRPr>
            </a:lvl3pPr>
            <a:lvl4pPr indent="0" lvl="3" marL="0" marR="0" rtl="0" algn="r">
              <a:spcBef>
                <a:spcPts val="0"/>
              </a:spcBef>
              <a:buNone/>
              <a:defRPr b="0" i="0" sz="900" u="none" cap="none" strike="noStrike">
                <a:solidFill>
                  <a:schemeClr val="dk1"/>
                </a:solidFill>
                <a:latin typeface="Calibri"/>
                <a:ea typeface="Calibri"/>
                <a:cs typeface="Calibri"/>
                <a:sym typeface="Calibri"/>
              </a:defRPr>
            </a:lvl4pPr>
            <a:lvl5pPr indent="0" lvl="4" marL="0" marR="0" rtl="0" algn="r">
              <a:spcBef>
                <a:spcPts val="0"/>
              </a:spcBef>
              <a:buNone/>
              <a:defRPr b="0" i="0" sz="900" u="none" cap="none" strike="noStrike">
                <a:solidFill>
                  <a:schemeClr val="dk1"/>
                </a:solidFill>
                <a:latin typeface="Calibri"/>
                <a:ea typeface="Calibri"/>
                <a:cs typeface="Calibri"/>
                <a:sym typeface="Calibri"/>
              </a:defRPr>
            </a:lvl5pPr>
            <a:lvl6pPr indent="0" lvl="5" marL="0" marR="0" rtl="0" algn="r">
              <a:spcBef>
                <a:spcPts val="0"/>
              </a:spcBef>
              <a:buNone/>
              <a:defRPr b="0" i="0" sz="900" u="none" cap="none" strike="noStrike">
                <a:solidFill>
                  <a:schemeClr val="dk1"/>
                </a:solidFill>
                <a:latin typeface="Calibri"/>
                <a:ea typeface="Calibri"/>
                <a:cs typeface="Calibri"/>
                <a:sym typeface="Calibri"/>
              </a:defRPr>
            </a:lvl6pPr>
            <a:lvl7pPr indent="0" lvl="6" marL="0" marR="0" rtl="0" algn="r">
              <a:spcBef>
                <a:spcPts val="0"/>
              </a:spcBef>
              <a:buNone/>
              <a:defRPr b="0" i="0" sz="900" u="none" cap="none" strike="noStrike">
                <a:solidFill>
                  <a:schemeClr val="dk1"/>
                </a:solidFill>
                <a:latin typeface="Calibri"/>
                <a:ea typeface="Calibri"/>
                <a:cs typeface="Calibri"/>
                <a:sym typeface="Calibri"/>
              </a:defRPr>
            </a:lvl7pPr>
            <a:lvl8pPr indent="0" lvl="7" marL="0" marR="0" rtl="0" algn="r">
              <a:spcBef>
                <a:spcPts val="0"/>
              </a:spcBef>
              <a:buNone/>
              <a:defRPr b="0" i="0" sz="900" u="none" cap="none" strike="noStrike">
                <a:solidFill>
                  <a:schemeClr val="dk1"/>
                </a:solidFill>
                <a:latin typeface="Calibri"/>
                <a:ea typeface="Calibri"/>
                <a:cs typeface="Calibri"/>
                <a:sym typeface="Calibri"/>
              </a:defRPr>
            </a:lvl8pPr>
            <a:lvl9pPr indent="0" lvl="8" marL="0" marR="0" rtl="0" algn="r">
              <a:spcBef>
                <a:spcPts val="0"/>
              </a:spcBef>
              <a:buNone/>
              <a:defRPr b="0" i="0" sz="900" u="none" cap="none" strike="noStrike">
                <a:solidFill>
                  <a:schemeClr val="dk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transition spd="med">
    <p:fade thruBlk="1"/>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showMasterSp="0" type="vertTitleAndTx">
  <p:cSld name="VERTICAL_TITLE_AND_VERTICAL_TEXT">
    <p:spTree>
      <p:nvGrpSpPr>
        <p:cNvPr id="80" name="Shape 80"/>
        <p:cNvGrpSpPr/>
        <p:nvPr/>
      </p:nvGrpSpPr>
      <p:grpSpPr>
        <a:xfrm>
          <a:off x="0" y="0"/>
          <a:ext cx="0" cy="0"/>
          <a:chOff x="0" y="0"/>
          <a:chExt cx="0" cy="0"/>
        </a:xfrm>
      </p:grpSpPr>
      <p:sp>
        <p:nvSpPr>
          <p:cNvPr id="81" name="Shape 81"/>
          <p:cNvSpPr/>
          <p:nvPr/>
        </p:nvSpPr>
        <p:spPr>
          <a:xfrm rot="5400000">
            <a:off x="6200780" y="2527625"/>
            <a:ext cx="5143500" cy="891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82" name="Shape 82"/>
          <p:cNvPicPr preferRelativeResize="0"/>
          <p:nvPr/>
        </p:nvPicPr>
        <p:blipFill rotWithShape="1">
          <a:blip r:embed="rId2">
            <a:alphaModFix/>
          </a:blip>
          <a:srcRect b="0" l="0" r="0" t="0"/>
          <a:stretch/>
        </p:blipFill>
        <p:spPr>
          <a:xfrm rot="5400000">
            <a:off x="5642531" y="2057655"/>
            <a:ext cx="5143075" cy="1028615"/>
          </a:xfrm>
          <a:prstGeom prst="rect">
            <a:avLst/>
          </a:prstGeom>
          <a:noFill/>
          <a:ln>
            <a:noFill/>
          </a:ln>
        </p:spPr>
      </p:pic>
      <p:sp>
        <p:nvSpPr>
          <p:cNvPr id="83" name="Shape 83"/>
          <p:cNvSpPr txBox="1"/>
          <p:nvPr>
            <p:ph type="title"/>
          </p:nvPr>
        </p:nvSpPr>
        <p:spPr>
          <a:xfrm rot="5400000">
            <a:off x="6070826" y="1975687"/>
            <a:ext cx="4286100" cy="1028100"/>
          </a:xfrm>
          <a:prstGeom prst="rect">
            <a:avLst/>
          </a:prstGeom>
          <a:noFill/>
          <a:ln>
            <a:noFill/>
          </a:ln>
        </p:spPr>
        <p:txBody>
          <a:bodyPr anchorCtr="0" anchor="ctr" bIns="68575" lIns="68575" spcFirstLastPara="1" rIns="68575" wrap="square" tIns="68575"/>
          <a:lstStyle>
            <a:lvl1pPr indent="0" lvl="0" marL="0" marR="0" rtl="0" algn="l">
              <a:lnSpc>
                <a:spcPct val="95000"/>
              </a:lnSpc>
              <a:spcBef>
                <a:spcPts val="0"/>
              </a:spcBef>
              <a:spcAft>
                <a:spcPts val="0"/>
              </a:spcAft>
              <a:buClr>
                <a:schemeClr val="lt1"/>
              </a:buClr>
              <a:buSzPts val="2300"/>
              <a:buFont typeface="Calibri"/>
              <a:buNone/>
              <a:defRPr b="0" i="0" sz="2300" u="none" cap="none" strike="noStrike">
                <a:solidFill>
                  <a:schemeClr val="lt1"/>
                </a:solidFill>
                <a:latin typeface="Calibri"/>
                <a:ea typeface="Calibri"/>
                <a:cs typeface="Calibri"/>
                <a:sym typeface="Calibri"/>
              </a:defRPr>
            </a:lvl1pPr>
            <a:lvl2pPr indent="0" lvl="1">
              <a:spcBef>
                <a:spcPts val="0"/>
              </a:spcBef>
              <a:spcAft>
                <a:spcPts val="0"/>
              </a:spcAft>
              <a:buSzPts val="1100"/>
              <a:buNone/>
              <a:defRPr sz="1400"/>
            </a:lvl2pPr>
            <a:lvl3pPr indent="0" lvl="2">
              <a:spcBef>
                <a:spcPts val="0"/>
              </a:spcBef>
              <a:spcAft>
                <a:spcPts val="0"/>
              </a:spcAft>
              <a:buSzPts val="1100"/>
              <a:buNone/>
              <a:defRPr sz="1400"/>
            </a:lvl3pPr>
            <a:lvl4pPr indent="0" lvl="3">
              <a:spcBef>
                <a:spcPts val="0"/>
              </a:spcBef>
              <a:spcAft>
                <a:spcPts val="0"/>
              </a:spcAft>
              <a:buSzPts val="1100"/>
              <a:buNone/>
              <a:defRPr sz="1400"/>
            </a:lvl4pPr>
            <a:lvl5pPr indent="0" lvl="4">
              <a:spcBef>
                <a:spcPts val="0"/>
              </a:spcBef>
              <a:spcAft>
                <a:spcPts val="0"/>
              </a:spcAft>
              <a:buSzPts val="1100"/>
              <a:buNone/>
              <a:defRPr sz="1400"/>
            </a:lvl5pPr>
            <a:lvl6pPr indent="0" lvl="5">
              <a:spcBef>
                <a:spcPts val="0"/>
              </a:spcBef>
              <a:spcAft>
                <a:spcPts val="0"/>
              </a:spcAft>
              <a:buSzPts val="1100"/>
              <a:buNone/>
              <a:defRPr sz="1400"/>
            </a:lvl6pPr>
            <a:lvl7pPr indent="0" lvl="6">
              <a:spcBef>
                <a:spcPts val="0"/>
              </a:spcBef>
              <a:spcAft>
                <a:spcPts val="0"/>
              </a:spcAft>
              <a:buSzPts val="1100"/>
              <a:buNone/>
              <a:defRPr sz="1400"/>
            </a:lvl7pPr>
            <a:lvl8pPr indent="0" lvl="7">
              <a:spcBef>
                <a:spcPts val="0"/>
              </a:spcBef>
              <a:spcAft>
                <a:spcPts val="0"/>
              </a:spcAft>
              <a:buSzPts val="1100"/>
              <a:buNone/>
              <a:defRPr sz="1400"/>
            </a:lvl8pPr>
            <a:lvl9pPr indent="0" lvl="8">
              <a:spcBef>
                <a:spcPts val="0"/>
              </a:spcBef>
              <a:spcAft>
                <a:spcPts val="0"/>
              </a:spcAft>
              <a:buSzPts val="1100"/>
              <a:buNone/>
              <a:defRPr sz="1400"/>
            </a:lvl9pPr>
          </a:lstStyle>
          <a:p/>
        </p:txBody>
      </p:sp>
      <p:sp>
        <p:nvSpPr>
          <p:cNvPr id="84" name="Shape 84"/>
          <p:cNvSpPr txBox="1"/>
          <p:nvPr>
            <p:ph idx="1" type="body"/>
          </p:nvPr>
        </p:nvSpPr>
        <p:spPr>
          <a:xfrm rot="5400000">
            <a:off x="1775465" y="-1145213"/>
            <a:ext cx="4286100" cy="7269900"/>
          </a:xfrm>
          <a:prstGeom prst="rect">
            <a:avLst/>
          </a:prstGeom>
          <a:noFill/>
          <a:ln>
            <a:noFill/>
          </a:ln>
        </p:spPr>
        <p:txBody>
          <a:bodyPr anchorCtr="0" anchor="t" bIns="68575" lIns="68575" spcFirstLastPara="1" rIns="68575" wrap="square" tIns="68575"/>
          <a:lstStyle>
            <a:lvl1pPr indent="-336550" lvl="0" marL="457200" marR="0" rtl="0" algn="l">
              <a:lnSpc>
                <a:spcPct val="100000"/>
              </a:lnSpc>
              <a:spcBef>
                <a:spcPts val="1100"/>
              </a:spcBef>
              <a:spcAft>
                <a:spcPts val="0"/>
              </a:spcAft>
              <a:buClr>
                <a:schemeClr val="dk1"/>
              </a:buClr>
              <a:buSzPts val="1700"/>
              <a:buFont typeface="Noto Sans Symbols"/>
              <a:buChar char="▪"/>
              <a:defRPr b="0" i="0" sz="1700" u="none" cap="none" strike="noStrike">
                <a:solidFill>
                  <a:schemeClr val="dk1"/>
                </a:solidFill>
                <a:latin typeface="Calibri"/>
                <a:ea typeface="Calibri"/>
                <a:cs typeface="Calibri"/>
                <a:sym typeface="Calibri"/>
              </a:defRPr>
            </a:lvl1pPr>
            <a:lvl2pPr indent="-323850" lvl="1" marL="914400" marR="0" rtl="0" algn="l">
              <a:lnSpc>
                <a:spcPct val="100000"/>
              </a:lnSpc>
              <a:spcBef>
                <a:spcPts val="200"/>
              </a:spcBef>
              <a:spcAft>
                <a:spcPts val="0"/>
              </a:spcAft>
              <a:buClr>
                <a:schemeClr val="dk1"/>
              </a:buClr>
              <a:buSzPts val="1500"/>
              <a:buFont typeface="Noto Sans Symbols"/>
              <a:buChar char="▪"/>
              <a:defRPr b="0" i="0" sz="1500" u="none" cap="none" strike="noStrike">
                <a:solidFill>
                  <a:schemeClr val="dk1"/>
                </a:solidFill>
                <a:latin typeface="Calibri"/>
                <a:ea typeface="Calibri"/>
                <a:cs typeface="Calibri"/>
                <a:sym typeface="Calibri"/>
              </a:defRPr>
            </a:lvl2pPr>
            <a:lvl3pPr indent="-317500" lvl="2" marL="1371600" marR="0" rtl="0" algn="l">
              <a:lnSpc>
                <a:spcPct val="100000"/>
              </a:lnSpc>
              <a:spcBef>
                <a:spcPts val="2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3pPr>
            <a:lvl4pPr indent="-304800" lvl="3" marL="1828800" marR="0" rtl="0" algn="l">
              <a:lnSpc>
                <a:spcPct val="100000"/>
              </a:lnSpc>
              <a:spcBef>
                <a:spcPts val="0"/>
              </a:spcBef>
              <a:spcAft>
                <a:spcPts val="0"/>
              </a:spcAft>
              <a:buClr>
                <a:schemeClr val="dk1"/>
              </a:buClr>
              <a:buSzPts val="1200"/>
              <a:buFont typeface="Noto Sans Symbols"/>
              <a:buChar char="▪"/>
              <a:defRPr b="0" i="0" sz="1200" u="none" cap="none" strike="noStrike">
                <a:solidFill>
                  <a:schemeClr val="dk1"/>
                </a:solidFill>
                <a:latin typeface="Calibri"/>
                <a:ea typeface="Calibri"/>
                <a:cs typeface="Calibri"/>
                <a:sym typeface="Calibri"/>
              </a:defRPr>
            </a:lvl4pPr>
            <a:lvl5pPr indent="-304800" lvl="4" marL="2286000" marR="0" rtl="0" algn="l">
              <a:lnSpc>
                <a:spcPct val="100000"/>
              </a:lnSpc>
              <a:spcBef>
                <a:spcPts val="0"/>
              </a:spcBef>
              <a:spcAft>
                <a:spcPts val="0"/>
              </a:spcAft>
              <a:buClr>
                <a:schemeClr val="dk1"/>
              </a:buClr>
              <a:buSzPts val="1200"/>
              <a:buFont typeface="Noto Sans Symbols"/>
              <a:buChar char="▪"/>
              <a:defRPr b="0" i="0" sz="1200" u="none" cap="none" strike="noStrike">
                <a:solidFill>
                  <a:schemeClr val="dk1"/>
                </a:solidFill>
                <a:latin typeface="Calibri"/>
                <a:ea typeface="Calibri"/>
                <a:cs typeface="Calibri"/>
                <a:sym typeface="Calibri"/>
              </a:defRPr>
            </a:lvl5pPr>
            <a:lvl6pPr indent="-304800" lvl="5" marL="2743200" marR="0" rtl="0" algn="l">
              <a:lnSpc>
                <a:spcPct val="100000"/>
              </a:lnSpc>
              <a:spcBef>
                <a:spcPts val="0"/>
              </a:spcBef>
              <a:spcAft>
                <a:spcPts val="0"/>
              </a:spcAft>
              <a:buClr>
                <a:schemeClr val="dk1"/>
              </a:buClr>
              <a:buSzPts val="1200"/>
              <a:buFont typeface="Noto Sans Symbols"/>
              <a:buChar char="▪"/>
              <a:defRPr b="0" i="0" sz="1200" u="none" cap="none" strike="noStrike">
                <a:solidFill>
                  <a:schemeClr val="dk1"/>
                </a:solidFill>
                <a:latin typeface="Calibri"/>
                <a:ea typeface="Calibri"/>
                <a:cs typeface="Calibri"/>
                <a:sym typeface="Calibri"/>
              </a:defRPr>
            </a:lvl6pPr>
            <a:lvl7pPr indent="-304800" lvl="6" marL="3200400" marR="0" rtl="0" algn="l">
              <a:lnSpc>
                <a:spcPct val="100000"/>
              </a:lnSpc>
              <a:spcBef>
                <a:spcPts val="0"/>
              </a:spcBef>
              <a:spcAft>
                <a:spcPts val="0"/>
              </a:spcAft>
              <a:buClr>
                <a:schemeClr val="dk1"/>
              </a:buClr>
              <a:buSzPts val="1200"/>
              <a:buFont typeface="Noto Sans Symbols"/>
              <a:buChar char="▪"/>
              <a:defRPr b="0" i="0" sz="1200" u="none" cap="none" strike="noStrike">
                <a:solidFill>
                  <a:schemeClr val="dk1"/>
                </a:solidFill>
                <a:latin typeface="Calibri"/>
                <a:ea typeface="Calibri"/>
                <a:cs typeface="Calibri"/>
                <a:sym typeface="Calibri"/>
              </a:defRPr>
            </a:lvl7pPr>
            <a:lvl8pPr indent="-304800" lvl="7" marL="3657600" marR="0" rtl="0" algn="l">
              <a:lnSpc>
                <a:spcPct val="100000"/>
              </a:lnSpc>
              <a:spcBef>
                <a:spcPts val="0"/>
              </a:spcBef>
              <a:spcAft>
                <a:spcPts val="0"/>
              </a:spcAft>
              <a:buClr>
                <a:schemeClr val="dk1"/>
              </a:buClr>
              <a:buSzPts val="1200"/>
              <a:buFont typeface="Noto Sans Symbols"/>
              <a:buChar char="▪"/>
              <a:defRPr b="0" i="0" sz="1200" u="none" cap="none" strike="noStrike">
                <a:solidFill>
                  <a:schemeClr val="dk1"/>
                </a:solidFill>
                <a:latin typeface="Calibri"/>
                <a:ea typeface="Calibri"/>
                <a:cs typeface="Calibri"/>
                <a:sym typeface="Calibri"/>
              </a:defRPr>
            </a:lvl8pPr>
            <a:lvl9pPr indent="-304800" lvl="8" marL="4114800" marR="0" rtl="0" algn="l">
              <a:lnSpc>
                <a:spcPct val="100000"/>
              </a:lnSpc>
              <a:spcBef>
                <a:spcPts val="0"/>
              </a:spcBef>
              <a:spcAft>
                <a:spcPts val="0"/>
              </a:spcAft>
              <a:buClr>
                <a:schemeClr val="dk1"/>
              </a:buClr>
              <a:buSzPts val="1200"/>
              <a:buFont typeface="Noto Sans Symbols"/>
              <a:buChar char="▪"/>
              <a:defRPr b="0" i="0" sz="1200" u="none" cap="none" strike="noStrike">
                <a:solidFill>
                  <a:schemeClr val="dk1"/>
                </a:solidFill>
                <a:latin typeface="Calibri"/>
                <a:ea typeface="Calibri"/>
                <a:cs typeface="Calibri"/>
                <a:sym typeface="Calibri"/>
              </a:defRPr>
            </a:lvl9pPr>
          </a:lstStyle>
          <a:p/>
        </p:txBody>
      </p:sp>
      <p:sp>
        <p:nvSpPr>
          <p:cNvPr id="85" name="Shape 85"/>
          <p:cNvSpPr txBox="1"/>
          <p:nvPr>
            <p:ph idx="10" type="dt"/>
          </p:nvPr>
        </p:nvSpPr>
        <p:spPr>
          <a:xfrm>
            <a:off x="283649" y="4767263"/>
            <a:ext cx="14790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b="0" i="0" sz="900" u="none" cap="none" strike="noStrike">
                <a:solidFill>
                  <a:schemeClr val="dk1"/>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86" name="Shape 86"/>
          <p:cNvSpPr txBox="1"/>
          <p:nvPr>
            <p:ph idx="11" type="ftr"/>
          </p:nvPr>
        </p:nvSpPr>
        <p:spPr>
          <a:xfrm>
            <a:off x="1786781" y="4767263"/>
            <a:ext cx="4265700" cy="273900"/>
          </a:xfrm>
          <a:prstGeom prst="rect">
            <a:avLst/>
          </a:prstGeom>
          <a:noFill/>
          <a:ln>
            <a:noFill/>
          </a:ln>
        </p:spPr>
        <p:txBody>
          <a:bodyPr anchorCtr="0" anchor="ctr" bIns="68575" lIns="68575" spcFirstLastPara="1" rIns="68575" wrap="square" tIns="68575"/>
          <a:lstStyle>
            <a:lvl1pPr indent="0" lvl="0" marL="0" marR="0" rtl="0" algn="ctr">
              <a:spcBef>
                <a:spcPts val="0"/>
              </a:spcBef>
              <a:spcAft>
                <a:spcPts val="0"/>
              </a:spcAft>
              <a:buSzPts val="1100"/>
              <a:buNone/>
              <a:defRPr b="0" i="0" sz="900" u="none" cap="none" strike="noStrike">
                <a:solidFill>
                  <a:schemeClr val="dk1"/>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87" name="Shape 87"/>
          <p:cNvSpPr txBox="1"/>
          <p:nvPr>
            <p:ph idx="12" type="sldNum"/>
          </p:nvPr>
        </p:nvSpPr>
        <p:spPr>
          <a:xfrm>
            <a:off x="6076792" y="4767263"/>
            <a:ext cx="14766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chemeClr val="dk1"/>
                </a:solidFill>
                <a:latin typeface="Calibri"/>
                <a:ea typeface="Calibri"/>
                <a:cs typeface="Calibri"/>
                <a:sym typeface="Calibri"/>
              </a:defRPr>
            </a:lvl1pPr>
            <a:lvl2pPr indent="0" lvl="1" marL="0" marR="0" rtl="0" algn="r">
              <a:spcBef>
                <a:spcPts val="0"/>
              </a:spcBef>
              <a:buNone/>
              <a:defRPr b="0" i="0" sz="900" u="none" cap="none" strike="noStrike">
                <a:solidFill>
                  <a:schemeClr val="dk1"/>
                </a:solidFill>
                <a:latin typeface="Calibri"/>
                <a:ea typeface="Calibri"/>
                <a:cs typeface="Calibri"/>
                <a:sym typeface="Calibri"/>
              </a:defRPr>
            </a:lvl2pPr>
            <a:lvl3pPr indent="0" lvl="2" marL="0" marR="0" rtl="0" algn="r">
              <a:spcBef>
                <a:spcPts val="0"/>
              </a:spcBef>
              <a:buNone/>
              <a:defRPr b="0" i="0" sz="900" u="none" cap="none" strike="noStrike">
                <a:solidFill>
                  <a:schemeClr val="dk1"/>
                </a:solidFill>
                <a:latin typeface="Calibri"/>
                <a:ea typeface="Calibri"/>
                <a:cs typeface="Calibri"/>
                <a:sym typeface="Calibri"/>
              </a:defRPr>
            </a:lvl3pPr>
            <a:lvl4pPr indent="0" lvl="3" marL="0" marR="0" rtl="0" algn="r">
              <a:spcBef>
                <a:spcPts val="0"/>
              </a:spcBef>
              <a:buNone/>
              <a:defRPr b="0" i="0" sz="900" u="none" cap="none" strike="noStrike">
                <a:solidFill>
                  <a:schemeClr val="dk1"/>
                </a:solidFill>
                <a:latin typeface="Calibri"/>
                <a:ea typeface="Calibri"/>
                <a:cs typeface="Calibri"/>
                <a:sym typeface="Calibri"/>
              </a:defRPr>
            </a:lvl4pPr>
            <a:lvl5pPr indent="0" lvl="4" marL="0" marR="0" rtl="0" algn="r">
              <a:spcBef>
                <a:spcPts val="0"/>
              </a:spcBef>
              <a:buNone/>
              <a:defRPr b="0" i="0" sz="900" u="none" cap="none" strike="noStrike">
                <a:solidFill>
                  <a:schemeClr val="dk1"/>
                </a:solidFill>
                <a:latin typeface="Calibri"/>
                <a:ea typeface="Calibri"/>
                <a:cs typeface="Calibri"/>
                <a:sym typeface="Calibri"/>
              </a:defRPr>
            </a:lvl5pPr>
            <a:lvl6pPr indent="0" lvl="5" marL="0" marR="0" rtl="0" algn="r">
              <a:spcBef>
                <a:spcPts val="0"/>
              </a:spcBef>
              <a:buNone/>
              <a:defRPr b="0" i="0" sz="900" u="none" cap="none" strike="noStrike">
                <a:solidFill>
                  <a:schemeClr val="dk1"/>
                </a:solidFill>
                <a:latin typeface="Calibri"/>
                <a:ea typeface="Calibri"/>
                <a:cs typeface="Calibri"/>
                <a:sym typeface="Calibri"/>
              </a:defRPr>
            </a:lvl6pPr>
            <a:lvl7pPr indent="0" lvl="6" marL="0" marR="0" rtl="0" algn="r">
              <a:spcBef>
                <a:spcPts val="0"/>
              </a:spcBef>
              <a:buNone/>
              <a:defRPr b="0" i="0" sz="900" u="none" cap="none" strike="noStrike">
                <a:solidFill>
                  <a:schemeClr val="dk1"/>
                </a:solidFill>
                <a:latin typeface="Calibri"/>
                <a:ea typeface="Calibri"/>
                <a:cs typeface="Calibri"/>
                <a:sym typeface="Calibri"/>
              </a:defRPr>
            </a:lvl7pPr>
            <a:lvl8pPr indent="0" lvl="7" marL="0" marR="0" rtl="0" algn="r">
              <a:spcBef>
                <a:spcPts val="0"/>
              </a:spcBef>
              <a:buNone/>
              <a:defRPr b="0" i="0" sz="900" u="none" cap="none" strike="noStrike">
                <a:solidFill>
                  <a:schemeClr val="dk1"/>
                </a:solidFill>
                <a:latin typeface="Calibri"/>
                <a:ea typeface="Calibri"/>
                <a:cs typeface="Calibri"/>
                <a:sym typeface="Calibri"/>
              </a:defRPr>
            </a:lvl8pPr>
            <a:lvl9pPr indent="0" lvl="8" marL="0" marR="0" rtl="0" algn="r">
              <a:spcBef>
                <a:spcPts val="0"/>
              </a:spcBef>
              <a:buNone/>
              <a:defRPr b="0" i="0" sz="900" u="none" cap="none" strike="noStrike">
                <a:solidFill>
                  <a:schemeClr val="dk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transition spd="med">
    <p:fade thruBlk="1"/>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8" name="Shape 88"/>
        <p:cNvGrpSpPr/>
        <p:nvPr/>
      </p:nvGrpSpPr>
      <p:grpSpPr>
        <a:xfrm>
          <a:off x="0" y="0"/>
          <a:ext cx="0" cy="0"/>
          <a:chOff x="0" y="0"/>
          <a:chExt cx="0" cy="0"/>
        </a:xfrm>
      </p:grpSpPr>
      <p:sp>
        <p:nvSpPr>
          <p:cNvPr id="89" name="Shape 89"/>
          <p:cNvSpPr txBox="1"/>
          <p:nvPr>
            <p:ph type="title"/>
          </p:nvPr>
        </p:nvSpPr>
        <p:spPr>
          <a:xfrm>
            <a:off x="311700" y="445025"/>
            <a:ext cx="8520600" cy="572700"/>
          </a:xfrm>
          <a:prstGeom prst="rect">
            <a:avLst/>
          </a:prstGeom>
        </p:spPr>
        <p:txBody>
          <a:bodyPr anchorCtr="0" anchor="ctr" bIns="68575" lIns="68575" spcFirstLastPara="1" rIns="68575" wrap="square" tIns="68575"/>
          <a:lstStyle>
            <a:lvl1pPr lvl="0" rtl="0">
              <a:spcBef>
                <a:spcPts val="0"/>
              </a:spcBef>
              <a:spcAft>
                <a:spcPts val="0"/>
              </a:spcAft>
              <a:buSzPts val="23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0" name="Shape 90"/>
          <p:cNvSpPr txBox="1"/>
          <p:nvPr>
            <p:ph idx="1" type="body"/>
          </p:nvPr>
        </p:nvSpPr>
        <p:spPr>
          <a:xfrm>
            <a:off x="311700" y="1152475"/>
            <a:ext cx="8520600" cy="3416400"/>
          </a:xfrm>
          <a:prstGeom prst="rect">
            <a:avLst/>
          </a:prstGeom>
        </p:spPr>
        <p:txBody>
          <a:bodyPr anchorCtr="0" anchor="t" bIns="68575" lIns="68575" spcFirstLastPara="1" rIns="68575" wrap="square" tIns="68575"/>
          <a:lstStyle>
            <a:lvl1pPr indent="-336550" lvl="0" marL="457200" rtl="0">
              <a:spcBef>
                <a:spcPts val="1100"/>
              </a:spcBef>
              <a:spcAft>
                <a:spcPts val="0"/>
              </a:spcAft>
              <a:buSzPts val="1700"/>
              <a:buChar char="▪"/>
              <a:defRPr/>
            </a:lvl1pPr>
            <a:lvl2pPr indent="-323850" lvl="1" marL="914400" rtl="0">
              <a:spcBef>
                <a:spcPts val="200"/>
              </a:spcBef>
              <a:spcAft>
                <a:spcPts val="0"/>
              </a:spcAft>
              <a:buSzPts val="1500"/>
              <a:buChar char="▪"/>
              <a:defRPr/>
            </a:lvl2pPr>
            <a:lvl3pPr indent="-317500" lvl="2" marL="1371600" rtl="0">
              <a:spcBef>
                <a:spcPts val="200"/>
              </a:spcBef>
              <a:spcAft>
                <a:spcPts val="0"/>
              </a:spcAft>
              <a:buSzPts val="14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91" name="Shape 91"/>
          <p:cNvSpPr txBox="1"/>
          <p:nvPr>
            <p:ph idx="12" type="sldNum"/>
          </p:nvPr>
        </p:nvSpPr>
        <p:spPr>
          <a:xfrm>
            <a:off x="8472458" y="4663217"/>
            <a:ext cx="548700" cy="393600"/>
          </a:xfrm>
          <a:prstGeom prst="rect">
            <a:avLst/>
          </a:prstGeom>
        </p:spPr>
        <p:txBody>
          <a:bodyPr anchorCtr="0" anchor="ctr" bIns="34275" lIns="68575" spcFirstLastPara="1" rIns="68575" wrap="square" tIns="342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Shape 22"/>
          <p:cNvSpPr txBox="1"/>
          <p:nvPr>
            <p:ph type="title"/>
          </p:nvPr>
        </p:nvSpPr>
        <p:spPr>
          <a:xfrm>
            <a:off x="960120" y="349757"/>
            <a:ext cx="7221600" cy="1021500"/>
          </a:xfrm>
          <a:prstGeom prst="rect">
            <a:avLst/>
          </a:prstGeom>
          <a:noFill/>
          <a:ln>
            <a:noFill/>
          </a:ln>
        </p:spPr>
        <p:txBody>
          <a:bodyPr anchorCtr="0" anchor="ctr" bIns="68575" lIns="68575" spcFirstLastPara="1" rIns="68575" wrap="square" tIns="68575"/>
          <a:lstStyle>
            <a:lvl1pPr indent="0" lvl="0" marL="0" marR="0" rtl="0" algn="l">
              <a:lnSpc>
                <a:spcPct val="95000"/>
              </a:lnSpc>
              <a:spcBef>
                <a:spcPts val="0"/>
              </a:spcBef>
              <a:spcAft>
                <a:spcPts val="0"/>
              </a:spcAft>
              <a:buClr>
                <a:schemeClr val="lt1"/>
              </a:buClr>
              <a:buSzPts val="2300"/>
              <a:buFont typeface="Calibri"/>
              <a:buNone/>
              <a:defRPr b="0" i="0" sz="2300" u="none" cap="none" strike="noStrike">
                <a:solidFill>
                  <a:schemeClr val="lt1"/>
                </a:solidFill>
                <a:latin typeface="Calibri"/>
                <a:ea typeface="Calibri"/>
                <a:cs typeface="Calibri"/>
                <a:sym typeface="Calibri"/>
              </a:defRPr>
            </a:lvl1pPr>
            <a:lvl2pPr indent="0" lvl="1">
              <a:spcBef>
                <a:spcPts val="0"/>
              </a:spcBef>
              <a:spcAft>
                <a:spcPts val="0"/>
              </a:spcAft>
              <a:buSzPts val="1100"/>
              <a:buNone/>
              <a:defRPr sz="1400"/>
            </a:lvl2pPr>
            <a:lvl3pPr indent="0" lvl="2">
              <a:spcBef>
                <a:spcPts val="0"/>
              </a:spcBef>
              <a:spcAft>
                <a:spcPts val="0"/>
              </a:spcAft>
              <a:buSzPts val="1100"/>
              <a:buNone/>
              <a:defRPr sz="1400"/>
            </a:lvl3pPr>
            <a:lvl4pPr indent="0" lvl="3">
              <a:spcBef>
                <a:spcPts val="0"/>
              </a:spcBef>
              <a:spcAft>
                <a:spcPts val="0"/>
              </a:spcAft>
              <a:buSzPts val="1100"/>
              <a:buNone/>
              <a:defRPr sz="1400"/>
            </a:lvl4pPr>
            <a:lvl5pPr indent="0" lvl="4">
              <a:spcBef>
                <a:spcPts val="0"/>
              </a:spcBef>
              <a:spcAft>
                <a:spcPts val="0"/>
              </a:spcAft>
              <a:buSzPts val="1100"/>
              <a:buNone/>
              <a:defRPr sz="1400"/>
            </a:lvl5pPr>
            <a:lvl6pPr indent="0" lvl="5">
              <a:spcBef>
                <a:spcPts val="0"/>
              </a:spcBef>
              <a:spcAft>
                <a:spcPts val="0"/>
              </a:spcAft>
              <a:buSzPts val="1100"/>
              <a:buNone/>
              <a:defRPr sz="1400"/>
            </a:lvl6pPr>
            <a:lvl7pPr indent="0" lvl="6">
              <a:spcBef>
                <a:spcPts val="0"/>
              </a:spcBef>
              <a:spcAft>
                <a:spcPts val="0"/>
              </a:spcAft>
              <a:buSzPts val="1100"/>
              <a:buNone/>
              <a:defRPr sz="1400"/>
            </a:lvl7pPr>
            <a:lvl8pPr indent="0" lvl="7">
              <a:spcBef>
                <a:spcPts val="0"/>
              </a:spcBef>
              <a:spcAft>
                <a:spcPts val="0"/>
              </a:spcAft>
              <a:buSzPts val="1100"/>
              <a:buNone/>
              <a:defRPr sz="1400"/>
            </a:lvl8pPr>
            <a:lvl9pPr indent="0" lvl="8">
              <a:spcBef>
                <a:spcPts val="0"/>
              </a:spcBef>
              <a:spcAft>
                <a:spcPts val="0"/>
              </a:spcAft>
              <a:buSzPts val="1100"/>
              <a:buNone/>
              <a:defRPr sz="1400"/>
            </a:lvl9pPr>
          </a:lstStyle>
          <a:p/>
        </p:txBody>
      </p:sp>
      <p:sp>
        <p:nvSpPr>
          <p:cNvPr id="23" name="Shape 23"/>
          <p:cNvSpPr txBox="1"/>
          <p:nvPr>
            <p:ph idx="1" type="body"/>
          </p:nvPr>
        </p:nvSpPr>
        <p:spPr>
          <a:xfrm>
            <a:off x="960120" y="1643062"/>
            <a:ext cx="7221600" cy="2989800"/>
          </a:xfrm>
          <a:prstGeom prst="rect">
            <a:avLst/>
          </a:prstGeom>
          <a:noFill/>
          <a:ln>
            <a:noFill/>
          </a:ln>
        </p:spPr>
        <p:txBody>
          <a:bodyPr anchorCtr="0" anchor="t" bIns="68575" lIns="68575" spcFirstLastPara="1" rIns="68575" wrap="square" tIns="68575"/>
          <a:lstStyle>
            <a:lvl1pPr indent="-336550" lvl="0" marL="457200" marR="0" rtl="0" algn="l">
              <a:lnSpc>
                <a:spcPct val="100000"/>
              </a:lnSpc>
              <a:spcBef>
                <a:spcPts val="1100"/>
              </a:spcBef>
              <a:spcAft>
                <a:spcPts val="0"/>
              </a:spcAft>
              <a:buClr>
                <a:schemeClr val="dk1"/>
              </a:buClr>
              <a:buSzPts val="1700"/>
              <a:buFont typeface="Noto Sans Symbols"/>
              <a:buChar char="▪"/>
              <a:defRPr b="0" i="0" sz="1700" u="none" cap="none" strike="noStrike">
                <a:solidFill>
                  <a:schemeClr val="dk1"/>
                </a:solidFill>
                <a:latin typeface="Calibri"/>
                <a:ea typeface="Calibri"/>
                <a:cs typeface="Calibri"/>
                <a:sym typeface="Calibri"/>
              </a:defRPr>
            </a:lvl1pPr>
            <a:lvl2pPr indent="-323850" lvl="1" marL="914400" marR="0" rtl="0" algn="l">
              <a:lnSpc>
                <a:spcPct val="100000"/>
              </a:lnSpc>
              <a:spcBef>
                <a:spcPts val="200"/>
              </a:spcBef>
              <a:spcAft>
                <a:spcPts val="0"/>
              </a:spcAft>
              <a:buClr>
                <a:schemeClr val="dk1"/>
              </a:buClr>
              <a:buSzPts val="1500"/>
              <a:buFont typeface="Noto Sans Symbols"/>
              <a:buChar char="▪"/>
              <a:defRPr b="0" i="0" sz="1500" u="none" cap="none" strike="noStrike">
                <a:solidFill>
                  <a:schemeClr val="dk1"/>
                </a:solidFill>
                <a:latin typeface="Calibri"/>
                <a:ea typeface="Calibri"/>
                <a:cs typeface="Calibri"/>
                <a:sym typeface="Calibri"/>
              </a:defRPr>
            </a:lvl2pPr>
            <a:lvl3pPr indent="-317500" lvl="2" marL="1371600" marR="0" rtl="0" algn="l">
              <a:lnSpc>
                <a:spcPct val="100000"/>
              </a:lnSpc>
              <a:spcBef>
                <a:spcPts val="2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3pPr>
            <a:lvl4pPr indent="-304800" lvl="3" marL="1828800" marR="0" rtl="0" algn="l">
              <a:lnSpc>
                <a:spcPct val="100000"/>
              </a:lnSpc>
              <a:spcBef>
                <a:spcPts val="0"/>
              </a:spcBef>
              <a:spcAft>
                <a:spcPts val="0"/>
              </a:spcAft>
              <a:buClr>
                <a:schemeClr val="dk1"/>
              </a:buClr>
              <a:buSzPts val="1200"/>
              <a:buFont typeface="Noto Sans Symbols"/>
              <a:buChar char="▪"/>
              <a:defRPr b="0" i="0" sz="1200" u="none" cap="none" strike="noStrike">
                <a:solidFill>
                  <a:schemeClr val="dk1"/>
                </a:solidFill>
                <a:latin typeface="Calibri"/>
                <a:ea typeface="Calibri"/>
                <a:cs typeface="Calibri"/>
                <a:sym typeface="Calibri"/>
              </a:defRPr>
            </a:lvl4pPr>
            <a:lvl5pPr indent="-304800" lvl="4" marL="2286000" marR="0" rtl="0" algn="l">
              <a:lnSpc>
                <a:spcPct val="100000"/>
              </a:lnSpc>
              <a:spcBef>
                <a:spcPts val="0"/>
              </a:spcBef>
              <a:spcAft>
                <a:spcPts val="0"/>
              </a:spcAft>
              <a:buClr>
                <a:schemeClr val="dk1"/>
              </a:buClr>
              <a:buSzPts val="1200"/>
              <a:buFont typeface="Noto Sans Symbols"/>
              <a:buChar char="▪"/>
              <a:defRPr b="0" i="0" sz="1200" u="none" cap="none" strike="noStrike">
                <a:solidFill>
                  <a:schemeClr val="dk1"/>
                </a:solidFill>
                <a:latin typeface="Calibri"/>
                <a:ea typeface="Calibri"/>
                <a:cs typeface="Calibri"/>
                <a:sym typeface="Calibri"/>
              </a:defRPr>
            </a:lvl5pPr>
            <a:lvl6pPr indent="-304800" lvl="5" marL="2743200" marR="0" rtl="0" algn="l">
              <a:lnSpc>
                <a:spcPct val="100000"/>
              </a:lnSpc>
              <a:spcBef>
                <a:spcPts val="0"/>
              </a:spcBef>
              <a:spcAft>
                <a:spcPts val="0"/>
              </a:spcAft>
              <a:buClr>
                <a:schemeClr val="dk1"/>
              </a:buClr>
              <a:buSzPts val="1200"/>
              <a:buFont typeface="Noto Sans Symbols"/>
              <a:buChar char="▪"/>
              <a:defRPr b="0" i="0" sz="1200" u="none" cap="none" strike="noStrike">
                <a:solidFill>
                  <a:schemeClr val="dk1"/>
                </a:solidFill>
                <a:latin typeface="Calibri"/>
                <a:ea typeface="Calibri"/>
                <a:cs typeface="Calibri"/>
                <a:sym typeface="Calibri"/>
              </a:defRPr>
            </a:lvl6pPr>
            <a:lvl7pPr indent="-304800" lvl="6" marL="3200400" marR="0" rtl="0" algn="l">
              <a:lnSpc>
                <a:spcPct val="100000"/>
              </a:lnSpc>
              <a:spcBef>
                <a:spcPts val="0"/>
              </a:spcBef>
              <a:spcAft>
                <a:spcPts val="0"/>
              </a:spcAft>
              <a:buClr>
                <a:schemeClr val="dk1"/>
              </a:buClr>
              <a:buSzPts val="1200"/>
              <a:buFont typeface="Noto Sans Symbols"/>
              <a:buChar char="▪"/>
              <a:defRPr b="0" i="0" sz="1200" u="none" cap="none" strike="noStrike">
                <a:solidFill>
                  <a:schemeClr val="dk1"/>
                </a:solidFill>
                <a:latin typeface="Calibri"/>
                <a:ea typeface="Calibri"/>
                <a:cs typeface="Calibri"/>
                <a:sym typeface="Calibri"/>
              </a:defRPr>
            </a:lvl7pPr>
            <a:lvl8pPr indent="-304800" lvl="7" marL="3657600" marR="0" rtl="0" algn="l">
              <a:lnSpc>
                <a:spcPct val="100000"/>
              </a:lnSpc>
              <a:spcBef>
                <a:spcPts val="0"/>
              </a:spcBef>
              <a:spcAft>
                <a:spcPts val="0"/>
              </a:spcAft>
              <a:buClr>
                <a:schemeClr val="dk1"/>
              </a:buClr>
              <a:buSzPts val="1200"/>
              <a:buFont typeface="Noto Sans Symbols"/>
              <a:buChar char="▪"/>
              <a:defRPr b="0" i="0" sz="1200" u="none" cap="none" strike="noStrike">
                <a:solidFill>
                  <a:schemeClr val="dk1"/>
                </a:solidFill>
                <a:latin typeface="Calibri"/>
                <a:ea typeface="Calibri"/>
                <a:cs typeface="Calibri"/>
                <a:sym typeface="Calibri"/>
              </a:defRPr>
            </a:lvl8pPr>
            <a:lvl9pPr indent="-304800" lvl="8" marL="4114800" marR="0" rtl="0" algn="l">
              <a:lnSpc>
                <a:spcPct val="100000"/>
              </a:lnSpc>
              <a:spcBef>
                <a:spcPts val="0"/>
              </a:spcBef>
              <a:spcAft>
                <a:spcPts val="0"/>
              </a:spcAft>
              <a:buClr>
                <a:schemeClr val="dk1"/>
              </a:buClr>
              <a:buSzPts val="1200"/>
              <a:buFont typeface="Noto Sans Symbols"/>
              <a:buChar char="▪"/>
              <a:defRPr b="0" i="0" sz="1200" u="none" cap="none" strike="noStrike">
                <a:solidFill>
                  <a:schemeClr val="dk1"/>
                </a:solidFill>
                <a:latin typeface="Calibri"/>
                <a:ea typeface="Calibri"/>
                <a:cs typeface="Calibri"/>
                <a:sym typeface="Calibri"/>
              </a:defRPr>
            </a:lvl9pPr>
          </a:lstStyle>
          <a:p/>
        </p:txBody>
      </p:sp>
      <p:sp>
        <p:nvSpPr>
          <p:cNvPr id="24" name="Shape 24"/>
          <p:cNvSpPr txBox="1"/>
          <p:nvPr>
            <p:ph idx="10" type="dt"/>
          </p:nvPr>
        </p:nvSpPr>
        <p:spPr>
          <a:xfrm>
            <a:off x="960120" y="4767263"/>
            <a:ext cx="14790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b="0" i="0" sz="900" u="none" cap="none" strike="noStrike">
                <a:solidFill>
                  <a:schemeClr val="dk1"/>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25" name="Shape 25"/>
          <p:cNvSpPr txBox="1"/>
          <p:nvPr>
            <p:ph idx="11" type="ftr"/>
          </p:nvPr>
        </p:nvSpPr>
        <p:spPr>
          <a:xfrm>
            <a:off x="2439080" y="4767263"/>
            <a:ext cx="4265700" cy="273900"/>
          </a:xfrm>
          <a:prstGeom prst="rect">
            <a:avLst/>
          </a:prstGeom>
          <a:noFill/>
          <a:ln>
            <a:noFill/>
          </a:ln>
        </p:spPr>
        <p:txBody>
          <a:bodyPr anchorCtr="0" anchor="ctr" bIns="68575" lIns="68575" spcFirstLastPara="1" rIns="68575" wrap="square" tIns="68575"/>
          <a:lstStyle>
            <a:lvl1pPr indent="0" lvl="0" marL="0" marR="0" rtl="0" algn="ctr">
              <a:spcBef>
                <a:spcPts val="0"/>
              </a:spcBef>
              <a:spcAft>
                <a:spcPts val="0"/>
              </a:spcAft>
              <a:buSzPts val="1100"/>
              <a:buNone/>
              <a:defRPr b="0" i="0" sz="900" u="none" cap="none" strike="noStrike">
                <a:solidFill>
                  <a:schemeClr val="dk1"/>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26" name="Shape 26"/>
          <p:cNvSpPr txBox="1"/>
          <p:nvPr>
            <p:ph idx="12" type="sldNum"/>
          </p:nvPr>
        </p:nvSpPr>
        <p:spPr>
          <a:xfrm>
            <a:off x="6704920" y="4767263"/>
            <a:ext cx="14766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chemeClr val="dk1"/>
                </a:solidFill>
                <a:latin typeface="Calibri"/>
                <a:ea typeface="Calibri"/>
                <a:cs typeface="Calibri"/>
                <a:sym typeface="Calibri"/>
              </a:defRPr>
            </a:lvl1pPr>
            <a:lvl2pPr indent="0" lvl="1" marL="0" marR="0" rtl="0" algn="r">
              <a:spcBef>
                <a:spcPts val="0"/>
              </a:spcBef>
              <a:buNone/>
              <a:defRPr b="0" i="0" sz="900" u="none" cap="none" strike="noStrike">
                <a:solidFill>
                  <a:schemeClr val="dk1"/>
                </a:solidFill>
                <a:latin typeface="Calibri"/>
                <a:ea typeface="Calibri"/>
                <a:cs typeface="Calibri"/>
                <a:sym typeface="Calibri"/>
              </a:defRPr>
            </a:lvl2pPr>
            <a:lvl3pPr indent="0" lvl="2" marL="0" marR="0" rtl="0" algn="r">
              <a:spcBef>
                <a:spcPts val="0"/>
              </a:spcBef>
              <a:buNone/>
              <a:defRPr b="0" i="0" sz="900" u="none" cap="none" strike="noStrike">
                <a:solidFill>
                  <a:schemeClr val="dk1"/>
                </a:solidFill>
                <a:latin typeface="Calibri"/>
                <a:ea typeface="Calibri"/>
                <a:cs typeface="Calibri"/>
                <a:sym typeface="Calibri"/>
              </a:defRPr>
            </a:lvl3pPr>
            <a:lvl4pPr indent="0" lvl="3" marL="0" marR="0" rtl="0" algn="r">
              <a:spcBef>
                <a:spcPts val="0"/>
              </a:spcBef>
              <a:buNone/>
              <a:defRPr b="0" i="0" sz="900" u="none" cap="none" strike="noStrike">
                <a:solidFill>
                  <a:schemeClr val="dk1"/>
                </a:solidFill>
                <a:latin typeface="Calibri"/>
                <a:ea typeface="Calibri"/>
                <a:cs typeface="Calibri"/>
                <a:sym typeface="Calibri"/>
              </a:defRPr>
            </a:lvl4pPr>
            <a:lvl5pPr indent="0" lvl="4" marL="0" marR="0" rtl="0" algn="r">
              <a:spcBef>
                <a:spcPts val="0"/>
              </a:spcBef>
              <a:buNone/>
              <a:defRPr b="0" i="0" sz="900" u="none" cap="none" strike="noStrike">
                <a:solidFill>
                  <a:schemeClr val="dk1"/>
                </a:solidFill>
                <a:latin typeface="Calibri"/>
                <a:ea typeface="Calibri"/>
                <a:cs typeface="Calibri"/>
                <a:sym typeface="Calibri"/>
              </a:defRPr>
            </a:lvl5pPr>
            <a:lvl6pPr indent="0" lvl="5" marL="0" marR="0" rtl="0" algn="r">
              <a:spcBef>
                <a:spcPts val="0"/>
              </a:spcBef>
              <a:buNone/>
              <a:defRPr b="0" i="0" sz="900" u="none" cap="none" strike="noStrike">
                <a:solidFill>
                  <a:schemeClr val="dk1"/>
                </a:solidFill>
                <a:latin typeface="Calibri"/>
                <a:ea typeface="Calibri"/>
                <a:cs typeface="Calibri"/>
                <a:sym typeface="Calibri"/>
              </a:defRPr>
            </a:lvl6pPr>
            <a:lvl7pPr indent="0" lvl="6" marL="0" marR="0" rtl="0" algn="r">
              <a:spcBef>
                <a:spcPts val="0"/>
              </a:spcBef>
              <a:buNone/>
              <a:defRPr b="0" i="0" sz="900" u="none" cap="none" strike="noStrike">
                <a:solidFill>
                  <a:schemeClr val="dk1"/>
                </a:solidFill>
                <a:latin typeface="Calibri"/>
                <a:ea typeface="Calibri"/>
                <a:cs typeface="Calibri"/>
                <a:sym typeface="Calibri"/>
              </a:defRPr>
            </a:lvl7pPr>
            <a:lvl8pPr indent="0" lvl="7" marL="0" marR="0" rtl="0" algn="r">
              <a:spcBef>
                <a:spcPts val="0"/>
              </a:spcBef>
              <a:buNone/>
              <a:defRPr b="0" i="0" sz="900" u="none" cap="none" strike="noStrike">
                <a:solidFill>
                  <a:schemeClr val="dk1"/>
                </a:solidFill>
                <a:latin typeface="Calibri"/>
                <a:ea typeface="Calibri"/>
                <a:cs typeface="Calibri"/>
                <a:sym typeface="Calibri"/>
              </a:defRPr>
            </a:lvl8pPr>
            <a:lvl9pPr indent="0" lvl="8" marL="0" marR="0" rtl="0" algn="r">
              <a:spcBef>
                <a:spcPts val="0"/>
              </a:spcBef>
              <a:buNone/>
              <a:defRPr b="0" i="0" sz="900" u="none" cap="none" strike="noStrike">
                <a:solidFill>
                  <a:schemeClr val="dk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transition spd="med">
    <p:fade thruBlk="1"/>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7" name="Shape 27"/>
        <p:cNvGrpSpPr/>
        <p:nvPr/>
      </p:nvGrpSpPr>
      <p:grpSpPr>
        <a:xfrm>
          <a:off x="0" y="0"/>
          <a:ext cx="0" cy="0"/>
          <a:chOff x="0" y="0"/>
          <a:chExt cx="0" cy="0"/>
        </a:xfrm>
      </p:grpSpPr>
      <p:sp>
        <p:nvSpPr>
          <p:cNvPr id="28" name="Shape 28"/>
          <p:cNvSpPr txBox="1"/>
          <p:nvPr>
            <p:ph type="title"/>
          </p:nvPr>
        </p:nvSpPr>
        <p:spPr>
          <a:xfrm>
            <a:off x="960120" y="349757"/>
            <a:ext cx="7221600" cy="1021500"/>
          </a:xfrm>
          <a:prstGeom prst="rect">
            <a:avLst/>
          </a:prstGeom>
          <a:noFill/>
          <a:ln>
            <a:noFill/>
          </a:ln>
        </p:spPr>
        <p:txBody>
          <a:bodyPr anchorCtr="0" anchor="ctr" bIns="68575" lIns="68575" spcFirstLastPara="1" rIns="68575" wrap="square" tIns="68575"/>
          <a:lstStyle>
            <a:lvl1pPr indent="0" lvl="0" marL="0" marR="0" rtl="0" algn="l">
              <a:lnSpc>
                <a:spcPct val="95000"/>
              </a:lnSpc>
              <a:spcBef>
                <a:spcPts val="0"/>
              </a:spcBef>
              <a:spcAft>
                <a:spcPts val="0"/>
              </a:spcAft>
              <a:buClr>
                <a:schemeClr val="lt1"/>
              </a:buClr>
              <a:buSzPts val="2300"/>
              <a:buFont typeface="Calibri"/>
              <a:buNone/>
              <a:defRPr b="0" i="0" sz="2300" u="none" cap="none" strike="noStrike">
                <a:solidFill>
                  <a:schemeClr val="lt1"/>
                </a:solidFill>
                <a:latin typeface="Calibri"/>
                <a:ea typeface="Calibri"/>
                <a:cs typeface="Calibri"/>
                <a:sym typeface="Calibri"/>
              </a:defRPr>
            </a:lvl1pPr>
            <a:lvl2pPr indent="0" lvl="1">
              <a:spcBef>
                <a:spcPts val="0"/>
              </a:spcBef>
              <a:spcAft>
                <a:spcPts val="0"/>
              </a:spcAft>
              <a:buSzPts val="1100"/>
              <a:buNone/>
              <a:defRPr sz="1400"/>
            </a:lvl2pPr>
            <a:lvl3pPr indent="0" lvl="2">
              <a:spcBef>
                <a:spcPts val="0"/>
              </a:spcBef>
              <a:spcAft>
                <a:spcPts val="0"/>
              </a:spcAft>
              <a:buSzPts val="1100"/>
              <a:buNone/>
              <a:defRPr sz="1400"/>
            </a:lvl3pPr>
            <a:lvl4pPr indent="0" lvl="3">
              <a:spcBef>
                <a:spcPts val="0"/>
              </a:spcBef>
              <a:spcAft>
                <a:spcPts val="0"/>
              </a:spcAft>
              <a:buSzPts val="1100"/>
              <a:buNone/>
              <a:defRPr sz="1400"/>
            </a:lvl4pPr>
            <a:lvl5pPr indent="0" lvl="4">
              <a:spcBef>
                <a:spcPts val="0"/>
              </a:spcBef>
              <a:spcAft>
                <a:spcPts val="0"/>
              </a:spcAft>
              <a:buSzPts val="1100"/>
              <a:buNone/>
              <a:defRPr sz="1400"/>
            </a:lvl5pPr>
            <a:lvl6pPr indent="0" lvl="5">
              <a:spcBef>
                <a:spcPts val="0"/>
              </a:spcBef>
              <a:spcAft>
                <a:spcPts val="0"/>
              </a:spcAft>
              <a:buSzPts val="1100"/>
              <a:buNone/>
              <a:defRPr sz="1400"/>
            </a:lvl6pPr>
            <a:lvl7pPr indent="0" lvl="6">
              <a:spcBef>
                <a:spcPts val="0"/>
              </a:spcBef>
              <a:spcAft>
                <a:spcPts val="0"/>
              </a:spcAft>
              <a:buSzPts val="1100"/>
              <a:buNone/>
              <a:defRPr sz="1400"/>
            </a:lvl7pPr>
            <a:lvl8pPr indent="0" lvl="7">
              <a:spcBef>
                <a:spcPts val="0"/>
              </a:spcBef>
              <a:spcAft>
                <a:spcPts val="0"/>
              </a:spcAft>
              <a:buSzPts val="1100"/>
              <a:buNone/>
              <a:defRPr sz="1400"/>
            </a:lvl8pPr>
            <a:lvl9pPr indent="0" lvl="8">
              <a:spcBef>
                <a:spcPts val="0"/>
              </a:spcBef>
              <a:spcAft>
                <a:spcPts val="0"/>
              </a:spcAft>
              <a:buSzPts val="1100"/>
              <a:buNone/>
              <a:defRPr sz="1400"/>
            </a:lvl9pPr>
          </a:lstStyle>
          <a:p/>
        </p:txBody>
      </p:sp>
      <p:sp>
        <p:nvSpPr>
          <p:cNvPr id="29" name="Shape 29"/>
          <p:cNvSpPr txBox="1"/>
          <p:nvPr>
            <p:ph idx="1" type="body"/>
          </p:nvPr>
        </p:nvSpPr>
        <p:spPr>
          <a:xfrm>
            <a:off x="960120" y="1645920"/>
            <a:ext cx="3367200" cy="2990100"/>
          </a:xfrm>
          <a:prstGeom prst="rect">
            <a:avLst/>
          </a:prstGeom>
          <a:noFill/>
          <a:ln>
            <a:noFill/>
          </a:ln>
        </p:spPr>
        <p:txBody>
          <a:bodyPr anchorCtr="0" anchor="t" bIns="68575" lIns="68575" spcFirstLastPara="1" rIns="68575" wrap="square" tIns="68575"/>
          <a:lstStyle>
            <a:lvl1pPr indent="-336550" lvl="0" marL="457200" marR="0" rtl="0" algn="l">
              <a:lnSpc>
                <a:spcPct val="100000"/>
              </a:lnSpc>
              <a:spcBef>
                <a:spcPts val="1100"/>
              </a:spcBef>
              <a:spcAft>
                <a:spcPts val="0"/>
              </a:spcAft>
              <a:buClr>
                <a:schemeClr val="dk1"/>
              </a:buClr>
              <a:buSzPts val="1700"/>
              <a:buFont typeface="Noto Sans Symbols"/>
              <a:buChar char="▪"/>
              <a:defRPr b="0" i="0" sz="1700" u="none" cap="none" strike="noStrike">
                <a:solidFill>
                  <a:schemeClr val="dk1"/>
                </a:solidFill>
                <a:latin typeface="Calibri"/>
                <a:ea typeface="Calibri"/>
                <a:cs typeface="Calibri"/>
                <a:sym typeface="Calibri"/>
              </a:defRPr>
            </a:lvl1pPr>
            <a:lvl2pPr indent="-323850" lvl="1" marL="914400" marR="0" rtl="0" algn="l">
              <a:lnSpc>
                <a:spcPct val="100000"/>
              </a:lnSpc>
              <a:spcBef>
                <a:spcPts val="200"/>
              </a:spcBef>
              <a:spcAft>
                <a:spcPts val="0"/>
              </a:spcAft>
              <a:buClr>
                <a:schemeClr val="dk1"/>
              </a:buClr>
              <a:buSzPts val="1500"/>
              <a:buFont typeface="Noto Sans Symbols"/>
              <a:buChar char="▪"/>
              <a:defRPr b="0" i="0" sz="1500" u="none" cap="none" strike="noStrike">
                <a:solidFill>
                  <a:schemeClr val="dk1"/>
                </a:solidFill>
                <a:latin typeface="Calibri"/>
                <a:ea typeface="Calibri"/>
                <a:cs typeface="Calibri"/>
                <a:sym typeface="Calibri"/>
              </a:defRPr>
            </a:lvl2pPr>
            <a:lvl3pPr indent="-317500" lvl="2" marL="1371600" marR="0" rtl="0" algn="l">
              <a:lnSpc>
                <a:spcPct val="100000"/>
              </a:lnSpc>
              <a:spcBef>
                <a:spcPts val="2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3pPr>
            <a:lvl4pPr indent="-304800" lvl="3" marL="1828800" marR="0" rtl="0" algn="l">
              <a:lnSpc>
                <a:spcPct val="100000"/>
              </a:lnSpc>
              <a:spcBef>
                <a:spcPts val="0"/>
              </a:spcBef>
              <a:spcAft>
                <a:spcPts val="0"/>
              </a:spcAft>
              <a:buClr>
                <a:schemeClr val="dk1"/>
              </a:buClr>
              <a:buSzPts val="1200"/>
              <a:buFont typeface="Noto Sans Symbols"/>
              <a:buChar char="▪"/>
              <a:defRPr b="0" i="0" sz="1200" u="none" cap="none" strike="noStrike">
                <a:solidFill>
                  <a:schemeClr val="dk1"/>
                </a:solidFill>
                <a:latin typeface="Calibri"/>
                <a:ea typeface="Calibri"/>
                <a:cs typeface="Calibri"/>
                <a:sym typeface="Calibri"/>
              </a:defRPr>
            </a:lvl4pPr>
            <a:lvl5pPr indent="-304800" lvl="4" marL="2286000" marR="0" rtl="0" algn="l">
              <a:lnSpc>
                <a:spcPct val="100000"/>
              </a:lnSpc>
              <a:spcBef>
                <a:spcPts val="0"/>
              </a:spcBef>
              <a:spcAft>
                <a:spcPts val="0"/>
              </a:spcAft>
              <a:buClr>
                <a:schemeClr val="dk1"/>
              </a:buClr>
              <a:buSzPts val="1200"/>
              <a:buFont typeface="Noto Sans Symbols"/>
              <a:buChar char="▪"/>
              <a:defRPr b="0" i="0" sz="1200" u="none" cap="none" strike="noStrike">
                <a:solidFill>
                  <a:schemeClr val="dk1"/>
                </a:solidFill>
                <a:latin typeface="Calibri"/>
                <a:ea typeface="Calibri"/>
                <a:cs typeface="Calibri"/>
                <a:sym typeface="Calibri"/>
              </a:defRPr>
            </a:lvl5pPr>
            <a:lvl6pPr indent="-304800" lvl="5" marL="2743200" marR="0" rtl="0" algn="l">
              <a:lnSpc>
                <a:spcPct val="100000"/>
              </a:lnSpc>
              <a:spcBef>
                <a:spcPts val="0"/>
              </a:spcBef>
              <a:spcAft>
                <a:spcPts val="0"/>
              </a:spcAft>
              <a:buClr>
                <a:schemeClr val="dk1"/>
              </a:buClr>
              <a:buSzPts val="1200"/>
              <a:buFont typeface="Noto Sans Symbols"/>
              <a:buChar char="▪"/>
              <a:defRPr b="0" i="0" sz="1200" u="none" cap="none" strike="noStrike">
                <a:solidFill>
                  <a:schemeClr val="dk1"/>
                </a:solidFill>
                <a:latin typeface="Calibri"/>
                <a:ea typeface="Calibri"/>
                <a:cs typeface="Calibri"/>
                <a:sym typeface="Calibri"/>
              </a:defRPr>
            </a:lvl6pPr>
            <a:lvl7pPr indent="-304800" lvl="6" marL="3200400" marR="0" rtl="0" algn="l">
              <a:lnSpc>
                <a:spcPct val="100000"/>
              </a:lnSpc>
              <a:spcBef>
                <a:spcPts val="0"/>
              </a:spcBef>
              <a:spcAft>
                <a:spcPts val="0"/>
              </a:spcAft>
              <a:buClr>
                <a:schemeClr val="dk1"/>
              </a:buClr>
              <a:buSzPts val="1200"/>
              <a:buFont typeface="Noto Sans Symbols"/>
              <a:buChar char="▪"/>
              <a:defRPr b="0" i="0" sz="1200" u="none" cap="none" strike="noStrike">
                <a:solidFill>
                  <a:schemeClr val="dk1"/>
                </a:solidFill>
                <a:latin typeface="Calibri"/>
                <a:ea typeface="Calibri"/>
                <a:cs typeface="Calibri"/>
                <a:sym typeface="Calibri"/>
              </a:defRPr>
            </a:lvl7pPr>
            <a:lvl8pPr indent="-304800" lvl="7" marL="3657600" marR="0" rtl="0" algn="l">
              <a:lnSpc>
                <a:spcPct val="100000"/>
              </a:lnSpc>
              <a:spcBef>
                <a:spcPts val="0"/>
              </a:spcBef>
              <a:spcAft>
                <a:spcPts val="0"/>
              </a:spcAft>
              <a:buClr>
                <a:schemeClr val="dk1"/>
              </a:buClr>
              <a:buSzPts val="1200"/>
              <a:buFont typeface="Noto Sans Symbols"/>
              <a:buChar char="▪"/>
              <a:defRPr b="0" i="0" sz="1200" u="none" cap="none" strike="noStrike">
                <a:solidFill>
                  <a:schemeClr val="dk1"/>
                </a:solidFill>
                <a:latin typeface="Calibri"/>
                <a:ea typeface="Calibri"/>
                <a:cs typeface="Calibri"/>
                <a:sym typeface="Calibri"/>
              </a:defRPr>
            </a:lvl8pPr>
            <a:lvl9pPr indent="-304800" lvl="8" marL="4114800" marR="0" rtl="0" algn="l">
              <a:lnSpc>
                <a:spcPct val="100000"/>
              </a:lnSpc>
              <a:spcBef>
                <a:spcPts val="0"/>
              </a:spcBef>
              <a:spcAft>
                <a:spcPts val="0"/>
              </a:spcAft>
              <a:buClr>
                <a:schemeClr val="dk1"/>
              </a:buClr>
              <a:buSzPts val="1200"/>
              <a:buFont typeface="Noto Sans Symbols"/>
              <a:buChar char="▪"/>
              <a:defRPr b="0" i="0" sz="1200" u="none" cap="none" strike="noStrike">
                <a:solidFill>
                  <a:schemeClr val="dk1"/>
                </a:solidFill>
                <a:latin typeface="Calibri"/>
                <a:ea typeface="Calibri"/>
                <a:cs typeface="Calibri"/>
                <a:sym typeface="Calibri"/>
              </a:defRPr>
            </a:lvl9pPr>
          </a:lstStyle>
          <a:p/>
        </p:txBody>
      </p:sp>
      <p:sp>
        <p:nvSpPr>
          <p:cNvPr id="30" name="Shape 30"/>
          <p:cNvSpPr txBox="1"/>
          <p:nvPr>
            <p:ph idx="2" type="body"/>
          </p:nvPr>
        </p:nvSpPr>
        <p:spPr>
          <a:xfrm>
            <a:off x="4811526" y="1645920"/>
            <a:ext cx="3370200" cy="2990100"/>
          </a:xfrm>
          <a:prstGeom prst="rect">
            <a:avLst/>
          </a:prstGeom>
          <a:noFill/>
          <a:ln>
            <a:noFill/>
          </a:ln>
        </p:spPr>
        <p:txBody>
          <a:bodyPr anchorCtr="0" anchor="t" bIns="68575" lIns="68575" spcFirstLastPara="1" rIns="68575" wrap="square" tIns="68575"/>
          <a:lstStyle>
            <a:lvl1pPr indent="-336550" lvl="0" marL="457200" marR="0" rtl="0" algn="l">
              <a:lnSpc>
                <a:spcPct val="100000"/>
              </a:lnSpc>
              <a:spcBef>
                <a:spcPts val="1100"/>
              </a:spcBef>
              <a:spcAft>
                <a:spcPts val="0"/>
              </a:spcAft>
              <a:buClr>
                <a:schemeClr val="dk1"/>
              </a:buClr>
              <a:buSzPts val="1700"/>
              <a:buFont typeface="Noto Sans Symbols"/>
              <a:buChar char="▪"/>
              <a:defRPr b="0" i="0" sz="1700" u="none" cap="none" strike="noStrike">
                <a:solidFill>
                  <a:schemeClr val="dk1"/>
                </a:solidFill>
                <a:latin typeface="Calibri"/>
                <a:ea typeface="Calibri"/>
                <a:cs typeface="Calibri"/>
                <a:sym typeface="Calibri"/>
              </a:defRPr>
            </a:lvl1pPr>
            <a:lvl2pPr indent="-323850" lvl="1" marL="914400" marR="0" rtl="0" algn="l">
              <a:lnSpc>
                <a:spcPct val="100000"/>
              </a:lnSpc>
              <a:spcBef>
                <a:spcPts val="200"/>
              </a:spcBef>
              <a:spcAft>
                <a:spcPts val="0"/>
              </a:spcAft>
              <a:buClr>
                <a:schemeClr val="dk1"/>
              </a:buClr>
              <a:buSzPts val="1500"/>
              <a:buFont typeface="Noto Sans Symbols"/>
              <a:buChar char="▪"/>
              <a:defRPr b="0" i="0" sz="1500" u="none" cap="none" strike="noStrike">
                <a:solidFill>
                  <a:schemeClr val="dk1"/>
                </a:solidFill>
                <a:latin typeface="Calibri"/>
                <a:ea typeface="Calibri"/>
                <a:cs typeface="Calibri"/>
                <a:sym typeface="Calibri"/>
              </a:defRPr>
            </a:lvl2pPr>
            <a:lvl3pPr indent="-317500" lvl="2" marL="1371600" marR="0" rtl="0" algn="l">
              <a:lnSpc>
                <a:spcPct val="100000"/>
              </a:lnSpc>
              <a:spcBef>
                <a:spcPts val="2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3pPr>
            <a:lvl4pPr indent="-304800" lvl="3" marL="1828800" marR="0" rtl="0" algn="l">
              <a:lnSpc>
                <a:spcPct val="100000"/>
              </a:lnSpc>
              <a:spcBef>
                <a:spcPts val="0"/>
              </a:spcBef>
              <a:spcAft>
                <a:spcPts val="0"/>
              </a:spcAft>
              <a:buClr>
                <a:schemeClr val="dk1"/>
              </a:buClr>
              <a:buSzPts val="1200"/>
              <a:buFont typeface="Noto Sans Symbols"/>
              <a:buChar char="▪"/>
              <a:defRPr b="0" i="0" sz="1200" u="none" cap="none" strike="noStrike">
                <a:solidFill>
                  <a:schemeClr val="dk1"/>
                </a:solidFill>
                <a:latin typeface="Calibri"/>
                <a:ea typeface="Calibri"/>
                <a:cs typeface="Calibri"/>
                <a:sym typeface="Calibri"/>
              </a:defRPr>
            </a:lvl4pPr>
            <a:lvl5pPr indent="-304800" lvl="4" marL="2286000" marR="0" rtl="0" algn="l">
              <a:lnSpc>
                <a:spcPct val="100000"/>
              </a:lnSpc>
              <a:spcBef>
                <a:spcPts val="0"/>
              </a:spcBef>
              <a:spcAft>
                <a:spcPts val="0"/>
              </a:spcAft>
              <a:buClr>
                <a:schemeClr val="dk1"/>
              </a:buClr>
              <a:buSzPts val="1200"/>
              <a:buFont typeface="Noto Sans Symbols"/>
              <a:buChar char="▪"/>
              <a:defRPr b="0" i="0" sz="1200" u="none" cap="none" strike="noStrike">
                <a:solidFill>
                  <a:schemeClr val="dk1"/>
                </a:solidFill>
                <a:latin typeface="Calibri"/>
                <a:ea typeface="Calibri"/>
                <a:cs typeface="Calibri"/>
                <a:sym typeface="Calibri"/>
              </a:defRPr>
            </a:lvl5pPr>
            <a:lvl6pPr indent="-304800" lvl="5" marL="2743200" marR="0" rtl="0" algn="l">
              <a:lnSpc>
                <a:spcPct val="100000"/>
              </a:lnSpc>
              <a:spcBef>
                <a:spcPts val="0"/>
              </a:spcBef>
              <a:spcAft>
                <a:spcPts val="0"/>
              </a:spcAft>
              <a:buClr>
                <a:schemeClr val="dk1"/>
              </a:buClr>
              <a:buSzPts val="1200"/>
              <a:buFont typeface="Noto Sans Symbols"/>
              <a:buChar char="▪"/>
              <a:defRPr b="0" i="0" sz="1200" u="none" cap="none" strike="noStrike">
                <a:solidFill>
                  <a:schemeClr val="dk1"/>
                </a:solidFill>
                <a:latin typeface="Calibri"/>
                <a:ea typeface="Calibri"/>
                <a:cs typeface="Calibri"/>
                <a:sym typeface="Calibri"/>
              </a:defRPr>
            </a:lvl6pPr>
            <a:lvl7pPr indent="-304800" lvl="6" marL="3200400" marR="0" rtl="0" algn="l">
              <a:lnSpc>
                <a:spcPct val="100000"/>
              </a:lnSpc>
              <a:spcBef>
                <a:spcPts val="0"/>
              </a:spcBef>
              <a:spcAft>
                <a:spcPts val="0"/>
              </a:spcAft>
              <a:buClr>
                <a:schemeClr val="dk1"/>
              </a:buClr>
              <a:buSzPts val="1200"/>
              <a:buFont typeface="Noto Sans Symbols"/>
              <a:buChar char="▪"/>
              <a:defRPr b="0" i="0" sz="1200" u="none" cap="none" strike="noStrike">
                <a:solidFill>
                  <a:schemeClr val="dk1"/>
                </a:solidFill>
                <a:latin typeface="Calibri"/>
                <a:ea typeface="Calibri"/>
                <a:cs typeface="Calibri"/>
                <a:sym typeface="Calibri"/>
              </a:defRPr>
            </a:lvl7pPr>
            <a:lvl8pPr indent="-304800" lvl="7" marL="3657600" marR="0" rtl="0" algn="l">
              <a:lnSpc>
                <a:spcPct val="100000"/>
              </a:lnSpc>
              <a:spcBef>
                <a:spcPts val="0"/>
              </a:spcBef>
              <a:spcAft>
                <a:spcPts val="0"/>
              </a:spcAft>
              <a:buClr>
                <a:schemeClr val="dk1"/>
              </a:buClr>
              <a:buSzPts val="1200"/>
              <a:buFont typeface="Noto Sans Symbols"/>
              <a:buChar char="▪"/>
              <a:defRPr b="0" i="0" sz="1200" u="none" cap="none" strike="noStrike">
                <a:solidFill>
                  <a:schemeClr val="dk1"/>
                </a:solidFill>
                <a:latin typeface="Calibri"/>
                <a:ea typeface="Calibri"/>
                <a:cs typeface="Calibri"/>
                <a:sym typeface="Calibri"/>
              </a:defRPr>
            </a:lvl8pPr>
            <a:lvl9pPr indent="-304800" lvl="8" marL="4114800" marR="0" rtl="0" algn="l">
              <a:lnSpc>
                <a:spcPct val="100000"/>
              </a:lnSpc>
              <a:spcBef>
                <a:spcPts val="0"/>
              </a:spcBef>
              <a:spcAft>
                <a:spcPts val="0"/>
              </a:spcAft>
              <a:buClr>
                <a:schemeClr val="dk1"/>
              </a:buClr>
              <a:buSzPts val="1200"/>
              <a:buFont typeface="Noto Sans Symbols"/>
              <a:buChar char="▪"/>
              <a:defRPr b="0" i="0" sz="1200" u="none" cap="none" strike="noStrike">
                <a:solidFill>
                  <a:schemeClr val="dk1"/>
                </a:solidFill>
                <a:latin typeface="Calibri"/>
                <a:ea typeface="Calibri"/>
                <a:cs typeface="Calibri"/>
                <a:sym typeface="Calibri"/>
              </a:defRPr>
            </a:lvl9pPr>
          </a:lstStyle>
          <a:p/>
        </p:txBody>
      </p:sp>
      <p:sp>
        <p:nvSpPr>
          <p:cNvPr id="31" name="Shape 31"/>
          <p:cNvSpPr txBox="1"/>
          <p:nvPr>
            <p:ph idx="10" type="dt"/>
          </p:nvPr>
        </p:nvSpPr>
        <p:spPr>
          <a:xfrm>
            <a:off x="960120" y="4767263"/>
            <a:ext cx="14790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b="0" i="0" sz="900" u="none" cap="none" strike="noStrike">
                <a:solidFill>
                  <a:schemeClr val="dk1"/>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32" name="Shape 32"/>
          <p:cNvSpPr txBox="1"/>
          <p:nvPr>
            <p:ph idx="11" type="ftr"/>
          </p:nvPr>
        </p:nvSpPr>
        <p:spPr>
          <a:xfrm>
            <a:off x="2439080" y="4767263"/>
            <a:ext cx="4265700" cy="273900"/>
          </a:xfrm>
          <a:prstGeom prst="rect">
            <a:avLst/>
          </a:prstGeom>
          <a:noFill/>
          <a:ln>
            <a:noFill/>
          </a:ln>
        </p:spPr>
        <p:txBody>
          <a:bodyPr anchorCtr="0" anchor="ctr" bIns="68575" lIns="68575" spcFirstLastPara="1" rIns="68575" wrap="square" tIns="68575"/>
          <a:lstStyle>
            <a:lvl1pPr indent="0" lvl="0" marL="0" marR="0" rtl="0" algn="ctr">
              <a:spcBef>
                <a:spcPts val="0"/>
              </a:spcBef>
              <a:spcAft>
                <a:spcPts val="0"/>
              </a:spcAft>
              <a:buSzPts val="1100"/>
              <a:buNone/>
              <a:defRPr b="0" i="0" sz="900" u="none" cap="none" strike="noStrike">
                <a:solidFill>
                  <a:schemeClr val="dk1"/>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33" name="Shape 33"/>
          <p:cNvSpPr txBox="1"/>
          <p:nvPr>
            <p:ph idx="12" type="sldNum"/>
          </p:nvPr>
        </p:nvSpPr>
        <p:spPr>
          <a:xfrm>
            <a:off x="6704920" y="4767263"/>
            <a:ext cx="14766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chemeClr val="dk1"/>
                </a:solidFill>
                <a:latin typeface="Calibri"/>
                <a:ea typeface="Calibri"/>
                <a:cs typeface="Calibri"/>
                <a:sym typeface="Calibri"/>
              </a:defRPr>
            </a:lvl1pPr>
            <a:lvl2pPr indent="0" lvl="1" marL="0" marR="0" rtl="0" algn="r">
              <a:spcBef>
                <a:spcPts val="0"/>
              </a:spcBef>
              <a:buNone/>
              <a:defRPr b="0" i="0" sz="900" u="none" cap="none" strike="noStrike">
                <a:solidFill>
                  <a:schemeClr val="dk1"/>
                </a:solidFill>
                <a:latin typeface="Calibri"/>
                <a:ea typeface="Calibri"/>
                <a:cs typeface="Calibri"/>
                <a:sym typeface="Calibri"/>
              </a:defRPr>
            </a:lvl2pPr>
            <a:lvl3pPr indent="0" lvl="2" marL="0" marR="0" rtl="0" algn="r">
              <a:spcBef>
                <a:spcPts val="0"/>
              </a:spcBef>
              <a:buNone/>
              <a:defRPr b="0" i="0" sz="900" u="none" cap="none" strike="noStrike">
                <a:solidFill>
                  <a:schemeClr val="dk1"/>
                </a:solidFill>
                <a:latin typeface="Calibri"/>
                <a:ea typeface="Calibri"/>
                <a:cs typeface="Calibri"/>
                <a:sym typeface="Calibri"/>
              </a:defRPr>
            </a:lvl3pPr>
            <a:lvl4pPr indent="0" lvl="3" marL="0" marR="0" rtl="0" algn="r">
              <a:spcBef>
                <a:spcPts val="0"/>
              </a:spcBef>
              <a:buNone/>
              <a:defRPr b="0" i="0" sz="900" u="none" cap="none" strike="noStrike">
                <a:solidFill>
                  <a:schemeClr val="dk1"/>
                </a:solidFill>
                <a:latin typeface="Calibri"/>
                <a:ea typeface="Calibri"/>
                <a:cs typeface="Calibri"/>
                <a:sym typeface="Calibri"/>
              </a:defRPr>
            </a:lvl4pPr>
            <a:lvl5pPr indent="0" lvl="4" marL="0" marR="0" rtl="0" algn="r">
              <a:spcBef>
                <a:spcPts val="0"/>
              </a:spcBef>
              <a:buNone/>
              <a:defRPr b="0" i="0" sz="900" u="none" cap="none" strike="noStrike">
                <a:solidFill>
                  <a:schemeClr val="dk1"/>
                </a:solidFill>
                <a:latin typeface="Calibri"/>
                <a:ea typeface="Calibri"/>
                <a:cs typeface="Calibri"/>
                <a:sym typeface="Calibri"/>
              </a:defRPr>
            </a:lvl5pPr>
            <a:lvl6pPr indent="0" lvl="5" marL="0" marR="0" rtl="0" algn="r">
              <a:spcBef>
                <a:spcPts val="0"/>
              </a:spcBef>
              <a:buNone/>
              <a:defRPr b="0" i="0" sz="900" u="none" cap="none" strike="noStrike">
                <a:solidFill>
                  <a:schemeClr val="dk1"/>
                </a:solidFill>
                <a:latin typeface="Calibri"/>
                <a:ea typeface="Calibri"/>
                <a:cs typeface="Calibri"/>
                <a:sym typeface="Calibri"/>
              </a:defRPr>
            </a:lvl6pPr>
            <a:lvl7pPr indent="0" lvl="6" marL="0" marR="0" rtl="0" algn="r">
              <a:spcBef>
                <a:spcPts val="0"/>
              </a:spcBef>
              <a:buNone/>
              <a:defRPr b="0" i="0" sz="900" u="none" cap="none" strike="noStrike">
                <a:solidFill>
                  <a:schemeClr val="dk1"/>
                </a:solidFill>
                <a:latin typeface="Calibri"/>
                <a:ea typeface="Calibri"/>
                <a:cs typeface="Calibri"/>
                <a:sym typeface="Calibri"/>
              </a:defRPr>
            </a:lvl7pPr>
            <a:lvl8pPr indent="0" lvl="7" marL="0" marR="0" rtl="0" algn="r">
              <a:spcBef>
                <a:spcPts val="0"/>
              </a:spcBef>
              <a:buNone/>
              <a:defRPr b="0" i="0" sz="900" u="none" cap="none" strike="noStrike">
                <a:solidFill>
                  <a:schemeClr val="dk1"/>
                </a:solidFill>
                <a:latin typeface="Calibri"/>
                <a:ea typeface="Calibri"/>
                <a:cs typeface="Calibri"/>
                <a:sym typeface="Calibri"/>
              </a:defRPr>
            </a:lvl8pPr>
            <a:lvl9pPr indent="0" lvl="8" marL="0" marR="0" rtl="0" algn="r">
              <a:spcBef>
                <a:spcPts val="0"/>
              </a:spcBef>
              <a:buNone/>
              <a:defRPr b="0" i="0" sz="900" u="none" cap="none" strike="noStrike">
                <a:solidFill>
                  <a:schemeClr val="dk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transition spd="med">
    <p:fade thruBlk="1"/>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bg>
      <p:bgPr>
        <a:blipFill rotWithShape="1">
          <a:blip r:embed="rId2">
            <a:alphaModFix/>
          </a:blip>
          <a:stretch>
            <a:fillRect b="0" l="0" r="0" t="0"/>
          </a:stretch>
        </a:blipFill>
      </p:bgPr>
    </p:bg>
    <p:spTree>
      <p:nvGrpSpPr>
        <p:cNvPr id="34" name="Shape 34"/>
        <p:cNvGrpSpPr/>
        <p:nvPr/>
      </p:nvGrpSpPr>
      <p:grpSpPr>
        <a:xfrm>
          <a:off x="0" y="0"/>
          <a:ext cx="0" cy="0"/>
          <a:chOff x="0" y="0"/>
          <a:chExt cx="0" cy="0"/>
        </a:xfrm>
      </p:grpSpPr>
      <p:sp>
        <p:nvSpPr>
          <p:cNvPr id="35" name="Shape 35"/>
          <p:cNvSpPr/>
          <p:nvPr/>
        </p:nvSpPr>
        <p:spPr>
          <a:xfrm>
            <a:off x="2626614" y="-15478"/>
            <a:ext cx="5486400" cy="32577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6" name="Shape 36"/>
          <p:cNvSpPr/>
          <p:nvPr/>
        </p:nvSpPr>
        <p:spPr>
          <a:xfrm>
            <a:off x="2626614" y="3346704"/>
            <a:ext cx="5486400" cy="12894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7" name="Shape 37"/>
          <p:cNvSpPr txBox="1"/>
          <p:nvPr>
            <p:ph type="title"/>
          </p:nvPr>
        </p:nvSpPr>
        <p:spPr>
          <a:xfrm>
            <a:off x="2878511" y="493759"/>
            <a:ext cx="4948200" cy="2748300"/>
          </a:xfrm>
          <a:prstGeom prst="rect">
            <a:avLst/>
          </a:prstGeom>
          <a:noFill/>
          <a:ln>
            <a:noFill/>
          </a:ln>
        </p:spPr>
        <p:txBody>
          <a:bodyPr anchorCtr="0" anchor="b" bIns="68575" lIns="68575" spcFirstLastPara="1" rIns="68575" wrap="square" tIns="68575"/>
          <a:lstStyle>
            <a:lvl1pPr indent="0" lvl="0" marL="0" marR="0" rtl="0" algn="l">
              <a:lnSpc>
                <a:spcPct val="90000"/>
              </a:lnSpc>
              <a:spcBef>
                <a:spcPts val="0"/>
              </a:spcBef>
              <a:spcAft>
                <a:spcPts val="0"/>
              </a:spcAft>
              <a:buClr>
                <a:schemeClr val="dk1"/>
              </a:buClr>
              <a:buSzPts val="3800"/>
              <a:buFont typeface="Calibri"/>
              <a:buNone/>
              <a:defRPr b="1" i="0" sz="3800" u="none" cap="none" strike="noStrike">
                <a:solidFill>
                  <a:schemeClr val="dk1"/>
                </a:solidFill>
                <a:latin typeface="Calibri"/>
                <a:ea typeface="Calibri"/>
                <a:cs typeface="Calibri"/>
                <a:sym typeface="Calibri"/>
              </a:defRPr>
            </a:lvl1pPr>
            <a:lvl2pPr indent="0" lvl="1">
              <a:spcBef>
                <a:spcPts val="0"/>
              </a:spcBef>
              <a:spcAft>
                <a:spcPts val="0"/>
              </a:spcAft>
              <a:buSzPts val="1100"/>
              <a:buNone/>
              <a:defRPr sz="1400"/>
            </a:lvl2pPr>
            <a:lvl3pPr indent="0" lvl="2">
              <a:spcBef>
                <a:spcPts val="0"/>
              </a:spcBef>
              <a:spcAft>
                <a:spcPts val="0"/>
              </a:spcAft>
              <a:buSzPts val="1100"/>
              <a:buNone/>
              <a:defRPr sz="1400"/>
            </a:lvl3pPr>
            <a:lvl4pPr indent="0" lvl="3">
              <a:spcBef>
                <a:spcPts val="0"/>
              </a:spcBef>
              <a:spcAft>
                <a:spcPts val="0"/>
              </a:spcAft>
              <a:buSzPts val="1100"/>
              <a:buNone/>
              <a:defRPr sz="1400"/>
            </a:lvl4pPr>
            <a:lvl5pPr indent="0" lvl="4">
              <a:spcBef>
                <a:spcPts val="0"/>
              </a:spcBef>
              <a:spcAft>
                <a:spcPts val="0"/>
              </a:spcAft>
              <a:buSzPts val="1100"/>
              <a:buNone/>
              <a:defRPr sz="1400"/>
            </a:lvl5pPr>
            <a:lvl6pPr indent="0" lvl="5">
              <a:spcBef>
                <a:spcPts val="0"/>
              </a:spcBef>
              <a:spcAft>
                <a:spcPts val="0"/>
              </a:spcAft>
              <a:buSzPts val="1100"/>
              <a:buNone/>
              <a:defRPr sz="1400"/>
            </a:lvl6pPr>
            <a:lvl7pPr indent="0" lvl="6">
              <a:spcBef>
                <a:spcPts val="0"/>
              </a:spcBef>
              <a:spcAft>
                <a:spcPts val="0"/>
              </a:spcAft>
              <a:buSzPts val="1100"/>
              <a:buNone/>
              <a:defRPr sz="1400"/>
            </a:lvl7pPr>
            <a:lvl8pPr indent="0" lvl="7">
              <a:spcBef>
                <a:spcPts val="0"/>
              </a:spcBef>
              <a:spcAft>
                <a:spcPts val="0"/>
              </a:spcAft>
              <a:buSzPts val="1100"/>
              <a:buNone/>
              <a:defRPr sz="1400"/>
            </a:lvl8pPr>
            <a:lvl9pPr indent="0" lvl="8">
              <a:spcBef>
                <a:spcPts val="0"/>
              </a:spcBef>
              <a:spcAft>
                <a:spcPts val="0"/>
              </a:spcAft>
              <a:buSzPts val="1100"/>
              <a:buNone/>
              <a:defRPr sz="1400"/>
            </a:lvl9pPr>
          </a:lstStyle>
          <a:p/>
        </p:txBody>
      </p:sp>
      <p:sp>
        <p:nvSpPr>
          <p:cNvPr id="38" name="Shape 38"/>
          <p:cNvSpPr txBox="1"/>
          <p:nvPr>
            <p:ph idx="1" type="body"/>
          </p:nvPr>
        </p:nvSpPr>
        <p:spPr>
          <a:xfrm>
            <a:off x="2878511" y="3442097"/>
            <a:ext cx="4948200" cy="1125000"/>
          </a:xfrm>
          <a:prstGeom prst="rect">
            <a:avLst/>
          </a:prstGeom>
          <a:noFill/>
          <a:ln>
            <a:noFill/>
          </a:ln>
        </p:spPr>
        <p:txBody>
          <a:bodyPr anchorCtr="0" anchor="t" bIns="68575" lIns="68575" spcFirstLastPara="1" rIns="68575" wrap="square" tIns="68575"/>
          <a:lstStyle>
            <a:lvl1pPr indent="-228600" lvl="0" marL="457200" marR="0" rtl="0" algn="l">
              <a:lnSpc>
                <a:spcPct val="100000"/>
              </a:lnSpc>
              <a:spcBef>
                <a:spcPts val="0"/>
              </a:spcBef>
              <a:spcAft>
                <a:spcPts val="0"/>
              </a:spcAft>
              <a:buClr>
                <a:schemeClr val="dk1"/>
              </a:buClr>
              <a:buSzPts val="1800"/>
              <a:buFont typeface="Noto Sans Symbols"/>
              <a:buNone/>
              <a:defRPr b="0" i="0" sz="1800" u="none" cap="none" strike="noStrike">
                <a:solidFill>
                  <a:schemeClr val="dk1"/>
                </a:solidFill>
                <a:latin typeface="Calibri"/>
                <a:ea typeface="Calibri"/>
                <a:cs typeface="Calibri"/>
                <a:sym typeface="Calibri"/>
              </a:defRPr>
            </a:lvl1pPr>
            <a:lvl2pPr indent="-228600" lvl="1" marL="914400" marR="0" rtl="0" algn="l">
              <a:lnSpc>
                <a:spcPct val="100000"/>
              </a:lnSpc>
              <a:spcBef>
                <a:spcPts val="200"/>
              </a:spcBef>
              <a:spcAft>
                <a:spcPts val="0"/>
              </a:spcAft>
              <a:buClr>
                <a:srgbClr val="8F9291"/>
              </a:buClr>
              <a:buSzPts val="1500"/>
              <a:buFont typeface="Noto Sans Symbols"/>
              <a:buNone/>
              <a:defRPr b="0" i="0" sz="1500" u="none" cap="none" strike="noStrike">
                <a:solidFill>
                  <a:srgbClr val="8F9291"/>
                </a:solidFill>
                <a:latin typeface="Calibri"/>
                <a:ea typeface="Calibri"/>
                <a:cs typeface="Calibri"/>
                <a:sym typeface="Calibri"/>
              </a:defRPr>
            </a:lvl2pPr>
            <a:lvl3pPr indent="-228600" lvl="2" marL="1371600" marR="0" rtl="0" algn="l">
              <a:lnSpc>
                <a:spcPct val="100000"/>
              </a:lnSpc>
              <a:spcBef>
                <a:spcPts val="200"/>
              </a:spcBef>
              <a:spcAft>
                <a:spcPts val="0"/>
              </a:spcAft>
              <a:buClr>
                <a:srgbClr val="8F9291"/>
              </a:buClr>
              <a:buSzPts val="1400"/>
              <a:buFont typeface="Noto Sans Symbols"/>
              <a:buNone/>
              <a:defRPr b="0" i="0" sz="1400" u="none" cap="none" strike="noStrike">
                <a:solidFill>
                  <a:srgbClr val="8F9291"/>
                </a:solidFill>
                <a:latin typeface="Calibri"/>
                <a:ea typeface="Calibri"/>
                <a:cs typeface="Calibri"/>
                <a:sym typeface="Calibri"/>
              </a:defRPr>
            </a:lvl3pPr>
            <a:lvl4pPr indent="-228600" lvl="3" marL="1828800" marR="0" rtl="0" algn="l">
              <a:lnSpc>
                <a:spcPct val="100000"/>
              </a:lnSpc>
              <a:spcBef>
                <a:spcPts val="0"/>
              </a:spcBef>
              <a:spcAft>
                <a:spcPts val="0"/>
              </a:spcAft>
              <a:buClr>
                <a:srgbClr val="8F9291"/>
              </a:buClr>
              <a:buSzPts val="1200"/>
              <a:buFont typeface="Noto Sans Symbols"/>
              <a:buNone/>
              <a:defRPr b="0" i="0" sz="1200" u="none" cap="none" strike="noStrike">
                <a:solidFill>
                  <a:srgbClr val="8F9291"/>
                </a:solidFill>
                <a:latin typeface="Calibri"/>
                <a:ea typeface="Calibri"/>
                <a:cs typeface="Calibri"/>
                <a:sym typeface="Calibri"/>
              </a:defRPr>
            </a:lvl4pPr>
            <a:lvl5pPr indent="-228600" lvl="4" marL="2286000" marR="0" rtl="0" algn="l">
              <a:lnSpc>
                <a:spcPct val="100000"/>
              </a:lnSpc>
              <a:spcBef>
                <a:spcPts val="0"/>
              </a:spcBef>
              <a:spcAft>
                <a:spcPts val="0"/>
              </a:spcAft>
              <a:buClr>
                <a:srgbClr val="8F9291"/>
              </a:buClr>
              <a:buSzPts val="1200"/>
              <a:buFont typeface="Noto Sans Symbols"/>
              <a:buNone/>
              <a:defRPr b="0" i="0" sz="1200" u="none" cap="none" strike="noStrike">
                <a:solidFill>
                  <a:srgbClr val="8F9291"/>
                </a:solidFill>
                <a:latin typeface="Calibri"/>
                <a:ea typeface="Calibri"/>
                <a:cs typeface="Calibri"/>
                <a:sym typeface="Calibri"/>
              </a:defRPr>
            </a:lvl5pPr>
            <a:lvl6pPr indent="-228600" lvl="5" marL="2743200" marR="0" rtl="0" algn="l">
              <a:lnSpc>
                <a:spcPct val="100000"/>
              </a:lnSpc>
              <a:spcBef>
                <a:spcPts val="0"/>
              </a:spcBef>
              <a:spcAft>
                <a:spcPts val="0"/>
              </a:spcAft>
              <a:buClr>
                <a:srgbClr val="8F9291"/>
              </a:buClr>
              <a:buSzPts val="1200"/>
              <a:buFont typeface="Noto Sans Symbols"/>
              <a:buNone/>
              <a:defRPr b="0" i="0" sz="1200" u="none" cap="none" strike="noStrike">
                <a:solidFill>
                  <a:srgbClr val="8F9291"/>
                </a:solidFill>
                <a:latin typeface="Calibri"/>
                <a:ea typeface="Calibri"/>
                <a:cs typeface="Calibri"/>
                <a:sym typeface="Calibri"/>
              </a:defRPr>
            </a:lvl6pPr>
            <a:lvl7pPr indent="-228600" lvl="6" marL="3200400" marR="0" rtl="0" algn="l">
              <a:lnSpc>
                <a:spcPct val="100000"/>
              </a:lnSpc>
              <a:spcBef>
                <a:spcPts val="0"/>
              </a:spcBef>
              <a:spcAft>
                <a:spcPts val="0"/>
              </a:spcAft>
              <a:buClr>
                <a:srgbClr val="8F9291"/>
              </a:buClr>
              <a:buSzPts val="1200"/>
              <a:buFont typeface="Noto Sans Symbols"/>
              <a:buNone/>
              <a:defRPr b="0" i="0" sz="1200" u="none" cap="none" strike="noStrike">
                <a:solidFill>
                  <a:srgbClr val="8F9291"/>
                </a:solidFill>
                <a:latin typeface="Calibri"/>
                <a:ea typeface="Calibri"/>
                <a:cs typeface="Calibri"/>
                <a:sym typeface="Calibri"/>
              </a:defRPr>
            </a:lvl7pPr>
            <a:lvl8pPr indent="-228600" lvl="7" marL="3657600" marR="0" rtl="0" algn="l">
              <a:lnSpc>
                <a:spcPct val="100000"/>
              </a:lnSpc>
              <a:spcBef>
                <a:spcPts val="0"/>
              </a:spcBef>
              <a:spcAft>
                <a:spcPts val="0"/>
              </a:spcAft>
              <a:buClr>
                <a:srgbClr val="8F9291"/>
              </a:buClr>
              <a:buSzPts val="1200"/>
              <a:buFont typeface="Noto Sans Symbols"/>
              <a:buNone/>
              <a:defRPr b="0" i="0" sz="1200" u="none" cap="none" strike="noStrike">
                <a:solidFill>
                  <a:srgbClr val="8F9291"/>
                </a:solidFill>
                <a:latin typeface="Calibri"/>
                <a:ea typeface="Calibri"/>
                <a:cs typeface="Calibri"/>
                <a:sym typeface="Calibri"/>
              </a:defRPr>
            </a:lvl8pPr>
            <a:lvl9pPr indent="-228600" lvl="8" marL="4114800" marR="0" rtl="0" algn="l">
              <a:lnSpc>
                <a:spcPct val="100000"/>
              </a:lnSpc>
              <a:spcBef>
                <a:spcPts val="0"/>
              </a:spcBef>
              <a:spcAft>
                <a:spcPts val="0"/>
              </a:spcAft>
              <a:buClr>
                <a:srgbClr val="8F9291"/>
              </a:buClr>
              <a:buSzPts val="1200"/>
              <a:buFont typeface="Noto Sans Symbols"/>
              <a:buNone/>
              <a:defRPr b="0" i="0" sz="1200" u="none" cap="none" strike="noStrike">
                <a:solidFill>
                  <a:srgbClr val="8F9291"/>
                </a:solidFill>
                <a:latin typeface="Calibri"/>
                <a:ea typeface="Calibri"/>
                <a:cs typeface="Calibri"/>
                <a:sym typeface="Calibri"/>
              </a:defRPr>
            </a:lvl9pPr>
          </a:lstStyle>
          <a:p/>
        </p:txBody>
      </p:sp>
      <p:sp>
        <p:nvSpPr>
          <p:cNvPr id="39" name="Shape 39"/>
          <p:cNvSpPr txBox="1"/>
          <p:nvPr>
            <p:ph idx="10" type="dt"/>
          </p:nvPr>
        </p:nvSpPr>
        <p:spPr>
          <a:xfrm>
            <a:off x="960120" y="4767263"/>
            <a:ext cx="14790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b="0" i="0" sz="900" u="none" cap="none" strike="noStrike">
                <a:solidFill>
                  <a:schemeClr val="lt2"/>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40" name="Shape 40"/>
          <p:cNvSpPr txBox="1"/>
          <p:nvPr>
            <p:ph idx="11" type="ftr"/>
          </p:nvPr>
        </p:nvSpPr>
        <p:spPr>
          <a:xfrm>
            <a:off x="2439080" y="4767263"/>
            <a:ext cx="4265700" cy="273900"/>
          </a:xfrm>
          <a:prstGeom prst="rect">
            <a:avLst/>
          </a:prstGeom>
          <a:noFill/>
          <a:ln>
            <a:noFill/>
          </a:ln>
        </p:spPr>
        <p:txBody>
          <a:bodyPr anchorCtr="0" anchor="ctr" bIns="68575" lIns="68575" spcFirstLastPara="1" rIns="68575" wrap="square" tIns="68575"/>
          <a:lstStyle>
            <a:lvl1pPr indent="0" lvl="0" marL="0" marR="0" rtl="0" algn="ctr">
              <a:spcBef>
                <a:spcPts val="0"/>
              </a:spcBef>
              <a:spcAft>
                <a:spcPts val="0"/>
              </a:spcAft>
              <a:buSzPts val="1100"/>
              <a:buNone/>
              <a:defRPr b="0" i="0" sz="900" u="none" cap="none" strike="noStrike">
                <a:solidFill>
                  <a:schemeClr val="lt2"/>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41" name="Shape 41"/>
          <p:cNvSpPr txBox="1"/>
          <p:nvPr>
            <p:ph idx="12" type="sldNum"/>
          </p:nvPr>
        </p:nvSpPr>
        <p:spPr>
          <a:xfrm>
            <a:off x="6704920" y="4767263"/>
            <a:ext cx="14766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chemeClr val="lt2"/>
                </a:solidFill>
                <a:latin typeface="Calibri"/>
                <a:ea typeface="Calibri"/>
                <a:cs typeface="Calibri"/>
                <a:sym typeface="Calibri"/>
              </a:defRPr>
            </a:lvl1pPr>
            <a:lvl2pPr indent="0" lvl="1" marL="0" marR="0" rtl="0" algn="r">
              <a:spcBef>
                <a:spcPts val="0"/>
              </a:spcBef>
              <a:buNone/>
              <a:defRPr b="0" i="0" sz="900" u="none" cap="none" strike="noStrike">
                <a:solidFill>
                  <a:schemeClr val="lt2"/>
                </a:solidFill>
                <a:latin typeface="Calibri"/>
                <a:ea typeface="Calibri"/>
                <a:cs typeface="Calibri"/>
                <a:sym typeface="Calibri"/>
              </a:defRPr>
            </a:lvl2pPr>
            <a:lvl3pPr indent="0" lvl="2" marL="0" marR="0" rtl="0" algn="r">
              <a:spcBef>
                <a:spcPts val="0"/>
              </a:spcBef>
              <a:buNone/>
              <a:defRPr b="0" i="0" sz="900" u="none" cap="none" strike="noStrike">
                <a:solidFill>
                  <a:schemeClr val="lt2"/>
                </a:solidFill>
                <a:latin typeface="Calibri"/>
                <a:ea typeface="Calibri"/>
                <a:cs typeface="Calibri"/>
                <a:sym typeface="Calibri"/>
              </a:defRPr>
            </a:lvl3pPr>
            <a:lvl4pPr indent="0" lvl="3" marL="0" marR="0" rtl="0" algn="r">
              <a:spcBef>
                <a:spcPts val="0"/>
              </a:spcBef>
              <a:buNone/>
              <a:defRPr b="0" i="0" sz="900" u="none" cap="none" strike="noStrike">
                <a:solidFill>
                  <a:schemeClr val="lt2"/>
                </a:solidFill>
                <a:latin typeface="Calibri"/>
                <a:ea typeface="Calibri"/>
                <a:cs typeface="Calibri"/>
                <a:sym typeface="Calibri"/>
              </a:defRPr>
            </a:lvl4pPr>
            <a:lvl5pPr indent="0" lvl="4" marL="0" marR="0" rtl="0" algn="r">
              <a:spcBef>
                <a:spcPts val="0"/>
              </a:spcBef>
              <a:buNone/>
              <a:defRPr b="0" i="0" sz="900" u="none" cap="none" strike="noStrike">
                <a:solidFill>
                  <a:schemeClr val="lt2"/>
                </a:solidFill>
                <a:latin typeface="Calibri"/>
                <a:ea typeface="Calibri"/>
                <a:cs typeface="Calibri"/>
                <a:sym typeface="Calibri"/>
              </a:defRPr>
            </a:lvl5pPr>
            <a:lvl6pPr indent="0" lvl="5" marL="0" marR="0" rtl="0" algn="r">
              <a:spcBef>
                <a:spcPts val="0"/>
              </a:spcBef>
              <a:buNone/>
              <a:defRPr b="0" i="0" sz="900" u="none" cap="none" strike="noStrike">
                <a:solidFill>
                  <a:schemeClr val="lt2"/>
                </a:solidFill>
                <a:latin typeface="Calibri"/>
                <a:ea typeface="Calibri"/>
                <a:cs typeface="Calibri"/>
                <a:sym typeface="Calibri"/>
              </a:defRPr>
            </a:lvl6pPr>
            <a:lvl7pPr indent="0" lvl="6" marL="0" marR="0" rtl="0" algn="r">
              <a:spcBef>
                <a:spcPts val="0"/>
              </a:spcBef>
              <a:buNone/>
              <a:defRPr b="0" i="0" sz="900" u="none" cap="none" strike="noStrike">
                <a:solidFill>
                  <a:schemeClr val="lt2"/>
                </a:solidFill>
                <a:latin typeface="Calibri"/>
                <a:ea typeface="Calibri"/>
                <a:cs typeface="Calibri"/>
                <a:sym typeface="Calibri"/>
              </a:defRPr>
            </a:lvl7pPr>
            <a:lvl8pPr indent="0" lvl="7" marL="0" marR="0" rtl="0" algn="r">
              <a:spcBef>
                <a:spcPts val="0"/>
              </a:spcBef>
              <a:buNone/>
              <a:defRPr b="0" i="0" sz="900" u="none" cap="none" strike="noStrike">
                <a:solidFill>
                  <a:schemeClr val="lt2"/>
                </a:solidFill>
                <a:latin typeface="Calibri"/>
                <a:ea typeface="Calibri"/>
                <a:cs typeface="Calibri"/>
                <a:sym typeface="Calibri"/>
              </a:defRPr>
            </a:lvl8pPr>
            <a:lvl9pPr indent="0" lvl="8" marL="0" marR="0" rtl="0" algn="r">
              <a:spcBef>
                <a:spcPts val="0"/>
              </a:spcBef>
              <a:buNone/>
              <a:defRPr b="0" i="0" sz="900" u="none" cap="none" strike="noStrike">
                <a:solidFill>
                  <a:schemeClr val="lt2"/>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transition spd="med">
    <p:fade thruBlk="1"/>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p:cSld name="Comparison">
    <p:spTree>
      <p:nvGrpSpPr>
        <p:cNvPr id="42" name="Shape 42"/>
        <p:cNvGrpSpPr/>
        <p:nvPr/>
      </p:nvGrpSpPr>
      <p:grpSpPr>
        <a:xfrm>
          <a:off x="0" y="0"/>
          <a:ext cx="0" cy="0"/>
          <a:chOff x="0" y="0"/>
          <a:chExt cx="0" cy="0"/>
        </a:xfrm>
      </p:grpSpPr>
      <p:sp>
        <p:nvSpPr>
          <p:cNvPr id="43" name="Shape 43"/>
          <p:cNvSpPr txBox="1"/>
          <p:nvPr>
            <p:ph type="title"/>
          </p:nvPr>
        </p:nvSpPr>
        <p:spPr>
          <a:xfrm>
            <a:off x="960120" y="349757"/>
            <a:ext cx="7221600" cy="1021500"/>
          </a:xfrm>
          <a:prstGeom prst="rect">
            <a:avLst/>
          </a:prstGeom>
          <a:noFill/>
          <a:ln>
            <a:noFill/>
          </a:ln>
        </p:spPr>
        <p:txBody>
          <a:bodyPr anchorCtr="0" anchor="ctr" bIns="68575" lIns="68575" spcFirstLastPara="1" rIns="68575" wrap="square" tIns="68575"/>
          <a:lstStyle>
            <a:lvl1pPr indent="0" lvl="0" marL="0" marR="0" rtl="0" algn="l">
              <a:lnSpc>
                <a:spcPct val="95000"/>
              </a:lnSpc>
              <a:spcBef>
                <a:spcPts val="0"/>
              </a:spcBef>
              <a:spcAft>
                <a:spcPts val="0"/>
              </a:spcAft>
              <a:buClr>
                <a:schemeClr val="lt1"/>
              </a:buClr>
              <a:buSzPts val="2300"/>
              <a:buFont typeface="Calibri"/>
              <a:buNone/>
              <a:defRPr b="0" i="0" sz="2300" u="none" cap="none" strike="noStrike">
                <a:solidFill>
                  <a:schemeClr val="lt1"/>
                </a:solidFill>
                <a:latin typeface="Calibri"/>
                <a:ea typeface="Calibri"/>
                <a:cs typeface="Calibri"/>
                <a:sym typeface="Calibri"/>
              </a:defRPr>
            </a:lvl1pPr>
            <a:lvl2pPr indent="0" lvl="1">
              <a:spcBef>
                <a:spcPts val="0"/>
              </a:spcBef>
              <a:spcAft>
                <a:spcPts val="0"/>
              </a:spcAft>
              <a:buSzPts val="1100"/>
              <a:buNone/>
              <a:defRPr sz="1400"/>
            </a:lvl2pPr>
            <a:lvl3pPr indent="0" lvl="2">
              <a:spcBef>
                <a:spcPts val="0"/>
              </a:spcBef>
              <a:spcAft>
                <a:spcPts val="0"/>
              </a:spcAft>
              <a:buSzPts val="1100"/>
              <a:buNone/>
              <a:defRPr sz="1400"/>
            </a:lvl3pPr>
            <a:lvl4pPr indent="0" lvl="3">
              <a:spcBef>
                <a:spcPts val="0"/>
              </a:spcBef>
              <a:spcAft>
                <a:spcPts val="0"/>
              </a:spcAft>
              <a:buSzPts val="1100"/>
              <a:buNone/>
              <a:defRPr sz="1400"/>
            </a:lvl4pPr>
            <a:lvl5pPr indent="0" lvl="4">
              <a:spcBef>
                <a:spcPts val="0"/>
              </a:spcBef>
              <a:spcAft>
                <a:spcPts val="0"/>
              </a:spcAft>
              <a:buSzPts val="1100"/>
              <a:buNone/>
              <a:defRPr sz="1400"/>
            </a:lvl5pPr>
            <a:lvl6pPr indent="0" lvl="5">
              <a:spcBef>
                <a:spcPts val="0"/>
              </a:spcBef>
              <a:spcAft>
                <a:spcPts val="0"/>
              </a:spcAft>
              <a:buSzPts val="1100"/>
              <a:buNone/>
              <a:defRPr sz="1400"/>
            </a:lvl6pPr>
            <a:lvl7pPr indent="0" lvl="6">
              <a:spcBef>
                <a:spcPts val="0"/>
              </a:spcBef>
              <a:spcAft>
                <a:spcPts val="0"/>
              </a:spcAft>
              <a:buSzPts val="1100"/>
              <a:buNone/>
              <a:defRPr sz="1400"/>
            </a:lvl7pPr>
            <a:lvl8pPr indent="0" lvl="7">
              <a:spcBef>
                <a:spcPts val="0"/>
              </a:spcBef>
              <a:spcAft>
                <a:spcPts val="0"/>
              </a:spcAft>
              <a:buSzPts val="1100"/>
              <a:buNone/>
              <a:defRPr sz="1400"/>
            </a:lvl8pPr>
            <a:lvl9pPr indent="0" lvl="8">
              <a:spcBef>
                <a:spcPts val="0"/>
              </a:spcBef>
              <a:spcAft>
                <a:spcPts val="0"/>
              </a:spcAft>
              <a:buSzPts val="1100"/>
              <a:buNone/>
              <a:defRPr sz="1400"/>
            </a:lvl9pPr>
          </a:lstStyle>
          <a:p/>
        </p:txBody>
      </p:sp>
      <p:sp>
        <p:nvSpPr>
          <p:cNvPr id="44" name="Shape 44"/>
          <p:cNvSpPr txBox="1"/>
          <p:nvPr>
            <p:ph idx="1" type="body"/>
          </p:nvPr>
        </p:nvSpPr>
        <p:spPr>
          <a:xfrm>
            <a:off x="960120" y="1371342"/>
            <a:ext cx="3367200" cy="623100"/>
          </a:xfrm>
          <a:prstGeom prst="rect">
            <a:avLst/>
          </a:prstGeom>
          <a:noFill/>
          <a:ln>
            <a:noFill/>
          </a:ln>
        </p:spPr>
        <p:txBody>
          <a:bodyPr anchorCtr="0" anchor="b" bIns="68575" lIns="68575" spcFirstLastPara="1" rIns="68575" wrap="square" tIns="68575"/>
          <a:lstStyle>
            <a:lvl1pPr indent="-228600" lvl="0" marL="457200" marR="0" rtl="0" algn="l">
              <a:lnSpc>
                <a:spcPct val="100000"/>
              </a:lnSpc>
              <a:spcBef>
                <a:spcPts val="1100"/>
              </a:spcBef>
              <a:spcAft>
                <a:spcPts val="0"/>
              </a:spcAft>
              <a:buClr>
                <a:schemeClr val="dk1"/>
              </a:buClr>
              <a:buSzPts val="1800"/>
              <a:buFont typeface="Noto Sans Symbols"/>
              <a:buNone/>
              <a:defRPr b="1" i="0" sz="1800" u="none" cap="none" strike="noStrike">
                <a:solidFill>
                  <a:schemeClr val="dk1"/>
                </a:solidFill>
                <a:latin typeface="Calibri"/>
                <a:ea typeface="Calibri"/>
                <a:cs typeface="Calibri"/>
                <a:sym typeface="Calibri"/>
              </a:defRPr>
            </a:lvl1pPr>
            <a:lvl2pPr indent="-228600" lvl="1" marL="914400" marR="0" rtl="0" algn="l">
              <a:lnSpc>
                <a:spcPct val="100000"/>
              </a:lnSpc>
              <a:spcBef>
                <a:spcPts val="200"/>
              </a:spcBef>
              <a:spcAft>
                <a:spcPts val="0"/>
              </a:spcAft>
              <a:buClr>
                <a:schemeClr val="dk1"/>
              </a:buClr>
              <a:buSzPts val="1500"/>
              <a:buFont typeface="Noto Sans Symbols"/>
              <a:buNone/>
              <a:defRPr b="1" i="0" sz="15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00"/>
              </a:spcBef>
              <a:spcAft>
                <a:spcPts val="0"/>
              </a:spcAft>
              <a:buClr>
                <a:schemeClr val="dk1"/>
              </a:buClr>
              <a:buSzPts val="1400"/>
              <a:buFont typeface="Noto Sans Symbols"/>
              <a:buNone/>
              <a:defRPr b="1" i="0" sz="14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chemeClr val="dk1"/>
              </a:buClr>
              <a:buSzPts val="1200"/>
              <a:buFont typeface="Noto Sans Symbols"/>
              <a:buNone/>
              <a:defRPr b="1"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chemeClr val="dk1"/>
              </a:buClr>
              <a:buSzPts val="1200"/>
              <a:buFont typeface="Noto Sans Symbols"/>
              <a:buNone/>
              <a:defRPr b="1"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chemeClr val="dk1"/>
              </a:buClr>
              <a:buSzPts val="1200"/>
              <a:buFont typeface="Noto Sans Symbols"/>
              <a:buNone/>
              <a:defRPr b="1"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chemeClr val="dk1"/>
              </a:buClr>
              <a:buSzPts val="1200"/>
              <a:buFont typeface="Noto Sans Symbols"/>
              <a:buNone/>
              <a:defRPr b="1"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chemeClr val="dk1"/>
              </a:buClr>
              <a:buSzPts val="1200"/>
              <a:buFont typeface="Noto Sans Symbols"/>
              <a:buNone/>
              <a:defRPr b="1"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chemeClr val="dk1"/>
              </a:buClr>
              <a:buSzPts val="1200"/>
              <a:buFont typeface="Noto Sans Symbols"/>
              <a:buNone/>
              <a:defRPr b="1" i="0" sz="1200" u="none" cap="none" strike="noStrike">
                <a:solidFill>
                  <a:schemeClr val="dk1"/>
                </a:solidFill>
                <a:latin typeface="Calibri"/>
                <a:ea typeface="Calibri"/>
                <a:cs typeface="Calibri"/>
                <a:sym typeface="Calibri"/>
              </a:defRPr>
            </a:lvl9pPr>
          </a:lstStyle>
          <a:p/>
        </p:txBody>
      </p:sp>
      <p:sp>
        <p:nvSpPr>
          <p:cNvPr id="45" name="Shape 45"/>
          <p:cNvSpPr txBox="1"/>
          <p:nvPr>
            <p:ph idx="2" type="body"/>
          </p:nvPr>
        </p:nvSpPr>
        <p:spPr>
          <a:xfrm>
            <a:off x="960120" y="2057395"/>
            <a:ext cx="3367200" cy="2575200"/>
          </a:xfrm>
          <a:prstGeom prst="rect">
            <a:avLst/>
          </a:prstGeom>
          <a:noFill/>
          <a:ln>
            <a:noFill/>
          </a:ln>
        </p:spPr>
        <p:txBody>
          <a:bodyPr anchorCtr="0" anchor="t" bIns="68575" lIns="68575" spcFirstLastPara="1" rIns="68575" wrap="square" tIns="68575"/>
          <a:lstStyle>
            <a:lvl1pPr indent="-336550" lvl="0" marL="457200" marR="0" rtl="0" algn="l">
              <a:lnSpc>
                <a:spcPct val="100000"/>
              </a:lnSpc>
              <a:spcBef>
                <a:spcPts val="1100"/>
              </a:spcBef>
              <a:spcAft>
                <a:spcPts val="0"/>
              </a:spcAft>
              <a:buClr>
                <a:schemeClr val="dk1"/>
              </a:buClr>
              <a:buSzPts val="1700"/>
              <a:buFont typeface="Noto Sans Symbols"/>
              <a:buChar char="▪"/>
              <a:defRPr b="0" i="0" sz="1700" u="none" cap="none" strike="noStrike">
                <a:solidFill>
                  <a:schemeClr val="dk1"/>
                </a:solidFill>
                <a:latin typeface="Calibri"/>
                <a:ea typeface="Calibri"/>
                <a:cs typeface="Calibri"/>
                <a:sym typeface="Calibri"/>
              </a:defRPr>
            </a:lvl1pPr>
            <a:lvl2pPr indent="-323850" lvl="1" marL="914400" marR="0" rtl="0" algn="l">
              <a:lnSpc>
                <a:spcPct val="100000"/>
              </a:lnSpc>
              <a:spcBef>
                <a:spcPts val="200"/>
              </a:spcBef>
              <a:spcAft>
                <a:spcPts val="0"/>
              </a:spcAft>
              <a:buClr>
                <a:schemeClr val="dk1"/>
              </a:buClr>
              <a:buSzPts val="1500"/>
              <a:buFont typeface="Noto Sans Symbols"/>
              <a:buChar char="▪"/>
              <a:defRPr b="0" i="0" sz="1500" u="none" cap="none" strike="noStrike">
                <a:solidFill>
                  <a:schemeClr val="dk1"/>
                </a:solidFill>
                <a:latin typeface="Calibri"/>
                <a:ea typeface="Calibri"/>
                <a:cs typeface="Calibri"/>
                <a:sym typeface="Calibri"/>
              </a:defRPr>
            </a:lvl2pPr>
            <a:lvl3pPr indent="-317500" lvl="2" marL="1371600" marR="0" rtl="0" algn="l">
              <a:lnSpc>
                <a:spcPct val="100000"/>
              </a:lnSpc>
              <a:spcBef>
                <a:spcPts val="2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3pPr>
            <a:lvl4pPr indent="-304800" lvl="3" marL="1828800" marR="0" rtl="0" algn="l">
              <a:lnSpc>
                <a:spcPct val="100000"/>
              </a:lnSpc>
              <a:spcBef>
                <a:spcPts val="0"/>
              </a:spcBef>
              <a:spcAft>
                <a:spcPts val="0"/>
              </a:spcAft>
              <a:buClr>
                <a:schemeClr val="dk1"/>
              </a:buClr>
              <a:buSzPts val="1200"/>
              <a:buFont typeface="Noto Sans Symbols"/>
              <a:buChar char="▪"/>
              <a:defRPr b="0" i="0" sz="1200" u="none" cap="none" strike="noStrike">
                <a:solidFill>
                  <a:schemeClr val="dk1"/>
                </a:solidFill>
                <a:latin typeface="Calibri"/>
                <a:ea typeface="Calibri"/>
                <a:cs typeface="Calibri"/>
                <a:sym typeface="Calibri"/>
              </a:defRPr>
            </a:lvl4pPr>
            <a:lvl5pPr indent="-304800" lvl="4" marL="2286000" marR="0" rtl="0" algn="l">
              <a:lnSpc>
                <a:spcPct val="100000"/>
              </a:lnSpc>
              <a:spcBef>
                <a:spcPts val="0"/>
              </a:spcBef>
              <a:spcAft>
                <a:spcPts val="0"/>
              </a:spcAft>
              <a:buClr>
                <a:schemeClr val="dk1"/>
              </a:buClr>
              <a:buSzPts val="1200"/>
              <a:buFont typeface="Noto Sans Symbols"/>
              <a:buChar char="▪"/>
              <a:defRPr b="0" i="0" sz="1200" u="none" cap="none" strike="noStrike">
                <a:solidFill>
                  <a:schemeClr val="dk1"/>
                </a:solidFill>
                <a:latin typeface="Calibri"/>
                <a:ea typeface="Calibri"/>
                <a:cs typeface="Calibri"/>
                <a:sym typeface="Calibri"/>
              </a:defRPr>
            </a:lvl5pPr>
            <a:lvl6pPr indent="-304800" lvl="5" marL="2743200" marR="0" rtl="0" algn="l">
              <a:lnSpc>
                <a:spcPct val="100000"/>
              </a:lnSpc>
              <a:spcBef>
                <a:spcPts val="0"/>
              </a:spcBef>
              <a:spcAft>
                <a:spcPts val="0"/>
              </a:spcAft>
              <a:buClr>
                <a:schemeClr val="dk1"/>
              </a:buClr>
              <a:buSzPts val="1200"/>
              <a:buFont typeface="Noto Sans Symbols"/>
              <a:buChar char="▪"/>
              <a:defRPr b="0" i="0" sz="1200" u="none" cap="none" strike="noStrike">
                <a:solidFill>
                  <a:schemeClr val="dk1"/>
                </a:solidFill>
                <a:latin typeface="Calibri"/>
                <a:ea typeface="Calibri"/>
                <a:cs typeface="Calibri"/>
                <a:sym typeface="Calibri"/>
              </a:defRPr>
            </a:lvl6pPr>
            <a:lvl7pPr indent="-304800" lvl="6" marL="3200400" marR="0" rtl="0" algn="l">
              <a:lnSpc>
                <a:spcPct val="100000"/>
              </a:lnSpc>
              <a:spcBef>
                <a:spcPts val="0"/>
              </a:spcBef>
              <a:spcAft>
                <a:spcPts val="0"/>
              </a:spcAft>
              <a:buClr>
                <a:schemeClr val="dk1"/>
              </a:buClr>
              <a:buSzPts val="1200"/>
              <a:buFont typeface="Noto Sans Symbols"/>
              <a:buChar char="▪"/>
              <a:defRPr b="0" i="0" sz="1200" u="none" cap="none" strike="noStrike">
                <a:solidFill>
                  <a:schemeClr val="dk1"/>
                </a:solidFill>
                <a:latin typeface="Calibri"/>
                <a:ea typeface="Calibri"/>
                <a:cs typeface="Calibri"/>
                <a:sym typeface="Calibri"/>
              </a:defRPr>
            </a:lvl7pPr>
            <a:lvl8pPr indent="-304800" lvl="7" marL="3657600" marR="0" rtl="0" algn="l">
              <a:lnSpc>
                <a:spcPct val="100000"/>
              </a:lnSpc>
              <a:spcBef>
                <a:spcPts val="0"/>
              </a:spcBef>
              <a:spcAft>
                <a:spcPts val="0"/>
              </a:spcAft>
              <a:buClr>
                <a:schemeClr val="dk1"/>
              </a:buClr>
              <a:buSzPts val="1200"/>
              <a:buFont typeface="Noto Sans Symbols"/>
              <a:buChar char="▪"/>
              <a:defRPr b="0" i="0" sz="1200" u="none" cap="none" strike="noStrike">
                <a:solidFill>
                  <a:schemeClr val="dk1"/>
                </a:solidFill>
                <a:latin typeface="Calibri"/>
                <a:ea typeface="Calibri"/>
                <a:cs typeface="Calibri"/>
                <a:sym typeface="Calibri"/>
              </a:defRPr>
            </a:lvl8pPr>
            <a:lvl9pPr indent="-304800" lvl="8" marL="4114800" marR="0" rtl="0" algn="l">
              <a:lnSpc>
                <a:spcPct val="100000"/>
              </a:lnSpc>
              <a:spcBef>
                <a:spcPts val="0"/>
              </a:spcBef>
              <a:spcAft>
                <a:spcPts val="0"/>
              </a:spcAft>
              <a:buClr>
                <a:schemeClr val="dk1"/>
              </a:buClr>
              <a:buSzPts val="1200"/>
              <a:buFont typeface="Noto Sans Symbols"/>
              <a:buChar char="▪"/>
              <a:defRPr b="0" i="0" sz="1200" u="none" cap="none" strike="noStrike">
                <a:solidFill>
                  <a:schemeClr val="dk1"/>
                </a:solidFill>
                <a:latin typeface="Calibri"/>
                <a:ea typeface="Calibri"/>
                <a:cs typeface="Calibri"/>
                <a:sym typeface="Calibri"/>
              </a:defRPr>
            </a:lvl9pPr>
          </a:lstStyle>
          <a:p/>
        </p:txBody>
      </p:sp>
      <p:sp>
        <p:nvSpPr>
          <p:cNvPr id="46" name="Shape 46"/>
          <p:cNvSpPr txBox="1"/>
          <p:nvPr>
            <p:ph idx="3" type="body"/>
          </p:nvPr>
        </p:nvSpPr>
        <p:spPr>
          <a:xfrm>
            <a:off x="4814316" y="1371342"/>
            <a:ext cx="3367200" cy="623100"/>
          </a:xfrm>
          <a:prstGeom prst="rect">
            <a:avLst/>
          </a:prstGeom>
          <a:noFill/>
          <a:ln>
            <a:noFill/>
          </a:ln>
        </p:spPr>
        <p:txBody>
          <a:bodyPr anchorCtr="0" anchor="b" bIns="68575" lIns="68575" spcFirstLastPara="1" rIns="68575" wrap="square" tIns="68575"/>
          <a:lstStyle>
            <a:lvl1pPr indent="-228600" lvl="0" marL="457200" marR="0" rtl="0" algn="l">
              <a:lnSpc>
                <a:spcPct val="100000"/>
              </a:lnSpc>
              <a:spcBef>
                <a:spcPts val="1100"/>
              </a:spcBef>
              <a:spcAft>
                <a:spcPts val="0"/>
              </a:spcAft>
              <a:buClr>
                <a:schemeClr val="dk1"/>
              </a:buClr>
              <a:buSzPts val="1800"/>
              <a:buFont typeface="Noto Sans Symbols"/>
              <a:buNone/>
              <a:defRPr b="1" i="0" sz="1800" u="none" cap="none" strike="noStrike">
                <a:solidFill>
                  <a:schemeClr val="dk1"/>
                </a:solidFill>
                <a:latin typeface="Calibri"/>
                <a:ea typeface="Calibri"/>
                <a:cs typeface="Calibri"/>
                <a:sym typeface="Calibri"/>
              </a:defRPr>
            </a:lvl1pPr>
            <a:lvl2pPr indent="-228600" lvl="1" marL="914400" marR="0" rtl="0" algn="l">
              <a:lnSpc>
                <a:spcPct val="100000"/>
              </a:lnSpc>
              <a:spcBef>
                <a:spcPts val="200"/>
              </a:spcBef>
              <a:spcAft>
                <a:spcPts val="0"/>
              </a:spcAft>
              <a:buClr>
                <a:schemeClr val="dk1"/>
              </a:buClr>
              <a:buSzPts val="1500"/>
              <a:buFont typeface="Noto Sans Symbols"/>
              <a:buNone/>
              <a:defRPr b="1" i="0" sz="15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00"/>
              </a:spcBef>
              <a:spcAft>
                <a:spcPts val="0"/>
              </a:spcAft>
              <a:buClr>
                <a:schemeClr val="dk1"/>
              </a:buClr>
              <a:buSzPts val="1400"/>
              <a:buFont typeface="Noto Sans Symbols"/>
              <a:buNone/>
              <a:defRPr b="1" i="0" sz="14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chemeClr val="dk1"/>
              </a:buClr>
              <a:buSzPts val="1200"/>
              <a:buFont typeface="Noto Sans Symbols"/>
              <a:buNone/>
              <a:defRPr b="1"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chemeClr val="dk1"/>
              </a:buClr>
              <a:buSzPts val="1200"/>
              <a:buFont typeface="Noto Sans Symbols"/>
              <a:buNone/>
              <a:defRPr b="1"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chemeClr val="dk1"/>
              </a:buClr>
              <a:buSzPts val="1200"/>
              <a:buFont typeface="Noto Sans Symbols"/>
              <a:buNone/>
              <a:defRPr b="1"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chemeClr val="dk1"/>
              </a:buClr>
              <a:buSzPts val="1200"/>
              <a:buFont typeface="Noto Sans Symbols"/>
              <a:buNone/>
              <a:defRPr b="1"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chemeClr val="dk1"/>
              </a:buClr>
              <a:buSzPts val="1200"/>
              <a:buFont typeface="Noto Sans Symbols"/>
              <a:buNone/>
              <a:defRPr b="1"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chemeClr val="dk1"/>
              </a:buClr>
              <a:buSzPts val="1200"/>
              <a:buFont typeface="Noto Sans Symbols"/>
              <a:buNone/>
              <a:defRPr b="1" i="0" sz="1200" u="none" cap="none" strike="noStrike">
                <a:solidFill>
                  <a:schemeClr val="dk1"/>
                </a:solidFill>
                <a:latin typeface="Calibri"/>
                <a:ea typeface="Calibri"/>
                <a:cs typeface="Calibri"/>
                <a:sym typeface="Calibri"/>
              </a:defRPr>
            </a:lvl9pPr>
          </a:lstStyle>
          <a:p/>
        </p:txBody>
      </p:sp>
      <p:sp>
        <p:nvSpPr>
          <p:cNvPr id="47" name="Shape 47"/>
          <p:cNvSpPr txBox="1"/>
          <p:nvPr>
            <p:ph idx="4" type="body"/>
          </p:nvPr>
        </p:nvSpPr>
        <p:spPr>
          <a:xfrm>
            <a:off x="4814316" y="2057395"/>
            <a:ext cx="3367200" cy="2575200"/>
          </a:xfrm>
          <a:prstGeom prst="rect">
            <a:avLst/>
          </a:prstGeom>
          <a:noFill/>
          <a:ln>
            <a:noFill/>
          </a:ln>
        </p:spPr>
        <p:txBody>
          <a:bodyPr anchorCtr="0" anchor="t" bIns="68575" lIns="68575" spcFirstLastPara="1" rIns="68575" wrap="square" tIns="68575"/>
          <a:lstStyle>
            <a:lvl1pPr indent="-336550" lvl="0" marL="457200" marR="0" rtl="0" algn="l">
              <a:lnSpc>
                <a:spcPct val="100000"/>
              </a:lnSpc>
              <a:spcBef>
                <a:spcPts val="1100"/>
              </a:spcBef>
              <a:spcAft>
                <a:spcPts val="0"/>
              </a:spcAft>
              <a:buClr>
                <a:schemeClr val="dk1"/>
              </a:buClr>
              <a:buSzPts val="1700"/>
              <a:buFont typeface="Noto Sans Symbols"/>
              <a:buChar char="▪"/>
              <a:defRPr b="0" i="0" sz="1700" u="none" cap="none" strike="noStrike">
                <a:solidFill>
                  <a:schemeClr val="dk1"/>
                </a:solidFill>
                <a:latin typeface="Calibri"/>
                <a:ea typeface="Calibri"/>
                <a:cs typeface="Calibri"/>
                <a:sym typeface="Calibri"/>
              </a:defRPr>
            </a:lvl1pPr>
            <a:lvl2pPr indent="-323850" lvl="1" marL="914400" marR="0" rtl="0" algn="l">
              <a:lnSpc>
                <a:spcPct val="100000"/>
              </a:lnSpc>
              <a:spcBef>
                <a:spcPts val="200"/>
              </a:spcBef>
              <a:spcAft>
                <a:spcPts val="0"/>
              </a:spcAft>
              <a:buClr>
                <a:schemeClr val="dk1"/>
              </a:buClr>
              <a:buSzPts val="1500"/>
              <a:buFont typeface="Noto Sans Symbols"/>
              <a:buChar char="▪"/>
              <a:defRPr b="0" i="0" sz="1500" u="none" cap="none" strike="noStrike">
                <a:solidFill>
                  <a:schemeClr val="dk1"/>
                </a:solidFill>
                <a:latin typeface="Calibri"/>
                <a:ea typeface="Calibri"/>
                <a:cs typeface="Calibri"/>
                <a:sym typeface="Calibri"/>
              </a:defRPr>
            </a:lvl2pPr>
            <a:lvl3pPr indent="-317500" lvl="2" marL="1371600" marR="0" rtl="0" algn="l">
              <a:lnSpc>
                <a:spcPct val="100000"/>
              </a:lnSpc>
              <a:spcBef>
                <a:spcPts val="2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3pPr>
            <a:lvl4pPr indent="-304800" lvl="3" marL="1828800" marR="0" rtl="0" algn="l">
              <a:lnSpc>
                <a:spcPct val="100000"/>
              </a:lnSpc>
              <a:spcBef>
                <a:spcPts val="0"/>
              </a:spcBef>
              <a:spcAft>
                <a:spcPts val="0"/>
              </a:spcAft>
              <a:buClr>
                <a:schemeClr val="dk1"/>
              </a:buClr>
              <a:buSzPts val="1200"/>
              <a:buFont typeface="Noto Sans Symbols"/>
              <a:buChar char="▪"/>
              <a:defRPr b="0" i="0" sz="1200" u="none" cap="none" strike="noStrike">
                <a:solidFill>
                  <a:schemeClr val="dk1"/>
                </a:solidFill>
                <a:latin typeface="Calibri"/>
                <a:ea typeface="Calibri"/>
                <a:cs typeface="Calibri"/>
                <a:sym typeface="Calibri"/>
              </a:defRPr>
            </a:lvl4pPr>
            <a:lvl5pPr indent="-304800" lvl="4" marL="2286000" marR="0" rtl="0" algn="l">
              <a:lnSpc>
                <a:spcPct val="100000"/>
              </a:lnSpc>
              <a:spcBef>
                <a:spcPts val="0"/>
              </a:spcBef>
              <a:spcAft>
                <a:spcPts val="0"/>
              </a:spcAft>
              <a:buClr>
                <a:schemeClr val="dk1"/>
              </a:buClr>
              <a:buSzPts val="1200"/>
              <a:buFont typeface="Noto Sans Symbols"/>
              <a:buChar char="▪"/>
              <a:defRPr b="0" i="0" sz="1200" u="none" cap="none" strike="noStrike">
                <a:solidFill>
                  <a:schemeClr val="dk1"/>
                </a:solidFill>
                <a:latin typeface="Calibri"/>
                <a:ea typeface="Calibri"/>
                <a:cs typeface="Calibri"/>
                <a:sym typeface="Calibri"/>
              </a:defRPr>
            </a:lvl5pPr>
            <a:lvl6pPr indent="-304800" lvl="5" marL="2743200" marR="0" rtl="0" algn="l">
              <a:lnSpc>
                <a:spcPct val="100000"/>
              </a:lnSpc>
              <a:spcBef>
                <a:spcPts val="0"/>
              </a:spcBef>
              <a:spcAft>
                <a:spcPts val="0"/>
              </a:spcAft>
              <a:buClr>
                <a:schemeClr val="dk1"/>
              </a:buClr>
              <a:buSzPts val="1200"/>
              <a:buFont typeface="Noto Sans Symbols"/>
              <a:buChar char="▪"/>
              <a:defRPr b="0" i="0" sz="1200" u="none" cap="none" strike="noStrike">
                <a:solidFill>
                  <a:schemeClr val="dk1"/>
                </a:solidFill>
                <a:latin typeface="Calibri"/>
                <a:ea typeface="Calibri"/>
                <a:cs typeface="Calibri"/>
                <a:sym typeface="Calibri"/>
              </a:defRPr>
            </a:lvl6pPr>
            <a:lvl7pPr indent="-304800" lvl="6" marL="3200400" marR="0" rtl="0" algn="l">
              <a:lnSpc>
                <a:spcPct val="100000"/>
              </a:lnSpc>
              <a:spcBef>
                <a:spcPts val="0"/>
              </a:spcBef>
              <a:spcAft>
                <a:spcPts val="0"/>
              </a:spcAft>
              <a:buClr>
                <a:schemeClr val="dk1"/>
              </a:buClr>
              <a:buSzPts val="1200"/>
              <a:buFont typeface="Noto Sans Symbols"/>
              <a:buChar char="▪"/>
              <a:defRPr b="0" i="0" sz="1200" u="none" cap="none" strike="noStrike">
                <a:solidFill>
                  <a:schemeClr val="dk1"/>
                </a:solidFill>
                <a:latin typeface="Calibri"/>
                <a:ea typeface="Calibri"/>
                <a:cs typeface="Calibri"/>
                <a:sym typeface="Calibri"/>
              </a:defRPr>
            </a:lvl7pPr>
            <a:lvl8pPr indent="-304800" lvl="7" marL="3657600" marR="0" rtl="0" algn="l">
              <a:lnSpc>
                <a:spcPct val="100000"/>
              </a:lnSpc>
              <a:spcBef>
                <a:spcPts val="0"/>
              </a:spcBef>
              <a:spcAft>
                <a:spcPts val="0"/>
              </a:spcAft>
              <a:buClr>
                <a:schemeClr val="dk1"/>
              </a:buClr>
              <a:buSzPts val="1200"/>
              <a:buFont typeface="Noto Sans Symbols"/>
              <a:buChar char="▪"/>
              <a:defRPr b="0" i="0" sz="1200" u="none" cap="none" strike="noStrike">
                <a:solidFill>
                  <a:schemeClr val="dk1"/>
                </a:solidFill>
                <a:latin typeface="Calibri"/>
                <a:ea typeface="Calibri"/>
                <a:cs typeface="Calibri"/>
                <a:sym typeface="Calibri"/>
              </a:defRPr>
            </a:lvl8pPr>
            <a:lvl9pPr indent="-304800" lvl="8" marL="4114800" marR="0" rtl="0" algn="l">
              <a:lnSpc>
                <a:spcPct val="100000"/>
              </a:lnSpc>
              <a:spcBef>
                <a:spcPts val="0"/>
              </a:spcBef>
              <a:spcAft>
                <a:spcPts val="0"/>
              </a:spcAft>
              <a:buClr>
                <a:schemeClr val="dk1"/>
              </a:buClr>
              <a:buSzPts val="1200"/>
              <a:buFont typeface="Noto Sans Symbols"/>
              <a:buChar char="▪"/>
              <a:defRPr b="0" i="0" sz="1200" u="none" cap="none" strike="noStrike">
                <a:solidFill>
                  <a:schemeClr val="dk1"/>
                </a:solidFill>
                <a:latin typeface="Calibri"/>
                <a:ea typeface="Calibri"/>
                <a:cs typeface="Calibri"/>
                <a:sym typeface="Calibri"/>
              </a:defRPr>
            </a:lvl9pPr>
          </a:lstStyle>
          <a:p/>
        </p:txBody>
      </p:sp>
      <p:sp>
        <p:nvSpPr>
          <p:cNvPr id="48" name="Shape 48"/>
          <p:cNvSpPr txBox="1"/>
          <p:nvPr>
            <p:ph idx="10" type="dt"/>
          </p:nvPr>
        </p:nvSpPr>
        <p:spPr>
          <a:xfrm>
            <a:off x="960120" y="4767263"/>
            <a:ext cx="14790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b="0" i="0" sz="900" u="none" cap="none" strike="noStrike">
                <a:solidFill>
                  <a:schemeClr val="dk1"/>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49" name="Shape 49"/>
          <p:cNvSpPr txBox="1"/>
          <p:nvPr>
            <p:ph idx="11" type="ftr"/>
          </p:nvPr>
        </p:nvSpPr>
        <p:spPr>
          <a:xfrm>
            <a:off x="2439080" y="4767263"/>
            <a:ext cx="4265700" cy="273900"/>
          </a:xfrm>
          <a:prstGeom prst="rect">
            <a:avLst/>
          </a:prstGeom>
          <a:noFill/>
          <a:ln>
            <a:noFill/>
          </a:ln>
        </p:spPr>
        <p:txBody>
          <a:bodyPr anchorCtr="0" anchor="ctr" bIns="68575" lIns="68575" spcFirstLastPara="1" rIns="68575" wrap="square" tIns="68575"/>
          <a:lstStyle>
            <a:lvl1pPr indent="0" lvl="0" marL="0" marR="0" rtl="0" algn="ctr">
              <a:spcBef>
                <a:spcPts val="0"/>
              </a:spcBef>
              <a:spcAft>
                <a:spcPts val="0"/>
              </a:spcAft>
              <a:buSzPts val="1100"/>
              <a:buNone/>
              <a:defRPr b="0" i="0" sz="900" u="none" cap="none" strike="noStrike">
                <a:solidFill>
                  <a:schemeClr val="dk1"/>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0" name="Shape 50"/>
          <p:cNvSpPr txBox="1"/>
          <p:nvPr>
            <p:ph idx="12" type="sldNum"/>
          </p:nvPr>
        </p:nvSpPr>
        <p:spPr>
          <a:xfrm>
            <a:off x="6704920" y="4767263"/>
            <a:ext cx="14766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chemeClr val="dk1"/>
                </a:solidFill>
                <a:latin typeface="Calibri"/>
                <a:ea typeface="Calibri"/>
                <a:cs typeface="Calibri"/>
                <a:sym typeface="Calibri"/>
              </a:defRPr>
            </a:lvl1pPr>
            <a:lvl2pPr indent="0" lvl="1" marL="0" marR="0" rtl="0" algn="r">
              <a:spcBef>
                <a:spcPts val="0"/>
              </a:spcBef>
              <a:buNone/>
              <a:defRPr b="0" i="0" sz="900" u="none" cap="none" strike="noStrike">
                <a:solidFill>
                  <a:schemeClr val="dk1"/>
                </a:solidFill>
                <a:latin typeface="Calibri"/>
                <a:ea typeface="Calibri"/>
                <a:cs typeface="Calibri"/>
                <a:sym typeface="Calibri"/>
              </a:defRPr>
            </a:lvl2pPr>
            <a:lvl3pPr indent="0" lvl="2" marL="0" marR="0" rtl="0" algn="r">
              <a:spcBef>
                <a:spcPts val="0"/>
              </a:spcBef>
              <a:buNone/>
              <a:defRPr b="0" i="0" sz="900" u="none" cap="none" strike="noStrike">
                <a:solidFill>
                  <a:schemeClr val="dk1"/>
                </a:solidFill>
                <a:latin typeface="Calibri"/>
                <a:ea typeface="Calibri"/>
                <a:cs typeface="Calibri"/>
                <a:sym typeface="Calibri"/>
              </a:defRPr>
            </a:lvl3pPr>
            <a:lvl4pPr indent="0" lvl="3" marL="0" marR="0" rtl="0" algn="r">
              <a:spcBef>
                <a:spcPts val="0"/>
              </a:spcBef>
              <a:buNone/>
              <a:defRPr b="0" i="0" sz="900" u="none" cap="none" strike="noStrike">
                <a:solidFill>
                  <a:schemeClr val="dk1"/>
                </a:solidFill>
                <a:latin typeface="Calibri"/>
                <a:ea typeface="Calibri"/>
                <a:cs typeface="Calibri"/>
                <a:sym typeface="Calibri"/>
              </a:defRPr>
            </a:lvl4pPr>
            <a:lvl5pPr indent="0" lvl="4" marL="0" marR="0" rtl="0" algn="r">
              <a:spcBef>
                <a:spcPts val="0"/>
              </a:spcBef>
              <a:buNone/>
              <a:defRPr b="0" i="0" sz="900" u="none" cap="none" strike="noStrike">
                <a:solidFill>
                  <a:schemeClr val="dk1"/>
                </a:solidFill>
                <a:latin typeface="Calibri"/>
                <a:ea typeface="Calibri"/>
                <a:cs typeface="Calibri"/>
                <a:sym typeface="Calibri"/>
              </a:defRPr>
            </a:lvl5pPr>
            <a:lvl6pPr indent="0" lvl="5" marL="0" marR="0" rtl="0" algn="r">
              <a:spcBef>
                <a:spcPts val="0"/>
              </a:spcBef>
              <a:buNone/>
              <a:defRPr b="0" i="0" sz="900" u="none" cap="none" strike="noStrike">
                <a:solidFill>
                  <a:schemeClr val="dk1"/>
                </a:solidFill>
                <a:latin typeface="Calibri"/>
                <a:ea typeface="Calibri"/>
                <a:cs typeface="Calibri"/>
                <a:sym typeface="Calibri"/>
              </a:defRPr>
            </a:lvl6pPr>
            <a:lvl7pPr indent="0" lvl="6" marL="0" marR="0" rtl="0" algn="r">
              <a:spcBef>
                <a:spcPts val="0"/>
              </a:spcBef>
              <a:buNone/>
              <a:defRPr b="0" i="0" sz="900" u="none" cap="none" strike="noStrike">
                <a:solidFill>
                  <a:schemeClr val="dk1"/>
                </a:solidFill>
                <a:latin typeface="Calibri"/>
                <a:ea typeface="Calibri"/>
                <a:cs typeface="Calibri"/>
                <a:sym typeface="Calibri"/>
              </a:defRPr>
            </a:lvl7pPr>
            <a:lvl8pPr indent="0" lvl="7" marL="0" marR="0" rtl="0" algn="r">
              <a:spcBef>
                <a:spcPts val="0"/>
              </a:spcBef>
              <a:buNone/>
              <a:defRPr b="0" i="0" sz="900" u="none" cap="none" strike="noStrike">
                <a:solidFill>
                  <a:schemeClr val="dk1"/>
                </a:solidFill>
                <a:latin typeface="Calibri"/>
                <a:ea typeface="Calibri"/>
                <a:cs typeface="Calibri"/>
                <a:sym typeface="Calibri"/>
              </a:defRPr>
            </a:lvl8pPr>
            <a:lvl9pPr indent="0" lvl="8" marL="0" marR="0" rtl="0" algn="r">
              <a:spcBef>
                <a:spcPts val="0"/>
              </a:spcBef>
              <a:buNone/>
              <a:defRPr b="0" i="0" sz="900" u="none" cap="none" strike="noStrike">
                <a:solidFill>
                  <a:schemeClr val="dk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transition spd="med">
    <p:fade thruBlk="1"/>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1" name="Shape 51"/>
        <p:cNvGrpSpPr/>
        <p:nvPr/>
      </p:nvGrpSpPr>
      <p:grpSpPr>
        <a:xfrm>
          <a:off x="0" y="0"/>
          <a:ext cx="0" cy="0"/>
          <a:chOff x="0" y="0"/>
          <a:chExt cx="0" cy="0"/>
        </a:xfrm>
      </p:grpSpPr>
      <p:sp>
        <p:nvSpPr>
          <p:cNvPr id="52" name="Shape 52"/>
          <p:cNvSpPr txBox="1"/>
          <p:nvPr>
            <p:ph type="title"/>
          </p:nvPr>
        </p:nvSpPr>
        <p:spPr>
          <a:xfrm>
            <a:off x="960120" y="349757"/>
            <a:ext cx="7221600" cy="1021500"/>
          </a:xfrm>
          <a:prstGeom prst="rect">
            <a:avLst/>
          </a:prstGeom>
          <a:noFill/>
          <a:ln>
            <a:noFill/>
          </a:ln>
        </p:spPr>
        <p:txBody>
          <a:bodyPr anchorCtr="0" anchor="ctr" bIns="68575" lIns="68575" spcFirstLastPara="1" rIns="68575" wrap="square" tIns="68575"/>
          <a:lstStyle>
            <a:lvl1pPr indent="0" lvl="0" marL="0" marR="0" rtl="0" algn="l">
              <a:lnSpc>
                <a:spcPct val="95000"/>
              </a:lnSpc>
              <a:spcBef>
                <a:spcPts val="0"/>
              </a:spcBef>
              <a:spcAft>
                <a:spcPts val="0"/>
              </a:spcAft>
              <a:buClr>
                <a:schemeClr val="lt1"/>
              </a:buClr>
              <a:buSzPts val="2300"/>
              <a:buFont typeface="Calibri"/>
              <a:buNone/>
              <a:defRPr b="0" i="0" sz="2300" u="none" cap="none" strike="noStrike">
                <a:solidFill>
                  <a:schemeClr val="lt1"/>
                </a:solidFill>
                <a:latin typeface="Calibri"/>
                <a:ea typeface="Calibri"/>
                <a:cs typeface="Calibri"/>
                <a:sym typeface="Calibri"/>
              </a:defRPr>
            </a:lvl1pPr>
            <a:lvl2pPr indent="0" lvl="1">
              <a:spcBef>
                <a:spcPts val="0"/>
              </a:spcBef>
              <a:spcAft>
                <a:spcPts val="0"/>
              </a:spcAft>
              <a:buSzPts val="1100"/>
              <a:buNone/>
              <a:defRPr sz="1400"/>
            </a:lvl2pPr>
            <a:lvl3pPr indent="0" lvl="2">
              <a:spcBef>
                <a:spcPts val="0"/>
              </a:spcBef>
              <a:spcAft>
                <a:spcPts val="0"/>
              </a:spcAft>
              <a:buSzPts val="1100"/>
              <a:buNone/>
              <a:defRPr sz="1400"/>
            </a:lvl3pPr>
            <a:lvl4pPr indent="0" lvl="3">
              <a:spcBef>
                <a:spcPts val="0"/>
              </a:spcBef>
              <a:spcAft>
                <a:spcPts val="0"/>
              </a:spcAft>
              <a:buSzPts val="1100"/>
              <a:buNone/>
              <a:defRPr sz="1400"/>
            </a:lvl4pPr>
            <a:lvl5pPr indent="0" lvl="4">
              <a:spcBef>
                <a:spcPts val="0"/>
              </a:spcBef>
              <a:spcAft>
                <a:spcPts val="0"/>
              </a:spcAft>
              <a:buSzPts val="1100"/>
              <a:buNone/>
              <a:defRPr sz="1400"/>
            </a:lvl5pPr>
            <a:lvl6pPr indent="0" lvl="5">
              <a:spcBef>
                <a:spcPts val="0"/>
              </a:spcBef>
              <a:spcAft>
                <a:spcPts val="0"/>
              </a:spcAft>
              <a:buSzPts val="1100"/>
              <a:buNone/>
              <a:defRPr sz="1400"/>
            </a:lvl6pPr>
            <a:lvl7pPr indent="0" lvl="6">
              <a:spcBef>
                <a:spcPts val="0"/>
              </a:spcBef>
              <a:spcAft>
                <a:spcPts val="0"/>
              </a:spcAft>
              <a:buSzPts val="1100"/>
              <a:buNone/>
              <a:defRPr sz="1400"/>
            </a:lvl7pPr>
            <a:lvl8pPr indent="0" lvl="7">
              <a:spcBef>
                <a:spcPts val="0"/>
              </a:spcBef>
              <a:spcAft>
                <a:spcPts val="0"/>
              </a:spcAft>
              <a:buSzPts val="1100"/>
              <a:buNone/>
              <a:defRPr sz="1400"/>
            </a:lvl8pPr>
            <a:lvl9pPr indent="0" lvl="8">
              <a:spcBef>
                <a:spcPts val="0"/>
              </a:spcBef>
              <a:spcAft>
                <a:spcPts val="0"/>
              </a:spcAft>
              <a:buSzPts val="1100"/>
              <a:buNone/>
              <a:defRPr sz="1400"/>
            </a:lvl9pPr>
          </a:lstStyle>
          <a:p/>
        </p:txBody>
      </p:sp>
      <p:sp>
        <p:nvSpPr>
          <p:cNvPr id="53" name="Shape 53"/>
          <p:cNvSpPr txBox="1"/>
          <p:nvPr>
            <p:ph idx="10" type="dt"/>
          </p:nvPr>
        </p:nvSpPr>
        <p:spPr>
          <a:xfrm>
            <a:off x="960120" y="4767263"/>
            <a:ext cx="14790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b="0" i="0" sz="900" u="none" cap="none" strike="noStrike">
                <a:solidFill>
                  <a:schemeClr val="dk1"/>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Shape 54"/>
          <p:cNvSpPr txBox="1"/>
          <p:nvPr>
            <p:ph idx="11" type="ftr"/>
          </p:nvPr>
        </p:nvSpPr>
        <p:spPr>
          <a:xfrm>
            <a:off x="2439080" y="4767263"/>
            <a:ext cx="4265700" cy="273900"/>
          </a:xfrm>
          <a:prstGeom prst="rect">
            <a:avLst/>
          </a:prstGeom>
          <a:noFill/>
          <a:ln>
            <a:noFill/>
          </a:ln>
        </p:spPr>
        <p:txBody>
          <a:bodyPr anchorCtr="0" anchor="ctr" bIns="68575" lIns="68575" spcFirstLastPara="1" rIns="68575" wrap="square" tIns="68575"/>
          <a:lstStyle>
            <a:lvl1pPr indent="0" lvl="0" marL="0" marR="0" rtl="0" algn="ctr">
              <a:spcBef>
                <a:spcPts val="0"/>
              </a:spcBef>
              <a:spcAft>
                <a:spcPts val="0"/>
              </a:spcAft>
              <a:buSzPts val="1100"/>
              <a:buNone/>
              <a:defRPr b="0" i="0" sz="900" u="none" cap="none" strike="noStrike">
                <a:solidFill>
                  <a:schemeClr val="dk1"/>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Shape 55"/>
          <p:cNvSpPr txBox="1"/>
          <p:nvPr>
            <p:ph idx="12" type="sldNum"/>
          </p:nvPr>
        </p:nvSpPr>
        <p:spPr>
          <a:xfrm>
            <a:off x="6704920" y="4767263"/>
            <a:ext cx="14766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chemeClr val="dk1"/>
                </a:solidFill>
                <a:latin typeface="Calibri"/>
                <a:ea typeface="Calibri"/>
                <a:cs typeface="Calibri"/>
                <a:sym typeface="Calibri"/>
              </a:defRPr>
            </a:lvl1pPr>
            <a:lvl2pPr indent="0" lvl="1" marL="0" marR="0" rtl="0" algn="r">
              <a:spcBef>
                <a:spcPts val="0"/>
              </a:spcBef>
              <a:buNone/>
              <a:defRPr b="0" i="0" sz="900" u="none" cap="none" strike="noStrike">
                <a:solidFill>
                  <a:schemeClr val="dk1"/>
                </a:solidFill>
                <a:latin typeface="Calibri"/>
                <a:ea typeface="Calibri"/>
                <a:cs typeface="Calibri"/>
                <a:sym typeface="Calibri"/>
              </a:defRPr>
            </a:lvl2pPr>
            <a:lvl3pPr indent="0" lvl="2" marL="0" marR="0" rtl="0" algn="r">
              <a:spcBef>
                <a:spcPts val="0"/>
              </a:spcBef>
              <a:buNone/>
              <a:defRPr b="0" i="0" sz="900" u="none" cap="none" strike="noStrike">
                <a:solidFill>
                  <a:schemeClr val="dk1"/>
                </a:solidFill>
                <a:latin typeface="Calibri"/>
                <a:ea typeface="Calibri"/>
                <a:cs typeface="Calibri"/>
                <a:sym typeface="Calibri"/>
              </a:defRPr>
            </a:lvl3pPr>
            <a:lvl4pPr indent="0" lvl="3" marL="0" marR="0" rtl="0" algn="r">
              <a:spcBef>
                <a:spcPts val="0"/>
              </a:spcBef>
              <a:buNone/>
              <a:defRPr b="0" i="0" sz="900" u="none" cap="none" strike="noStrike">
                <a:solidFill>
                  <a:schemeClr val="dk1"/>
                </a:solidFill>
                <a:latin typeface="Calibri"/>
                <a:ea typeface="Calibri"/>
                <a:cs typeface="Calibri"/>
                <a:sym typeface="Calibri"/>
              </a:defRPr>
            </a:lvl4pPr>
            <a:lvl5pPr indent="0" lvl="4" marL="0" marR="0" rtl="0" algn="r">
              <a:spcBef>
                <a:spcPts val="0"/>
              </a:spcBef>
              <a:buNone/>
              <a:defRPr b="0" i="0" sz="900" u="none" cap="none" strike="noStrike">
                <a:solidFill>
                  <a:schemeClr val="dk1"/>
                </a:solidFill>
                <a:latin typeface="Calibri"/>
                <a:ea typeface="Calibri"/>
                <a:cs typeface="Calibri"/>
                <a:sym typeface="Calibri"/>
              </a:defRPr>
            </a:lvl5pPr>
            <a:lvl6pPr indent="0" lvl="5" marL="0" marR="0" rtl="0" algn="r">
              <a:spcBef>
                <a:spcPts val="0"/>
              </a:spcBef>
              <a:buNone/>
              <a:defRPr b="0" i="0" sz="900" u="none" cap="none" strike="noStrike">
                <a:solidFill>
                  <a:schemeClr val="dk1"/>
                </a:solidFill>
                <a:latin typeface="Calibri"/>
                <a:ea typeface="Calibri"/>
                <a:cs typeface="Calibri"/>
                <a:sym typeface="Calibri"/>
              </a:defRPr>
            </a:lvl6pPr>
            <a:lvl7pPr indent="0" lvl="6" marL="0" marR="0" rtl="0" algn="r">
              <a:spcBef>
                <a:spcPts val="0"/>
              </a:spcBef>
              <a:buNone/>
              <a:defRPr b="0" i="0" sz="900" u="none" cap="none" strike="noStrike">
                <a:solidFill>
                  <a:schemeClr val="dk1"/>
                </a:solidFill>
                <a:latin typeface="Calibri"/>
                <a:ea typeface="Calibri"/>
                <a:cs typeface="Calibri"/>
                <a:sym typeface="Calibri"/>
              </a:defRPr>
            </a:lvl7pPr>
            <a:lvl8pPr indent="0" lvl="7" marL="0" marR="0" rtl="0" algn="r">
              <a:spcBef>
                <a:spcPts val="0"/>
              </a:spcBef>
              <a:buNone/>
              <a:defRPr b="0" i="0" sz="900" u="none" cap="none" strike="noStrike">
                <a:solidFill>
                  <a:schemeClr val="dk1"/>
                </a:solidFill>
                <a:latin typeface="Calibri"/>
                <a:ea typeface="Calibri"/>
                <a:cs typeface="Calibri"/>
                <a:sym typeface="Calibri"/>
              </a:defRPr>
            </a:lvl8pPr>
            <a:lvl9pPr indent="0" lvl="8" marL="0" marR="0" rtl="0" algn="r">
              <a:spcBef>
                <a:spcPts val="0"/>
              </a:spcBef>
              <a:buNone/>
              <a:defRPr b="0" i="0" sz="900" u="none" cap="none" strike="noStrike">
                <a:solidFill>
                  <a:schemeClr val="dk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transition spd="med">
    <p:fade thruBlk="1"/>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type="blank">
  <p:cSld name="BLANK">
    <p:spTree>
      <p:nvGrpSpPr>
        <p:cNvPr id="56" name="Shape 56"/>
        <p:cNvGrpSpPr/>
        <p:nvPr/>
      </p:nvGrpSpPr>
      <p:grpSpPr>
        <a:xfrm>
          <a:off x="0" y="0"/>
          <a:ext cx="0" cy="0"/>
          <a:chOff x="0" y="0"/>
          <a:chExt cx="0" cy="0"/>
        </a:xfrm>
      </p:grpSpPr>
      <p:sp>
        <p:nvSpPr>
          <p:cNvPr id="57" name="Shape 57"/>
          <p:cNvSpPr txBox="1"/>
          <p:nvPr>
            <p:ph idx="10" type="dt"/>
          </p:nvPr>
        </p:nvSpPr>
        <p:spPr>
          <a:xfrm>
            <a:off x="960120" y="4767263"/>
            <a:ext cx="14790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b="0" i="0" sz="900" u="none" cap="none" strike="noStrike">
                <a:solidFill>
                  <a:schemeClr val="dk1"/>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8" name="Shape 58"/>
          <p:cNvSpPr txBox="1"/>
          <p:nvPr>
            <p:ph idx="11" type="ftr"/>
          </p:nvPr>
        </p:nvSpPr>
        <p:spPr>
          <a:xfrm>
            <a:off x="2439080" y="4767263"/>
            <a:ext cx="4265700" cy="273900"/>
          </a:xfrm>
          <a:prstGeom prst="rect">
            <a:avLst/>
          </a:prstGeom>
          <a:noFill/>
          <a:ln>
            <a:noFill/>
          </a:ln>
        </p:spPr>
        <p:txBody>
          <a:bodyPr anchorCtr="0" anchor="ctr" bIns="68575" lIns="68575" spcFirstLastPara="1" rIns="68575" wrap="square" tIns="68575"/>
          <a:lstStyle>
            <a:lvl1pPr indent="0" lvl="0" marL="0" marR="0" rtl="0" algn="ctr">
              <a:spcBef>
                <a:spcPts val="0"/>
              </a:spcBef>
              <a:spcAft>
                <a:spcPts val="0"/>
              </a:spcAft>
              <a:buSzPts val="1100"/>
              <a:buNone/>
              <a:defRPr b="0" i="0" sz="900" u="none" cap="none" strike="noStrike">
                <a:solidFill>
                  <a:schemeClr val="dk1"/>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9" name="Shape 59"/>
          <p:cNvSpPr txBox="1"/>
          <p:nvPr>
            <p:ph idx="12" type="sldNum"/>
          </p:nvPr>
        </p:nvSpPr>
        <p:spPr>
          <a:xfrm>
            <a:off x="6704920" y="4767263"/>
            <a:ext cx="14766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chemeClr val="dk1"/>
                </a:solidFill>
                <a:latin typeface="Calibri"/>
                <a:ea typeface="Calibri"/>
                <a:cs typeface="Calibri"/>
                <a:sym typeface="Calibri"/>
              </a:defRPr>
            </a:lvl1pPr>
            <a:lvl2pPr indent="0" lvl="1" marL="0" marR="0" rtl="0" algn="r">
              <a:spcBef>
                <a:spcPts val="0"/>
              </a:spcBef>
              <a:buNone/>
              <a:defRPr b="0" i="0" sz="900" u="none" cap="none" strike="noStrike">
                <a:solidFill>
                  <a:schemeClr val="dk1"/>
                </a:solidFill>
                <a:latin typeface="Calibri"/>
                <a:ea typeface="Calibri"/>
                <a:cs typeface="Calibri"/>
                <a:sym typeface="Calibri"/>
              </a:defRPr>
            </a:lvl2pPr>
            <a:lvl3pPr indent="0" lvl="2" marL="0" marR="0" rtl="0" algn="r">
              <a:spcBef>
                <a:spcPts val="0"/>
              </a:spcBef>
              <a:buNone/>
              <a:defRPr b="0" i="0" sz="900" u="none" cap="none" strike="noStrike">
                <a:solidFill>
                  <a:schemeClr val="dk1"/>
                </a:solidFill>
                <a:latin typeface="Calibri"/>
                <a:ea typeface="Calibri"/>
                <a:cs typeface="Calibri"/>
                <a:sym typeface="Calibri"/>
              </a:defRPr>
            </a:lvl3pPr>
            <a:lvl4pPr indent="0" lvl="3" marL="0" marR="0" rtl="0" algn="r">
              <a:spcBef>
                <a:spcPts val="0"/>
              </a:spcBef>
              <a:buNone/>
              <a:defRPr b="0" i="0" sz="900" u="none" cap="none" strike="noStrike">
                <a:solidFill>
                  <a:schemeClr val="dk1"/>
                </a:solidFill>
                <a:latin typeface="Calibri"/>
                <a:ea typeface="Calibri"/>
                <a:cs typeface="Calibri"/>
                <a:sym typeface="Calibri"/>
              </a:defRPr>
            </a:lvl4pPr>
            <a:lvl5pPr indent="0" lvl="4" marL="0" marR="0" rtl="0" algn="r">
              <a:spcBef>
                <a:spcPts val="0"/>
              </a:spcBef>
              <a:buNone/>
              <a:defRPr b="0" i="0" sz="900" u="none" cap="none" strike="noStrike">
                <a:solidFill>
                  <a:schemeClr val="dk1"/>
                </a:solidFill>
                <a:latin typeface="Calibri"/>
                <a:ea typeface="Calibri"/>
                <a:cs typeface="Calibri"/>
                <a:sym typeface="Calibri"/>
              </a:defRPr>
            </a:lvl5pPr>
            <a:lvl6pPr indent="0" lvl="5" marL="0" marR="0" rtl="0" algn="r">
              <a:spcBef>
                <a:spcPts val="0"/>
              </a:spcBef>
              <a:buNone/>
              <a:defRPr b="0" i="0" sz="900" u="none" cap="none" strike="noStrike">
                <a:solidFill>
                  <a:schemeClr val="dk1"/>
                </a:solidFill>
                <a:latin typeface="Calibri"/>
                <a:ea typeface="Calibri"/>
                <a:cs typeface="Calibri"/>
                <a:sym typeface="Calibri"/>
              </a:defRPr>
            </a:lvl6pPr>
            <a:lvl7pPr indent="0" lvl="6" marL="0" marR="0" rtl="0" algn="r">
              <a:spcBef>
                <a:spcPts val="0"/>
              </a:spcBef>
              <a:buNone/>
              <a:defRPr b="0" i="0" sz="900" u="none" cap="none" strike="noStrike">
                <a:solidFill>
                  <a:schemeClr val="dk1"/>
                </a:solidFill>
                <a:latin typeface="Calibri"/>
                <a:ea typeface="Calibri"/>
                <a:cs typeface="Calibri"/>
                <a:sym typeface="Calibri"/>
              </a:defRPr>
            </a:lvl7pPr>
            <a:lvl8pPr indent="0" lvl="7" marL="0" marR="0" rtl="0" algn="r">
              <a:spcBef>
                <a:spcPts val="0"/>
              </a:spcBef>
              <a:buNone/>
              <a:defRPr b="0" i="0" sz="900" u="none" cap="none" strike="noStrike">
                <a:solidFill>
                  <a:schemeClr val="dk1"/>
                </a:solidFill>
                <a:latin typeface="Calibri"/>
                <a:ea typeface="Calibri"/>
                <a:cs typeface="Calibri"/>
                <a:sym typeface="Calibri"/>
              </a:defRPr>
            </a:lvl8pPr>
            <a:lvl9pPr indent="0" lvl="8" marL="0" marR="0" rtl="0" algn="r">
              <a:spcBef>
                <a:spcPts val="0"/>
              </a:spcBef>
              <a:buNone/>
              <a:defRPr b="0" i="0" sz="900" u="none" cap="none" strike="noStrike">
                <a:solidFill>
                  <a:schemeClr val="dk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transition spd="med">
    <p:fade thruBlk="1"/>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p:cSld name="Content with Caption">
    <p:spTree>
      <p:nvGrpSpPr>
        <p:cNvPr id="60" name="Shape 60"/>
        <p:cNvGrpSpPr/>
        <p:nvPr/>
      </p:nvGrpSpPr>
      <p:grpSpPr>
        <a:xfrm>
          <a:off x="0" y="0"/>
          <a:ext cx="0" cy="0"/>
          <a:chOff x="0" y="0"/>
          <a:chExt cx="0" cy="0"/>
        </a:xfrm>
      </p:grpSpPr>
      <p:sp>
        <p:nvSpPr>
          <p:cNvPr id="61" name="Shape 61"/>
          <p:cNvSpPr txBox="1"/>
          <p:nvPr>
            <p:ph type="title"/>
          </p:nvPr>
        </p:nvSpPr>
        <p:spPr>
          <a:xfrm>
            <a:off x="960120" y="349757"/>
            <a:ext cx="7221600" cy="1021500"/>
          </a:xfrm>
          <a:prstGeom prst="rect">
            <a:avLst/>
          </a:prstGeom>
          <a:noFill/>
          <a:ln>
            <a:noFill/>
          </a:ln>
        </p:spPr>
        <p:txBody>
          <a:bodyPr anchorCtr="0" anchor="ctr" bIns="68575" lIns="68575" spcFirstLastPara="1" rIns="68575" wrap="square" tIns="68575"/>
          <a:lstStyle>
            <a:lvl1pPr indent="0" lvl="0" marL="0" marR="0" rtl="0" algn="l">
              <a:lnSpc>
                <a:spcPct val="95000"/>
              </a:lnSpc>
              <a:spcBef>
                <a:spcPts val="0"/>
              </a:spcBef>
              <a:spcAft>
                <a:spcPts val="0"/>
              </a:spcAft>
              <a:buClr>
                <a:schemeClr val="lt1"/>
              </a:buClr>
              <a:buSzPts val="2300"/>
              <a:buFont typeface="Calibri"/>
              <a:buNone/>
              <a:defRPr b="0" i="0" sz="2300" u="none" cap="none" strike="noStrike">
                <a:solidFill>
                  <a:schemeClr val="lt1"/>
                </a:solidFill>
                <a:latin typeface="Calibri"/>
                <a:ea typeface="Calibri"/>
                <a:cs typeface="Calibri"/>
                <a:sym typeface="Calibri"/>
              </a:defRPr>
            </a:lvl1pPr>
            <a:lvl2pPr indent="0" lvl="1">
              <a:spcBef>
                <a:spcPts val="0"/>
              </a:spcBef>
              <a:spcAft>
                <a:spcPts val="0"/>
              </a:spcAft>
              <a:buSzPts val="1100"/>
              <a:buNone/>
              <a:defRPr sz="1400"/>
            </a:lvl2pPr>
            <a:lvl3pPr indent="0" lvl="2">
              <a:spcBef>
                <a:spcPts val="0"/>
              </a:spcBef>
              <a:spcAft>
                <a:spcPts val="0"/>
              </a:spcAft>
              <a:buSzPts val="1100"/>
              <a:buNone/>
              <a:defRPr sz="1400"/>
            </a:lvl3pPr>
            <a:lvl4pPr indent="0" lvl="3">
              <a:spcBef>
                <a:spcPts val="0"/>
              </a:spcBef>
              <a:spcAft>
                <a:spcPts val="0"/>
              </a:spcAft>
              <a:buSzPts val="1100"/>
              <a:buNone/>
              <a:defRPr sz="1400"/>
            </a:lvl4pPr>
            <a:lvl5pPr indent="0" lvl="4">
              <a:spcBef>
                <a:spcPts val="0"/>
              </a:spcBef>
              <a:spcAft>
                <a:spcPts val="0"/>
              </a:spcAft>
              <a:buSzPts val="1100"/>
              <a:buNone/>
              <a:defRPr sz="1400"/>
            </a:lvl5pPr>
            <a:lvl6pPr indent="0" lvl="5">
              <a:spcBef>
                <a:spcPts val="0"/>
              </a:spcBef>
              <a:spcAft>
                <a:spcPts val="0"/>
              </a:spcAft>
              <a:buSzPts val="1100"/>
              <a:buNone/>
              <a:defRPr sz="1400"/>
            </a:lvl6pPr>
            <a:lvl7pPr indent="0" lvl="6">
              <a:spcBef>
                <a:spcPts val="0"/>
              </a:spcBef>
              <a:spcAft>
                <a:spcPts val="0"/>
              </a:spcAft>
              <a:buSzPts val="1100"/>
              <a:buNone/>
              <a:defRPr sz="1400"/>
            </a:lvl7pPr>
            <a:lvl8pPr indent="0" lvl="7">
              <a:spcBef>
                <a:spcPts val="0"/>
              </a:spcBef>
              <a:spcAft>
                <a:spcPts val="0"/>
              </a:spcAft>
              <a:buSzPts val="1100"/>
              <a:buNone/>
              <a:defRPr sz="1400"/>
            </a:lvl8pPr>
            <a:lvl9pPr indent="0" lvl="8">
              <a:spcBef>
                <a:spcPts val="0"/>
              </a:spcBef>
              <a:spcAft>
                <a:spcPts val="0"/>
              </a:spcAft>
              <a:buSzPts val="1100"/>
              <a:buNone/>
              <a:defRPr sz="1400"/>
            </a:lvl9pPr>
          </a:lstStyle>
          <a:p/>
        </p:txBody>
      </p:sp>
      <p:sp>
        <p:nvSpPr>
          <p:cNvPr id="62" name="Shape 62"/>
          <p:cNvSpPr txBox="1"/>
          <p:nvPr>
            <p:ph idx="1" type="body"/>
          </p:nvPr>
        </p:nvSpPr>
        <p:spPr>
          <a:xfrm>
            <a:off x="968863" y="1848970"/>
            <a:ext cx="2876100" cy="2783700"/>
          </a:xfrm>
          <a:prstGeom prst="rect">
            <a:avLst/>
          </a:prstGeom>
          <a:noFill/>
          <a:ln>
            <a:noFill/>
          </a:ln>
        </p:spPr>
        <p:txBody>
          <a:bodyPr anchorCtr="0" anchor="t" bIns="68575" lIns="68575" spcFirstLastPara="1" rIns="68575" wrap="square" tIns="68575"/>
          <a:lstStyle>
            <a:lvl1pPr indent="-228600" lvl="0" marL="457200" marR="0" rtl="0" algn="l">
              <a:lnSpc>
                <a:spcPct val="100000"/>
              </a:lnSpc>
              <a:spcBef>
                <a:spcPts val="1100"/>
              </a:spcBef>
              <a:spcAft>
                <a:spcPts val="0"/>
              </a:spcAft>
              <a:buClr>
                <a:schemeClr val="dk1"/>
              </a:buClr>
              <a:buSzPts val="1700"/>
              <a:buFont typeface="Noto Sans Symbols"/>
              <a:buNone/>
              <a:defRPr b="0" i="0" sz="1700" u="none" cap="none" strike="noStrike">
                <a:solidFill>
                  <a:schemeClr val="dk1"/>
                </a:solidFill>
                <a:latin typeface="Calibri"/>
                <a:ea typeface="Calibri"/>
                <a:cs typeface="Calibri"/>
                <a:sym typeface="Calibri"/>
              </a:defRPr>
            </a:lvl1pPr>
            <a:lvl2pPr indent="-228600" lvl="1" marL="914400" marR="0" rtl="0" algn="l">
              <a:lnSpc>
                <a:spcPct val="100000"/>
              </a:lnSpc>
              <a:spcBef>
                <a:spcPts val="200"/>
              </a:spcBef>
              <a:spcAft>
                <a:spcPts val="0"/>
              </a:spcAft>
              <a:buClr>
                <a:schemeClr val="dk1"/>
              </a:buClr>
              <a:buSzPts val="1100"/>
              <a:buFont typeface="Noto Sans Symbols"/>
              <a:buNone/>
              <a:defRPr b="0" i="0" sz="11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00"/>
              </a:spcBef>
              <a:spcAft>
                <a:spcPts val="0"/>
              </a:spcAft>
              <a:buClr>
                <a:schemeClr val="dk1"/>
              </a:buClr>
              <a:buSzPts val="900"/>
              <a:buFont typeface="Noto Sans Symbols"/>
              <a:buNone/>
              <a:defRPr b="0" i="0" sz="9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chemeClr val="dk1"/>
              </a:buClr>
              <a:buSzPts val="800"/>
              <a:buFont typeface="Noto Sans Symbols"/>
              <a:buNone/>
              <a:defRPr b="0" i="0" sz="8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chemeClr val="dk1"/>
              </a:buClr>
              <a:buSzPts val="800"/>
              <a:buFont typeface="Noto Sans Symbols"/>
              <a:buNone/>
              <a:defRPr b="0" i="0" sz="8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chemeClr val="dk1"/>
              </a:buClr>
              <a:buSzPts val="800"/>
              <a:buFont typeface="Noto Sans Symbols"/>
              <a:buNone/>
              <a:defRPr b="0" i="0" sz="8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chemeClr val="dk1"/>
              </a:buClr>
              <a:buSzPts val="800"/>
              <a:buFont typeface="Noto Sans Symbols"/>
              <a:buNone/>
              <a:defRPr b="0" i="0" sz="8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chemeClr val="dk1"/>
              </a:buClr>
              <a:buSzPts val="800"/>
              <a:buFont typeface="Noto Sans Symbols"/>
              <a:buNone/>
              <a:defRPr b="0" i="0" sz="8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chemeClr val="dk1"/>
              </a:buClr>
              <a:buSzPts val="800"/>
              <a:buFont typeface="Noto Sans Symbols"/>
              <a:buNone/>
              <a:defRPr b="0" i="0" sz="800" u="none" cap="none" strike="noStrike">
                <a:solidFill>
                  <a:schemeClr val="dk1"/>
                </a:solidFill>
                <a:latin typeface="Calibri"/>
                <a:ea typeface="Calibri"/>
                <a:cs typeface="Calibri"/>
                <a:sym typeface="Calibri"/>
              </a:defRPr>
            </a:lvl9pPr>
          </a:lstStyle>
          <a:p/>
        </p:txBody>
      </p:sp>
      <p:sp>
        <p:nvSpPr>
          <p:cNvPr id="63" name="Shape 63"/>
          <p:cNvSpPr txBox="1"/>
          <p:nvPr>
            <p:ph idx="2" type="body"/>
          </p:nvPr>
        </p:nvSpPr>
        <p:spPr>
          <a:xfrm>
            <a:off x="4139173" y="1848970"/>
            <a:ext cx="3880800" cy="2783700"/>
          </a:xfrm>
          <a:prstGeom prst="rect">
            <a:avLst/>
          </a:prstGeom>
          <a:noFill/>
          <a:ln>
            <a:noFill/>
          </a:ln>
        </p:spPr>
        <p:txBody>
          <a:bodyPr anchorCtr="0" anchor="t" bIns="68575" lIns="68575" spcFirstLastPara="1" rIns="68575" wrap="square" tIns="68575"/>
          <a:lstStyle>
            <a:lvl1pPr indent="-336550" lvl="0" marL="457200" marR="0" rtl="0" algn="l">
              <a:lnSpc>
                <a:spcPct val="100000"/>
              </a:lnSpc>
              <a:spcBef>
                <a:spcPts val="1100"/>
              </a:spcBef>
              <a:spcAft>
                <a:spcPts val="0"/>
              </a:spcAft>
              <a:buClr>
                <a:schemeClr val="dk1"/>
              </a:buClr>
              <a:buSzPts val="1700"/>
              <a:buFont typeface="Noto Sans Symbols"/>
              <a:buChar char="▪"/>
              <a:defRPr b="0" i="0" sz="1700" u="none" cap="none" strike="noStrike">
                <a:solidFill>
                  <a:schemeClr val="dk1"/>
                </a:solidFill>
                <a:latin typeface="Calibri"/>
                <a:ea typeface="Calibri"/>
                <a:cs typeface="Calibri"/>
                <a:sym typeface="Calibri"/>
              </a:defRPr>
            </a:lvl1pPr>
            <a:lvl2pPr indent="-323850" lvl="1" marL="914400" marR="0" rtl="0" algn="l">
              <a:lnSpc>
                <a:spcPct val="100000"/>
              </a:lnSpc>
              <a:spcBef>
                <a:spcPts val="200"/>
              </a:spcBef>
              <a:spcAft>
                <a:spcPts val="0"/>
              </a:spcAft>
              <a:buClr>
                <a:schemeClr val="dk1"/>
              </a:buClr>
              <a:buSzPts val="1500"/>
              <a:buFont typeface="Noto Sans Symbols"/>
              <a:buChar char="▪"/>
              <a:defRPr b="0" i="0" sz="1500" u="none" cap="none" strike="noStrike">
                <a:solidFill>
                  <a:schemeClr val="dk1"/>
                </a:solidFill>
                <a:latin typeface="Calibri"/>
                <a:ea typeface="Calibri"/>
                <a:cs typeface="Calibri"/>
                <a:sym typeface="Calibri"/>
              </a:defRPr>
            </a:lvl2pPr>
            <a:lvl3pPr indent="-317500" lvl="2" marL="1371600" marR="0" rtl="0" algn="l">
              <a:lnSpc>
                <a:spcPct val="100000"/>
              </a:lnSpc>
              <a:spcBef>
                <a:spcPts val="2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3pPr>
            <a:lvl4pPr indent="-304800" lvl="3" marL="1828800" marR="0" rtl="0" algn="l">
              <a:lnSpc>
                <a:spcPct val="100000"/>
              </a:lnSpc>
              <a:spcBef>
                <a:spcPts val="0"/>
              </a:spcBef>
              <a:spcAft>
                <a:spcPts val="0"/>
              </a:spcAft>
              <a:buClr>
                <a:schemeClr val="dk1"/>
              </a:buClr>
              <a:buSzPts val="1200"/>
              <a:buFont typeface="Noto Sans Symbols"/>
              <a:buChar char="▪"/>
              <a:defRPr b="0" i="0" sz="1200" u="none" cap="none" strike="noStrike">
                <a:solidFill>
                  <a:schemeClr val="dk1"/>
                </a:solidFill>
                <a:latin typeface="Calibri"/>
                <a:ea typeface="Calibri"/>
                <a:cs typeface="Calibri"/>
                <a:sym typeface="Calibri"/>
              </a:defRPr>
            </a:lvl4pPr>
            <a:lvl5pPr indent="-304800" lvl="4" marL="2286000" marR="0" rtl="0" algn="l">
              <a:lnSpc>
                <a:spcPct val="100000"/>
              </a:lnSpc>
              <a:spcBef>
                <a:spcPts val="0"/>
              </a:spcBef>
              <a:spcAft>
                <a:spcPts val="0"/>
              </a:spcAft>
              <a:buClr>
                <a:schemeClr val="dk1"/>
              </a:buClr>
              <a:buSzPts val="1200"/>
              <a:buFont typeface="Noto Sans Symbols"/>
              <a:buChar char="▪"/>
              <a:defRPr b="0" i="0" sz="1200" u="none" cap="none" strike="noStrike">
                <a:solidFill>
                  <a:schemeClr val="dk1"/>
                </a:solidFill>
                <a:latin typeface="Calibri"/>
                <a:ea typeface="Calibri"/>
                <a:cs typeface="Calibri"/>
                <a:sym typeface="Calibri"/>
              </a:defRPr>
            </a:lvl5pPr>
            <a:lvl6pPr indent="-304800" lvl="5" marL="2743200" marR="0" rtl="0" algn="l">
              <a:lnSpc>
                <a:spcPct val="100000"/>
              </a:lnSpc>
              <a:spcBef>
                <a:spcPts val="0"/>
              </a:spcBef>
              <a:spcAft>
                <a:spcPts val="0"/>
              </a:spcAft>
              <a:buClr>
                <a:schemeClr val="dk1"/>
              </a:buClr>
              <a:buSzPts val="1200"/>
              <a:buFont typeface="Noto Sans Symbols"/>
              <a:buChar char="▪"/>
              <a:defRPr b="0" i="0" sz="1200" u="none" cap="none" strike="noStrike">
                <a:solidFill>
                  <a:schemeClr val="dk1"/>
                </a:solidFill>
                <a:latin typeface="Calibri"/>
                <a:ea typeface="Calibri"/>
                <a:cs typeface="Calibri"/>
                <a:sym typeface="Calibri"/>
              </a:defRPr>
            </a:lvl6pPr>
            <a:lvl7pPr indent="-304800" lvl="6" marL="3200400" marR="0" rtl="0" algn="l">
              <a:lnSpc>
                <a:spcPct val="100000"/>
              </a:lnSpc>
              <a:spcBef>
                <a:spcPts val="0"/>
              </a:spcBef>
              <a:spcAft>
                <a:spcPts val="0"/>
              </a:spcAft>
              <a:buClr>
                <a:schemeClr val="dk1"/>
              </a:buClr>
              <a:buSzPts val="1200"/>
              <a:buFont typeface="Noto Sans Symbols"/>
              <a:buChar char="▪"/>
              <a:defRPr b="0" i="0" sz="1200" u="none" cap="none" strike="noStrike">
                <a:solidFill>
                  <a:schemeClr val="dk1"/>
                </a:solidFill>
                <a:latin typeface="Calibri"/>
                <a:ea typeface="Calibri"/>
                <a:cs typeface="Calibri"/>
                <a:sym typeface="Calibri"/>
              </a:defRPr>
            </a:lvl7pPr>
            <a:lvl8pPr indent="-304800" lvl="7" marL="3657600" marR="0" rtl="0" algn="l">
              <a:lnSpc>
                <a:spcPct val="100000"/>
              </a:lnSpc>
              <a:spcBef>
                <a:spcPts val="0"/>
              </a:spcBef>
              <a:spcAft>
                <a:spcPts val="0"/>
              </a:spcAft>
              <a:buClr>
                <a:schemeClr val="dk1"/>
              </a:buClr>
              <a:buSzPts val="1200"/>
              <a:buFont typeface="Noto Sans Symbols"/>
              <a:buChar char="▪"/>
              <a:defRPr b="0" i="0" sz="1200" u="none" cap="none" strike="noStrike">
                <a:solidFill>
                  <a:schemeClr val="dk1"/>
                </a:solidFill>
                <a:latin typeface="Calibri"/>
                <a:ea typeface="Calibri"/>
                <a:cs typeface="Calibri"/>
                <a:sym typeface="Calibri"/>
              </a:defRPr>
            </a:lvl8pPr>
            <a:lvl9pPr indent="-304800" lvl="8" marL="4114800" marR="0" rtl="0" algn="l">
              <a:lnSpc>
                <a:spcPct val="100000"/>
              </a:lnSpc>
              <a:spcBef>
                <a:spcPts val="0"/>
              </a:spcBef>
              <a:spcAft>
                <a:spcPts val="0"/>
              </a:spcAft>
              <a:buClr>
                <a:schemeClr val="dk1"/>
              </a:buClr>
              <a:buSzPts val="1200"/>
              <a:buFont typeface="Noto Sans Symbols"/>
              <a:buChar char="▪"/>
              <a:defRPr b="0" i="0" sz="1200" u="none" cap="none" strike="noStrike">
                <a:solidFill>
                  <a:schemeClr val="dk1"/>
                </a:solidFill>
                <a:latin typeface="Calibri"/>
                <a:ea typeface="Calibri"/>
                <a:cs typeface="Calibri"/>
                <a:sym typeface="Calibri"/>
              </a:defRPr>
            </a:lvl9pPr>
          </a:lstStyle>
          <a:p/>
        </p:txBody>
      </p:sp>
      <p:sp>
        <p:nvSpPr>
          <p:cNvPr id="64" name="Shape 64"/>
          <p:cNvSpPr txBox="1"/>
          <p:nvPr>
            <p:ph idx="10" type="dt"/>
          </p:nvPr>
        </p:nvSpPr>
        <p:spPr>
          <a:xfrm>
            <a:off x="960120" y="4767263"/>
            <a:ext cx="14790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b="0" i="0" sz="900" u="none" cap="none" strike="noStrike">
                <a:solidFill>
                  <a:schemeClr val="dk1"/>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65" name="Shape 65"/>
          <p:cNvSpPr txBox="1"/>
          <p:nvPr>
            <p:ph idx="11" type="ftr"/>
          </p:nvPr>
        </p:nvSpPr>
        <p:spPr>
          <a:xfrm>
            <a:off x="2439080" y="4767263"/>
            <a:ext cx="4265700" cy="273900"/>
          </a:xfrm>
          <a:prstGeom prst="rect">
            <a:avLst/>
          </a:prstGeom>
          <a:noFill/>
          <a:ln>
            <a:noFill/>
          </a:ln>
        </p:spPr>
        <p:txBody>
          <a:bodyPr anchorCtr="0" anchor="ctr" bIns="68575" lIns="68575" spcFirstLastPara="1" rIns="68575" wrap="square" tIns="68575"/>
          <a:lstStyle>
            <a:lvl1pPr indent="0" lvl="0" marL="0" marR="0" rtl="0" algn="ctr">
              <a:spcBef>
                <a:spcPts val="0"/>
              </a:spcBef>
              <a:spcAft>
                <a:spcPts val="0"/>
              </a:spcAft>
              <a:buSzPts val="1100"/>
              <a:buNone/>
              <a:defRPr b="0" i="0" sz="900" u="none" cap="none" strike="noStrike">
                <a:solidFill>
                  <a:schemeClr val="dk1"/>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66" name="Shape 66"/>
          <p:cNvSpPr txBox="1"/>
          <p:nvPr>
            <p:ph idx="12" type="sldNum"/>
          </p:nvPr>
        </p:nvSpPr>
        <p:spPr>
          <a:xfrm>
            <a:off x="6704920" y="4767263"/>
            <a:ext cx="14766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chemeClr val="dk1"/>
                </a:solidFill>
                <a:latin typeface="Calibri"/>
                <a:ea typeface="Calibri"/>
                <a:cs typeface="Calibri"/>
                <a:sym typeface="Calibri"/>
              </a:defRPr>
            </a:lvl1pPr>
            <a:lvl2pPr indent="0" lvl="1" marL="0" marR="0" rtl="0" algn="r">
              <a:spcBef>
                <a:spcPts val="0"/>
              </a:spcBef>
              <a:buNone/>
              <a:defRPr b="0" i="0" sz="900" u="none" cap="none" strike="noStrike">
                <a:solidFill>
                  <a:schemeClr val="dk1"/>
                </a:solidFill>
                <a:latin typeface="Calibri"/>
                <a:ea typeface="Calibri"/>
                <a:cs typeface="Calibri"/>
                <a:sym typeface="Calibri"/>
              </a:defRPr>
            </a:lvl2pPr>
            <a:lvl3pPr indent="0" lvl="2" marL="0" marR="0" rtl="0" algn="r">
              <a:spcBef>
                <a:spcPts val="0"/>
              </a:spcBef>
              <a:buNone/>
              <a:defRPr b="0" i="0" sz="900" u="none" cap="none" strike="noStrike">
                <a:solidFill>
                  <a:schemeClr val="dk1"/>
                </a:solidFill>
                <a:latin typeface="Calibri"/>
                <a:ea typeface="Calibri"/>
                <a:cs typeface="Calibri"/>
                <a:sym typeface="Calibri"/>
              </a:defRPr>
            </a:lvl3pPr>
            <a:lvl4pPr indent="0" lvl="3" marL="0" marR="0" rtl="0" algn="r">
              <a:spcBef>
                <a:spcPts val="0"/>
              </a:spcBef>
              <a:buNone/>
              <a:defRPr b="0" i="0" sz="900" u="none" cap="none" strike="noStrike">
                <a:solidFill>
                  <a:schemeClr val="dk1"/>
                </a:solidFill>
                <a:latin typeface="Calibri"/>
                <a:ea typeface="Calibri"/>
                <a:cs typeface="Calibri"/>
                <a:sym typeface="Calibri"/>
              </a:defRPr>
            </a:lvl4pPr>
            <a:lvl5pPr indent="0" lvl="4" marL="0" marR="0" rtl="0" algn="r">
              <a:spcBef>
                <a:spcPts val="0"/>
              </a:spcBef>
              <a:buNone/>
              <a:defRPr b="0" i="0" sz="900" u="none" cap="none" strike="noStrike">
                <a:solidFill>
                  <a:schemeClr val="dk1"/>
                </a:solidFill>
                <a:latin typeface="Calibri"/>
                <a:ea typeface="Calibri"/>
                <a:cs typeface="Calibri"/>
                <a:sym typeface="Calibri"/>
              </a:defRPr>
            </a:lvl5pPr>
            <a:lvl6pPr indent="0" lvl="5" marL="0" marR="0" rtl="0" algn="r">
              <a:spcBef>
                <a:spcPts val="0"/>
              </a:spcBef>
              <a:buNone/>
              <a:defRPr b="0" i="0" sz="900" u="none" cap="none" strike="noStrike">
                <a:solidFill>
                  <a:schemeClr val="dk1"/>
                </a:solidFill>
                <a:latin typeface="Calibri"/>
                <a:ea typeface="Calibri"/>
                <a:cs typeface="Calibri"/>
                <a:sym typeface="Calibri"/>
              </a:defRPr>
            </a:lvl6pPr>
            <a:lvl7pPr indent="0" lvl="6" marL="0" marR="0" rtl="0" algn="r">
              <a:spcBef>
                <a:spcPts val="0"/>
              </a:spcBef>
              <a:buNone/>
              <a:defRPr b="0" i="0" sz="900" u="none" cap="none" strike="noStrike">
                <a:solidFill>
                  <a:schemeClr val="dk1"/>
                </a:solidFill>
                <a:latin typeface="Calibri"/>
                <a:ea typeface="Calibri"/>
                <a:cs typeface="Calibri"/>
                <a:sym typeface="Calibri"/>
              </a:defRPr>
            </a:lvl7pPr>
            <a:lvl8pPr indent="0" lvl="7" marL="0" marR="0" rtl="0" algn="r">
              <a:spcBef>
                <a:spcPts val="0"/>
              </a:spcBef>
              <a:buNone/>
              <a:defRPr b="0" i="0" sz="900" u="none" cap="none" strike="noStrike">
                <a:solidFill>
                  <a:schemeClr val="dk1"/>
                </a:solidFill>
                <a:latin typeface="Calibri"/>
                <a:ea typeface="Calibri"/>
                <a:cs typeface="Calibri"/>
                <a:sym typeface="Calibri"/>
              </a:defRPr>
            </a:lvl8pPr>
            <a:lvl9pPr indent="0" lvl="8" marL="0" marR="0" rtl="0" algn="r">
              <a:spcBef>
                <a:spcPts val="0"/>
              </a:spcBef>
              <a:buNone/>
              <a:defRPr b="0" i="0" sz="900" u="none" cap="none" strike="noStrike">
                <a:solidFill>
                  <a:schemeClr val="dk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transition spd="med">
    <p:fade thruBlk="1"/>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7" name="Shape 67"/>
        <p:cNvGrpSpPr/>
        <p:nvPr/>
      </p:nvGrpSpPr>
      <p:grpSpPr>
        <a:xfrm>
          <a:off x="0" y="0"/>
          <a:ext cx="0" cy="0"/>
          <a:chOff x="0" y="0"/>
          <a:chExt cx="0" cy="0"/>
        </a:xfrm>
      </p:grpSpPr>
      <p:sp>
        <p:nvSpPr>
          <p:cNvPr id="68" name="Shape 68"/>
          <p:cNvSpPr txBox="1"/>
          <p:nvPr>
            <p:ph type="title"/>
          </p:nvPr>
        </p:nvSpPr>
        <p:spPr>
          <a:xfrm>
            <a:off x="960120" y="349757"/>
            <a:ext cx="7221600" cy="1021500"/>
          </a:xfrm>
          <a:prstGeom prst="rect">
            <a:avLst/>
          </a:prstGeom>
          <a:noFill/>
          <a:ln>
            <a:noFill/>
          </a:ln>
        </p:spPr>
        <p:txBody>
          <a:bodyPr anchorCtr="0" anchor="ctr" bIns="68575" lIns="68575" spcFirstLastPara="1" rIns="68575" wrap="square" tIns="68575"/>
          <a:lstStyle>
            <a:lvl1pPr indent="0" lvl="0" marL="0" marR="0" rtl="0" algn="l">
              <a:lnSpc>
                <a:spcPct val="95000"/>
              </a:lnSpc>
              <a:spcBef>
                <a:spcPts val="0"/>
              </a:spcBef>
              <a:spcAft>
                <a:spcPts val="0"/>
              </a:spcAft>
              <a:buClr>
                <a:schemeClr val="lt1"/>
              </a:buClr>
              <a:buSzPts val="2300"/>
              <a:buFont typeface="Calibri"/>
              <a:buNone/>
              <a:defRPr b="0" i="0" sz="2300" u="none" cap="none" strike="noStrike">
                <a:solidFill>
                  <a:schemeClr val="lt1"/>
                </a:solidFill>
                <a:latin typeface="Calibri"/>
                <a:ea typeface="Calibri"/>
                <a:cs typeface="Calibri"/>
                <a:sym typeface="Calibri"/>
              </a:defRPr>
            </a:lvl1pPr>
            <a:lvl2pPr indent="0" lvl="1">
              <a:spcBef>
                <a:spcPts val="0"/>
              </a:spcBef>
              <a:spcAft>
                <a:spcPts val="0"/>
              </a:spcAft>
              <a:buSzPts val="1100"/>
              <a:buNone/>
              <a:defRPr sz="1400"/>
            </a:lvl2pPr>
            <a:lvl3pPr indent="0" lvl="2">
              <a:spcBef>
                <a:spcPts val="0"/>
              </a:spcBef>
              <a:spcAft>
                <a:spcPts val="0"/>
              </a:spcAft>
              <a:buSzPts val="1100"/>
              <a:buNone/>
              <a:defRPr sz="1400"/>
            </a:lvl3pPr>
            <a:lvl4pPr indent="0" lvl="3">
              <a:spcBef>
                <a:spcPts val="0"/>
              </a:spcBef>
              <a:spcAft>
                <a:spcPts val="0"/>
              </a:spcAft>
              <a:buSzPts val="1100"/>
              <a:buNone/>
              <a:defRPr sz="1400"/>
            </a:lvl4pPr>
            <a:lvl5pPr indent="0" lvl="4">
              <a:spcBef>
                <a:spcPts val="0"/>
              </a:spcBef>
              <a:spcAft>
                <a:spcPts val="0"/>
              </a:spcAft>
              <a:buSzPts val="1100"/>
              <a:buNone/>
              <a:defRPr sz="1400"/>
            </a:lvl5pPr>
            <a:lvl6pPr indent="0" lvl="5">
              <a:spcBef>
                <a:spcPts val="0"/>
              </a:spcBef>
              <a:spcAft>
                <a:spcPts val="0"/>
              </a:spcAft>
              <a:buSzPts val="1100"/>
              <a:buNone/>
              <a:defRPr sz="1400"/>
            </a:lvl6pPr>
            <a:lvl7pPr indent="0" lvl="6">
              <a:spcBef>
                <a:spcPts val="0"/>
              </a:spcBef>
              <a:spcAft>
                <a:spcPts val="0"/>
              </a:spcAft>
              <a:buSzPts val="1100"/>
              <a:buNone/>
              <a:defRPr sz="1400"/>
            </a:lvl7pPr>
            <a:lvl8pPr indent="0" lvl="7">
              <a:spcBef>
                <a:spcPts val="0"/>
              </a:spcBef>
              <a:spcAft>
                <a:spcPts val="0"/>
              </a:spcAft>
              <a:buSzPts val="1100"/>
              <a:buNone/>
              <a:defRPr sz="1400"/>
            </a:lvl8pPr>
            <a:lvl9pPr indent="0" lvl="8">
              <a:spcBef>
                <a:spcPts val="0"/>
              </a:spcBef>
              <a:spcAft>
                <a:spcPts val="0"/>
              </a:spcAft>
              <a:buSzPts val="1100"/>
              <a:buNone/>
              <a:defRPr sz="1400"/>
            </a:lvl9pPr>
          </a:lstStyle>
          <a:p/>
        </p:txBody>
      </p:sp>
      <p:sp>
        <p:nvSpPr>
          <p:cNvPr id="69" name="Shape 69"/>
          <p:cNvSpPr txBox="1"/>
          <p:nvPr>
            <p:ph idx="1" type="body"/>
          </p:nvPr>
        </p:nvSpPr>
        <p:spPr>
          <a:xfrm>
            <a:off x="968864" y="1848970"/>
            <a:ext cx="2876100" cy="2783700"/>
          </a:xfrm>
          <a:prstGeom prst="rect">
            <a:avLst/>
          </a:prstGeom>
          <a:noFill/>
          <a:ln>
            <a:noFill/>
          </a:ln>
        </p:spPr>
        <p:txBody>
          <a:bodyPr anchorCtr="0" anchor="t" bIns="68575" lIns="68575" spcFirstLastPara="1" rIns="68575" wrap="square" tIns="68575"/>
          <a:lstStyle>
            <a:lvl1pPr indent="-228600" lvl="0" marL="457200" marR="0" rtl="0" algn="l">
              <a:lnSpc>
                <a:spcPct val="100000"/>
              </a:lnSpc>
              <a:spcBef>
                <a:spcPts val="1100"/>
              </a:spcBef>
              <a:spcAft>
                <a:spcPts val="0"/>
              </a:spcAft>
              <a:buClr>
                <a:schemeClr val="dk1"/>
              </a:buClr>
              <a:buSzPts val="1700"/>
              <a:buFont typeface="Noto Sans Symbols"/>
              <a:buNone/>
              <a:defRPr b="0" i="0" sz="1700" u="none" cap="none" strike="noStrike">
                <a:solidFill>
                  <a:schemeClr val="dk1"/>
                </a:solidFill>
                <a:latin typeface="Calibri"/>
                <a:ea typeface="Calibri"/>
                <a:cs typeface="Calibri"/>
                <a:sym typeface="Calibri"/>
              </a:defRPr>
            </a:lvl1pPr>
            <a:lvl2pPr indent="-228600" lvl="1" marL="914400" marR="0" rtl="0" algn="l">
              <a:lnSpc>
                <a:spcPct val="100000"/>
              </a:lnSpc>
              <a:spcBef>
                <a:spcPts val="200"/>
              </a:spcBef>
              <a:spcAft>
                <a:spcPts val="0"/>
              </a:spcAft>
              <a:buClr>
                <a:schemeClr val="dk1"/>
              </a:buClr>
              <a:buSzPts val="1100"/>
              <a:buFont typeface="Noto Sans Symbols"/>
              <a:buNone/>
              <a:defRPr b="0" i="0" sz="11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00"/>
              </a:spcBef>
              <a:spcAft>
                <a:spcPts val="0"/>
              </a:spcAft>
              <a:buClr>
                <a:schemeClr val="dk1"/>
              </a:buClr>
              <a:buSzPts val="900"/>
              <a:buFont typeface="Noto Sans Symbols"/>
              <a:buNone/>
              <a:defRPr b="0" i="0" sz="9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chemeClr val="dk1"/>
              </a:buClr>
              <a:buSzPts val="800"/>
              <a:buFont typeface="Noto Sans Symbols"/>
              <a:buNone/>
              <a:defRPr b="0" i="0" sz="8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chemeClr val="dk1"/>
              </a:buClr>
              <a:buSzPts val="800"/>
              <a:buFont typeface="Noto Sans Symbols"/>
              <a:buNone/>
              <a:defRPr b="0" i="0" sz="8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chemeClr val="dk1"/>
              </a:buClr>
              <a:buSzPts val="800"/>
              <a:buFont typeface="Noto Sans Symbols"/>
              <a:buNone/>
              <a:defRPr b="0" i="0" sz="8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chemeClr val="dk1"/>
              </a:buClr>
              <a:buSzPts val="800"/>
              <a:buFont typeface="Noto Sans Symbols"/>
              <a:buNone/>
              <a:defRPr b="0" i="0" sz="8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chemeClr val="dk1"/>
              </a:buClr>
              <a:buSzPts val="800"/>
              <a:buFont typeface="Noto Sans Symbols"/>
              <a:buNone/>
              <a:defRPr b="0" i="0" sz="8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chemeClr val="dk1"/>
              </a:buClr>
              <a:buSzPts val="800"/>
              <a:buFont typeface="Noto Sans Symbols"/>
              <a:buNone/>
              <a:defRPr b="0" i="0" sz="800" u="none" cap="none" strike="noStrike">
                <a:solidFill>
                  <a:schemeClr val="dk1"/>
                </a:solidFill>
                <a:latin typeface="Calibri"/>
                <a:ea typeface="Calibri"/>
                <a:cs typeface="Calibri"/>
                <a:sym typeface="Calibri"/>
              </a:defRPr>
            </a:lvl9pPr>
          </a:lstStyle>
          <a:p/>
        </p:txBody>
      </p:sp>
      <p:sp>
        <p:nvSpPr>
          <p:cNvPr descr="An empty placeholder to add an image. Click on the placeholder and select the image that you wish to add" id="70" name="Shape 70"/>
          <p:cNvSpPr/>
          <p:nvPr>
            <p:ph idx="2" type="pic"/>
          </p:nvPr>
        </p:nvSpPr>
        <p:spPr>
          <a:xfrm>
            <a:off x="4139172" y="1371342"/>
            <a:ext cx="4042500" cy="3772200"/>
          </a:xfrm>
          <a:prstGeom prst="rect">
            <a:avLst/>
          </a:prstGeom>
          <a:noFill/>
          <a:ln>
            <a:noFill/>
          </a:ln>
        </p:spPr>
        <p:txBody>
          <a:bodyPr anchorCtr="0" anchor="t" bIns="68575" lIns="68575" spcFirstLastPara="1" rIns="68575" wrap="square" tIns="68575"/>
          <a:lstStyle>
            <a:lvl1pPr indent="0" lvl="0" marL="0" marR="0" rtl="0" algn="ctr">
              <a:lnSpc>
                <a:spcPct val="100000"/>
              </a:lnSpc>
              <a:spcBef>
                <a:spcPts val="11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1pPr>
            <a:lvl2pPr indent="0" lvl="1" marL="342900" marR="0" rtl="0" algn="l">
              <a:lnSpc>
                <a:spcPct val="100000"/>
              </a:lnSpc>
              <a:spcBef>
                <a:spcPts val="200"/>
              </a:spcBef>
              <a:spcAft>
                <a:spcPts val="0"/>
              </a:spcAft>
              <a:buClr>
                <a:schemeClr val="dk1"/>
              </a:buClr>
              <a:buSzPts val="2100"/>
              <a:buFont typeface="Noto Sans Symbols"/>
              <a:buNone/>
              <a:defRPr b="0" i="0" sz="2100" u="none" cap="none" strike="noStrike">
                <a:solidFill>
                  <a:schemeClr val="dk1"/>
                </a:solidFill>
                <a:latin typeface="Calibri"/>
                <a:ea typeface="Calibri"/>
                <a:cs typeface="Calibri"/>
                <a:sym typeface="Calibri"/>
              </a:defRPr>
            </a:lvl2pPr>
            <a:lvl3pPr indent="0" lvl="2" marL="685800" marR="0" rtl="0" algn="l">
              <a:lnSpc>
                <a:spcPct val="100000"/>
              </a:lnSpc>
              <a:spcBef>
                <a:spcPts val="200"/>
              </a:spcBef>
              <a:spcAft>
                <a:spcPts val="0"/>
              </a:spcAft>
              <a:buClr>
                <a:schemeClr val="dk1"/>
              </a:buClr>
              <a:buSzPts val="1800"/>
              <a:buFont typeface="Noto Sans Symbols"/>
              <a:buNone/>
              <a:defRPr b="0" i="0" sz="1800" u="none" cap="none" strike="noStrike">
                <a:solidFill>
                  <a:schemeClr val="dk1"/>
                </a:solidFill>
                <a:latin typeface="Calibri"/>
                <a:ea typeface="Calibri"/>
                <a:cs typeface="Calibri"/>
                <a:sym typeface="Calibri"/>
              </a:defRPr>
            </a:lvl3pPr>
            <a:lvl4pPr indent="0" lvl="3" marL="1028700" marR="0" rtl="0" algn="l">
              <a:lnSpc>
                <a:spcPct val="100000"/>
              </a:lnSpc>
              <a:spcBef>
                <a:spcPts val="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4pPr>
            <a:lvl5pPr indent="0" lvl="4" marL="1371600" marR="0" rtl="0" algn="l">
              <a:lnSpc>
                <a:spcPct val="100000"/>
              </a:lnSpc>
              <a:spcBef>
                <a:spcPts val="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5pPr>
            <a:lvl6pPr indent="0" lvl="5" marL="1714500" marR="0" rtl="0" algn="l">
              <a:lnSpc>
                <a:spcPct val="100000"/>
              </a:lnSpc>
              <a:spcBef>
                <a:spcPts val="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6pPr>
            <a:lvl7pPr indent="0" lvl="6" marL="2057400" marR="0" rtl="0" algn="l">
              <a:lnSpc>
                <a:spcPct val="100000"/>
              </a:lnSpc>
              <a:spcBef>
                <a:spcPts val="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7pPr>
            <a:lvl8pPr indent="0" lvl="7" marL="2400300" marR="0" rtl="0" algn="l">
              <a:lnSpc>
                <a:spcPct val="100000"/>
              </a:lnSpc>
              <a:spcBef>
                <a:spcPts val="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8pPr>
            <a:lvl9pPr indent="0" lvl="8" marL="2743200" marR="0" rtl="0" algn="l">
              <a:lnSpc>
                <a:spcPct val="100000"/>
              </a:lnSpc>
              <a:spcBef>
                <a:spcPts val="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960120" y="4767263"/>
            <a:ext cx="14790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b="0" i="0" sz="900" u="none" cap="none" strike="noStrike">
                <a:solidFill>
                  <a:schemeClr val="dk1"/>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2439080" y="4767263"/>
            <a:ext cx="4265700" cy="273900"/>
          </a:xfrm>
          <a:prstGeom prst="rect">
            <a:avLst/>
          </a:prstGeom>
          <a:noFill/>
          <a:ln>
            <a:noFill/>
          </a:ln>
        </p:spPr>
        <p:txBody>
          <a:bodyPr anchorCtr="0" anchor="ctr" bIns="68575" lIns="68575" spcFirstLastPara="1" rIns="68575" wrap="square" tIns="68575"/>
          <a:lstStyle>
            <a:lvl1pPr indent="0" lvl="0" marL="0" marR="0" rtl="0" algn="ctr">
              <a:spcBef>
                <a:spcPts val="0"/>
              </a:spcBef>
              <a:spcAft>
                <a:spcPts val="0"/>
              </a:spcAft>
              <a:buSzPts val="1100"/>
              <a:buNone/>
              <a:defRPr b="0" i="0" sz="900" u="none" cap="none" strike="noStrike">
                <a:solidFill>
                  <a:schemeClr val="dk1"/>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6704920" y="4767263"/>
            <a:ext cx="14766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chemeClr val="dk1"/>
                </a:solidFill>
                <a:latin typeface="Calibri"/>
                <a:ea typeface="Calibri"/>
                <a:cs typeface="Calibri"/>
                <a:sym typeface="Calibri"/>
              </a:defRPr>
            </a:lvl1pPr>
            <a:lvl2pPr indent="0" lvl="1" marL="0" marR="0" rtl="0" algn="r">
              <a:spcBef>
                <a:spcPts val="0"/>
              </a:spcBef>
              <a:buNone/>
              <a:defRPr b="0" i="0" sz="900" u="none" cap="none" strike="noStrike">
                <a:solidFill>
                  <a:schemeClr val="dk1"/>
                </a:solidFill>
                <a:latin typeface="Calibri"/>
                <a:ea typeface="Calibri"/>
                <a:cs typeface="Calibri"/>
                <a:sym typeface="Calibri"/>
              </a:defRPr>
            </a:lvl2pPr>
            <a:lvl3pPr indent="0" lvl="2" marL="0" marR="0" rtl="0" algn="r">
              <a:spcBef>
                <a:spcPts val="0"/>
              </a:spcBef>
              <a:buNone/>
              <a:defRPr b="0" i="0" sz="900" u="none" cap="none" strike="noStrike">
                <a:solidFill>
                  <a:schemeClr val="dk1"/>
                </a:solidFill>
                <a:latin typeface="Calibri"/>
                <a:ea typeface="Calibri"/>
                <a:cs typeface="Calibri"/>
                <a:sym typeface="Calibri"/>
              </a:defRPr>
            </a:lvl3pPr>
            <a:lvl4pPr indent="0" lvl="3" marL="0" marR="0" rtl="0" algn="r">
              <a:spcBef>
                <a:spcPts val="0"/>
              </a:spcBef>
              <a:buNone/>
              <a:defRPr b="0" i="0" sz="900" u="none" cap="none" strike="noStrike">
                <a:solidFill>
                  <a:schemeClr val="dk1"/>
                </a:solidFill>
                <a:latin typeface="Calibri"/>
                <a:ea typeface="Calibri"/>
                <a:cs typeface="Calibri"/>
                <a:sym typeface="Calibri"/>
              </a:defRPr>
            </a:lvl4pPr>
            <a:lvl5pPr indent="0" lvl="4" marL="0" marR="0" rtl="0" algn="r">
              <a:spcBef>
                <a:spcPts val="0"/>
              </a:spcBef>
              <a:buNone/>
              <a:defRPr b="0" i="0" sz="900" u="none" cap="none" strike="noStrike">
                <a:solidFill>
                  <a:schemeClr val="dk1"/>
                </a:solidFill>
                <a:latin typeface="Calibri"/>
                <a:ea typeface="Calibri"/>
                <a:cs typeface="Calibri"/>
                <a:sym typeface="Calibri"/>
              </a:defRPr>
            </a:lvl5pPr>
            <a:lvl6pPr indent="0" lvl="5" marL="0" marR="0" rtl="0" algn="r">
              <a:spcBef>
                <a:spcPts val="0"/>
              </a:spcBef>
              <a:buNone/>
              <a:defRPr b="0" i="0" sz="900" u="none" cap="none" strike="noStrike">
                <a:solidFill>
                  <a:schemeClr val="dk1"/>
                </a:solidFill>
                <a:latin typeface="Calibri"/>
                <a:ea typeface="Calibri"/>
                <a:cs typeface="Calibri"/>
                <a:sym typeface="Calibri"/>
              </a:defRPr>
            </a:lvl6pPr>
            <a:lvl7pPr indent="0" lvl="6" marL="0" marR="0" rtl="0" algn="r">
              <a:spcBef>
                <a:spcPts val="0"/>
              </a:spcBef>
              <a:buNone/>
              <a:defRPr b="0" i="0" sz="900" u="none" cap="none" strike="noStrike">
                <a:solidFill>
                  <a:schemeClr val="dk1"/>
                </a:solidFill>
                <a:latin typeface="Calibri"/>
                <a:ea typeface="Calibri"/>
                <a:cs typeface="Calibri"/>
                <a:sym typeface="Calibri"/>
              </a:defRPr>
            </a:lvl7pPr>
            <a:lvl8pPr indent="0" lvl="7" marL="0" marR="0" rtl="0" algn="r">
              <a:spcBef>
                <a:spcPts val="0"/>
              </a:spcBef>
              <a:buNone/>
              <a:defRPr b="0" i="0" sz="900" u="none" cap="none" strike="noStrike">
                <a:solidFill>
                  <a:schemeClr val="dk1"/>
                </a:solidFill>
                <a:latin typeface="Calibri"/>
                <a:ea typeface="Calibri"/>
                <a:cs typeface="Calibri"/>
                <a:sym typeface="Calibri"/>
              </a:defRPr>
            </a:lvl8pPr>
            <a:lvl9pPr indent="0" lvl="8" marL="0" marR="0" rtl="0" algn="r">
              <a:spcBef>
                <a:spcPts val="0"/>
              </a:spcBef>
              <a:buNone/>
              <a:defRPr b="0" i="0" sz="900" u="none" cap="none" strike="noStrike">
                <a:solidFill>
                  <a:schemeClr val="dk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transition spd="med">
    <p:fade thruBlk="1"/>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p:nvPr/>
        </p:nvSpPr>
        <p:spPr>
          <a:xfrm>
            <a:off x="0" y="260604"/>
            <a:ext cx="9141600" cy="891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7" name="Shape 7"/>
          <p:cNvPicPr preferRelativeResize="0"/>
          <p:nvPr/>
        </p:nvPicPr>
        <p:blipFill rotWithShape="1">
          <a:blip r:embed="rId1">
            <a:alphaModFix/>
          </a:blip>
          <a:srcRect b="0" l="0" r="0" t="0"/>
          <a:stretch/>
        </p:blipFill>
        <p:spPr>
          <a:xfrm>
            <a:off x="0" y="342900"/>
            <a:ext cx="9141715" cy="1028443"/>
          </a:xfrm>
          <a:prstGeom prst="rect">
            <a:avLst/>
          </a:prstGeom>
          <a:noFill/>
          <a:ln>
            <a:noFill/>
          </a:ln>
        </p:spPr>
      </p:pic>
      <p:sp>
        <p:nvSpPr>
          <p:cNvPr id="8" name="Shape 8"/>
          <p:cNvSpPr txBox="1"/>
          <p:nvPr>
            <p:ph type="title"/>
          </p:nvPr>
        </p:nvSpPr>
        <p:spPr>
          <a:xfrm>
            <a:off x="960120" y="349757"/>
            <a:ext cx="7221600" cy="1021500"/>
          </a:xfrm>
          <a:prstGeom prst="rect">
            <a:avLst/>
          </a:prstGeom>
          <a:noFill/>
          <a:ln>
            <a:noFill/>
          </a:ln>
        </p:spPr>
        <p:txBody>
          <a:bodyPr anchorCtr="0" anchor="ctr" bIns="68575" lIns="68575" spcFirstLastPara="1" rIns="68575" wrap="square" tIns="68575"/>
          <a:lstStyle>
            <a:lvl1pPr indent="0" lvl="0" marL="0" marR="0" rtl="0" algn="l">
              <a:lnSpc>
                <a:spcPct val="95000"/>
              </a:lnSpc>
              <a:spcBef>
                <a:spcPts val="0"/>
              </a:spcBef>
              <a:spcAft>
                <a:spcPts val="0"/>
              </a:spcAft>
              <a:buClr>
                <a:schemeClr val="lt1"/>
              </a:buClr>
              <a:buSzPts val="2300"/>
              <a:buFont typeface="Calibri"/>
              <a:buNone/>
              <a:defRPr b="0" i="0" sz="2300" u="none" cap="none" strike="noStrike">
                <a:solidFill>
                  <a:schemeClr val="lt1"/>
                </a:solidFill>
                <a:latin typeface="Calibri"/>
                <a:ea typeface="Calibri"/>
                <a:cs typeface="Calibri"/>
                <a:sym typeface="Calibri"/>
              </a:defRPr>
            </a:lvl1pPr>
            <a:lvl2pPr indent="0" lvl="1">
              <a:spcBef>
                <a:spcPts val="0"/>
              </a:spcBef>
              <a:spcAft>
                <a:spcPts val="0"/>
              </a:spcAft>
              <a:buSzPts val="1100"/>
              <a:buNone/>
              <a:defRPr sz="1400"/>
            </a:lvl2pPr>
            <a:lvl3pPr indent="0" lvl="2">
              <a:spcBef>
                <a:spcPts val="0"/>
              </a:spcBef>
              <a:spcAft>
                <a:spcPts val="0"/>
              </a:spcAft>
              <a:buSzPts val="1100"/>
              <a:buNone/>
              <a:defRPr sz="1400"/>
            </a:lvl3pPr>
            <a:lvl4pPr indent="0" lvl="3">
              <a:spcBef>
                <a:spcPts val="0"/>
              </a:spcBef>
              <a:spcAft>
                <a:spcPts val="0"/>
              </a:spcAft>
              <a:buSzPts val="1100"/>
              <a:buNone/>
              <a:defRPr sz="1400"/>
            </a:lvl4pPr>
            <a:lvl5pPr indent="0" lvl="4">
              <a:spcBef>
                <a:spcPts val="0"/>
              </a:spcBef>
              <a:spcAft>
                <a:spcPts val="0"/>
              </a:spcAft>
              <a:buSzPts val="1100"/>
              <a:buNone/>
              <a:defRPr sz="1400"/>
            </a:lvl5pPr>
            <a:lvl6pPr indent="0" lvl="5">
              <a:spcBef>
                <a:spcPts val="0"/>
              </a:spcBef>
              <a:spcAft>
                <a:spcPts val="0"/>
              </a:spcAft>
              <a:buSzPts val="1100"/>
              <a:buNone/>
              <a:defRPr sz="1400"/>
            </a:lvl6pPr>
            <a:lvl7pPr indent="0" lvl="6">
              <a:spcBef>
                <a:spcPts val="0"/>
              </a:spcBef>
              <a:spcAft>
                <a:spcPts val="0"/>
              </a:spcAft>
              <a:buSzPts val="1100"/>
              <a:buNone/>
              <a:defRPr sz="1400"/>
            </a:lvl7pPr>
            <a:lvl8pPr indent="0" lvl="7">
              <a:spcBef>
                <a:spcPts val="0"/>
              </a:spcBef>
              <a:spcAft>
                <a:spcPts val="0"/>
              </a:spcAft>
              <a:buSzPts val="1100"/>
              <a:buNone/>
              <a:defRPr sz="1400"/>
            </a:lvl8pPr>
            <a:lvl9pPr indent="0" lvl="8">
              <a:spcBef>
                <a:spcPts val="0"/>
              </a:spcBef>
              <a:spcAft>
                <a:spcPts val="0"/>
              </a:spcAft>
              <a:buSzPts val="1100"/>
              <a:buNone/>
              <a:defRPr sz="1400"/>
            </a:lvl9pPr>
          </a:lstStyle>
          <a:p/>
        </p:txBody>
      </p:sp>
      <p:sp>
        <p:nvSpPr>
          <p:cNvPr id="9" name="Shape 9"/>
          <p:cNvSpPr txBox="1"/>
          <p:nvPr>
            <p:ph idx="1" type="body"/>
          </p:nvPr>
        </p:nvSpPr>
        <p:spPr>
          <a:xfrm>
            <a:off x="960120" y="1643062"/>
            <a:ext cx="7221600" cy="2989800"/>
          </a:xfrm>
          <a:prstGeom prst="rect">
            <a:avLst/>
          </a:prstGeom>
          <a:noFill/>
          <a:ln>
            <a:noFill/>
          </a:ln>
        </p:spPr>
        <p:txBody>
          <a:bodyPr anchorCtr="0" anchor="t" bIns="68575" lIns="68575" spcFirstLastPara="1" rIns="68575" wrap="square" tIns="68575"/>
          <a:lstStyle>
            <a:lvl1pPr indent="-336550" lvl="0" marL="457200" marR="0" rtl="0" algn="l">
              <a:lnSpc>
                <a:spcPct val="100000"/>
              </a:lnSpc>
              <a:spcBef>
                <a:spcPts val="1100"/>
              </a:spcBef>
              <a:spcAft>
                <a:spcPts val="0"/>
              </a:spcAft>
              <a:buClr>
                <a:schemeClr val="dk1"/>
              </a:buClr>
              <a:buSzPts val="1700"/>
              <a:buFont typeface="Noto Sans Symbols"/>
              <a:buChar char="▪"/>
              <a:defRPr b="0" i="0" sz="1700" u="none" cap="none" strike="noStrike">
                <a:solidFill>
                  <a:schemeClr val="dk1"/>
                </a:solidFill>
                <a:latin typeface="Calibri"/>
                <a:ea typeface="Calibri"/>
                <a:cs typeface="Calibri"/>
                <a:sym typeface="Calibri"/>
              </a:defRPr>
            </a:lvl1pPr>
            <a:lvl2pPr indent="-323850" lvl="1" marL="914400" marR="0" rtl="0" algn="l">
              <a:lnSpc>
                <a:spcPct val="100000"/>
              </a:lnSpc>
              <a:spcBef>
                <a:spcPts val="200"/>
              </a:spcBef>
              <a:spcAft>
                <a:spcPts val="0"/>
              </a:spcAft>
              <a:buClr>
                <a:schemeClr val="dk1"/>
              </a:buClr>
              <a:buSzPts val="1500"/>
              <a:buFont typeface="Noto Sans Symbols"/>
              <a:buChar char="▪"/>
              <a:defRPr b="0" i="0" sz="1500" u="none" cap="none" strike="noStrike">
                <a:solidFill>
                  <a:schemeClr val="dk1"/>
                </a:solidFill>
                <a:latin typeface="Calibri"/>
                <a:ea typeface="Calibri"/>
                <a:cs typeface="Calibri"/>
                <a:sym typeface="Calibri"/>
              </a:defRPr>
            </a:lvl2pPr>
            <a:lvl3pPr indent="-317500" lvl="2" marL="1371600" marR="0" rtl="0" algn="l">
              <a:lnSpc>
                <a:spcPct val="100000"/>
              </a:lnSpc>
              <a:spcBef>
                <a:spcPts val="2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3pPr>
            <a:lvl4pPr indent="-304800" lvl="3" marL="1828800" marR="0" rtl="0" algn="l">
              <a:lnSpc>
                <a:spcPct val="100000"/>
              </a:lnSpc>
              <a:spcBef>
                <a:spcPts val="0"/>
              </a:spcBef>
              <a:spcAft>
                <a:spcPts val="0"/>
              </a:spcAft>
              <a:buClr>
                <a:schemeClr val="dk1"/>
              </a:buClr>
              <a:buSzPts val="1200"/>
              <a:buFont typeface="Noto Sans Symbols"/>
              <a:buChar char="▪"/>
              <a:defRPr b="0" i="0" sz="1200" u="none" cap="none" strike="noStrike">
                <a:solidFill>
                  <a:schemeClr val="dk1"/>
                </a:solidFill>
                <a:latin typeface="Calibri"/>
                <a:ea typeface="Calibri"/>
                <a:cs typeface="Calibri"/>
                <a:sym typeface="Calibri"/>
              </a:defRPr>
            </a:lvl4pPr>
            <a:lvl5pPr indent="-304800" lvl="4" marL="2286000" marR="0" rtl="0" algn="l">
              <a:lnSpc>
                <a:spcPct val="100000"/>
              </a:lnSpc>
              <a:spcBef>
                <a:spcPts val="0"/>
              </a:spcBef>
              <a:spcAft>
                <a:spcPts val="0"/>
              </a:spcAft>
              <a:buClr>
                <a:schemeClr val="dk1"/>
              </a:buClr>
              <a:buSzPts val="1200"/>
              <a:buFont typeface="Noto Sans Symbols"/>
              <a:buChar char="▪"/>
              <a:defRPr b="0" i="0" sz="1200" u="none" cap="none" strike="noStrike">
                <a:solidFill>
                  <a:schemeClr val="dk1"/>
                </a:solidFill>
                <a:latin typeface="Calibri"/>
                <a:ea typeface="Calibri"/>
                <a:cs typeface="Calibri"/>
                <a:sym typeface="Calibri"/>
              </a:defRPr>
            </a:lvl5pPr>
            <a:lvl6pPr indent="-304800" lvl="5" marL="2743200" marR="0" rtl="0" algn="l">
              <a:lnSpc>
                <a:spcPct val="100000"/>
              </a:lnSpc>
              <a:spcBef>
                <a:spcPts val="0"/>
              </a:spcBef>
              <a:spcAft>
                <a:spcPts val="0"/>
              </a:spcAft>
              <a:buClr>
                <a:schemeClr val="dk1"/>
              </a:buClr>
              <a:buSzPts val="1200"/>
              <a:buFont typeface="Noto Sans Symbols"/>
              <a:buChar char="▪"/>
              <a:defRPr b="0" i="0" sz="1200" u="none" cap="none" strike="noStrike">
                <a:solidFill>
                  <a:schemeClr val="dk1"/>
                </a:solidFill>
                <a:latin typeface="Calibri"/>
                <a:ea typeface="Calibri"/>
                <a:cs typeface="Calibri"/>
                <a:sym typeface="Calibri"/>
              </a:defRPr>
            </a:lvl6pPr>
            <a:lvl7pPr indent="-304800" lvl="6" marL="3200400" marR="0" rtl="0" algn="l">
              <a:lnSpc>
                <a:spcPct val="100000"/>
              </a:lnSpc>
              <a:spcBef>
                <a:spcPts val="0"/>
              </a:spcBef>
              <a:spcAft>
                <a:spcPts val="0"/>
              </a:spcAft>
              <a:buClr>
                <a:schemeClr val="dk1"/>
              </a:buClr>
              <a:buSzPts val="1200"/>
              <a:buFont typeface="Noto Sans Symbols"/>
              <a:buChar char="▪"/>
              <a:defRPr b="0" i="0" sz="1200" u="none" cap="none" strike="noStrike">
                <a:solidFill>
                  <a:schemeClr val="dk1"/>
                </a:solidFill>
                <a:latin typeface="Calibri"/>
                <a:ea typeface="Calibri"/>
                <a:cs typeface="Calibri"/>
                <a:sym typeface="Calibri"/>
              </a:defRPr>
            </a:lvl7pPr>
            <a:lvl8pPr indent="-304800" lvl="7" marL="3657600" marR="0" rtl="0" algn="l">
              <a:lnSpc>
                <a:spcPct val="100000"/>
              </a:lnSpc>
              <a:spcBef>
                <a:spcPts val="0"/>
              </a:spcBef>
              <a:spcAft>
                <a:spcPts val="0"/>
              </a:spcAft>
              <a:buClr>
                <a:schemeClr val="dk1"/>
              </a:buClr>
              <a:buSzPts val="1200"/>
              <a:buFont typeface="Noto Sans Symbols"/>
              <a:buChar char="▪"/>
              <a:defRPr b="0" i="0" sz="1200" u="none" cap="none" strike="noStrike">
                <a:solidFill>
                  <a:schemeClr val="dk1"/>
                </a:solidFill>
                <a:latin typeface="Calibri"/>
                <a:ea typeface="Calibri"/>
                <a:cs typeface="Calibri"/>
                <a:sym typeface="Calibri"/>
              </a:defRPr>
            </a:lvl8pPr>
            <a:lvl9pPr indent="-304800" lvl="8" marL="4114800" marR="0" rtl="0" algn="l">
              <a:lnSpc>
                <a:spcPct val="100000"/>
              </a:lnSpc>
              <a:spcBef>
                <a:spcPts val="0"/>
              </a:spcBef>
              <a:spcAft>
                <a:spcPts val="0"/>
              </a:spcAft>
              <a:buClr>
                <a:schemeClr val="dk1"/>
              </a:buClr>
              <a:buSzPts val="1200"/>
              <a:buFont typeface="Noto Sans Symbols"/>
              <a:buChar char="▪"/>
              <a:defRPr b="0" i="0" sz="1200" u="none" cap="none" strike="noStrike">
                <a:solidFill>
                  <a:schemeClr val="dk1"/>
                </a:solidFill>
                <a:latin typeface="Calibri"/>
                <a:ea typeface="Calibri"/>
                <a:cs typeface="Calibri"/>
                <a:sym typeface="Calibri"/>
              </a:defRPr>
            </a:lvl9pPr>
          </a:lstStyle>
          <a:p/>
        </p:txBody>
      </p:sp>
      <p:sp>
        <p:nvSpPr>
          <p:cNvPr id="10" name="Shape 10"/>
          <p:cNvSpPr txBox="1"/>
          <p:nvPr>
            <p:ph idx="10" type="dt"/>
          </p:nvPr>
        </p:nvSpPr>
        <p:spPr>
          <a:xfrm>
            <a:off x="960120" y="4767263"/>
            <a:ext cx="1479000" cy="273900"/>
          </a:xfrm>
          <a:prstGeom prst="rect">
            <a:avLst/>
          </a:prstGeom>
          <a:noFill/>
          <a:ln>
            <a:noFill/>
          </a:ln>
        </p:spPr>
        <p:txBody>
          <a:bodyPr anchorCtr="0" anchor="ctr" bIns="68575" lIns="68575" spcFirstLastPara="1" rIns="68575" wrap="square" tIns="68575"/>
          <a:lstStyle>
            <a:lvl1pPr indent="0" lvl="0" marL="0" marR="0" rtl="0" algn="l">
              <a:spcBef>
                <a:spcPts val="0"/>
              </a:spcBef>
              <a:spcAft>
                <a:spcPts val="0"/>
              </a:spcAft>
              <a:buSzPts val="1100"/>
              <a:buNone/>
              <a:defRPr b="0" i="0" sz="900" u="none" cap="none" strike="noStrike">
                <a:solidFill>
                  <a:schemeClr val="dk1"/>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1" name="Shape 11"/>
          <p:cNvSpPr txBox="1"/>
          <p:nvPr>
            <p:ph idx="11" type="ftr"/>
          </p:nvPr>
        </p:nvSpPr>
        <p:spPr>
          <a:xfrm>
            <a:off x="2439080" y="4767263"/>
            <a:ext cx="4265700" cy="273900"/>
          </a:xfrm>
          <a:prstGeom prst="rect">
            <a:avLst/>
          </a:prstGeom>
          <a:noFill/>
          <a:ln>
            <a:noFill/>
          </a:ln>
        </p:spPr>
        <p:txBody>
          <a:bodyPr anchorCtr="0" anchor="ctr" bIns="68575" lIns="68575" spcFirstLastPara="1" rIns="68575" wrap="square" tIns="68575"/>
          <a:lstStyle>
            <a:lvl1pPr indent="0" lvl="0" marL="0" marR="0" rtl="0" algn="ctr">
              <a:spcBef>
                <a:spcPts val="0"/>
              </a:spcBef>
              <a:spcAft>
                <a:spcPts val="0"/>
              </a:spcAft>
              <a:buSzPts val="1100"/>
              <a:buNone/>
              <a:defRPr b="0" i="0" sz="900" u="none" cap="none" strike="noStrike">
                <a:solidFill>
                  <a:schemeClr val="dk1"/>
                </a:solidFill>
                <a:latin typeface="Calibri"/>
                <a:ea typeface="Calibri"/>
                <a:cs typeface="Calibri"/>
                <a:sym typeface="Calibri"/>
              </a:defRPr>
            </a:lvl1pPr>
            <a:lvl2pPr indent="0" lvl="1" marL="3429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2" name="Shape 12"/>
          <p:cNvSpPr txBox="1"/>
          <p:nvPr>
            <p:ph idx="12" type="sldNum"/>
          </p:nvPr>
        </p:nvSpPr>
        <p:spPr>
          <a:xfrm>
            <a:off x="6704920" y="4767263"/>
            <a:ext cx="14766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chemeClr val="dk1"/>
                </a:solidFill>
                <a:latin typeface="Calibri"/>
                <a:ea typeface="Calibri"/>
                <a:cs typeface="Calibri"/>
                <a:sym typeface="Calibri"/>
              </a:defRPr>
            </a:lvl1pPr>
            <a:lvl2pPr indent="0" lvl="1" marL="0" marR="0" rtl="0" algn="r">
              <a:spcBef>
                <a:spcPts val="0"/>
              </a:spcBef>
              <a:buNone/>
              <a:defRPr b="0" i="0" sz="900" u="none" cap="none" strike="noStrike">
                <a:solidFill>
                  <a:schemeClr val="dk1"/>
                </a:solidFill>
                <a:latin typeface="Calibri"/>
                <a:ea typeface="Calibri"/>
                <a:cs typeface="Calibri"/>
                <a:sym typeface="Calibri"/>
              </a:defRPr>
            </a:lvl2pPr>
            <a:lvl3pPr indent="0" lvl="2" marL="0" marR="0" rtl="0" algn="r">
              <a:spcBef>
                <a:spcPts val="0"/>
              </a:spcBef>
              <a:buNone/>
              <a:defRPr b="0" i="0" sz="900" u="none" cap="none" strike="noStrike">
                <a:solidFill>
                  <a:schemeClr val="dk1"/>
                </a:solidFill>
                <a:latin typeface="Calibri"/>
                <a:ea typeface="Calibri"/>
                <a:cs typeface="Calibri"/>
                <a:sym typeface="Calibri"/>
              </a:defRPr>
            </a:lvl3pPr>
            <a:lvl4pPr indent="0" lvl="3" marL="0" marR="0" rtl="0" algn="r">
              <a:spcBef>
                <a:spcPts val="0"/>
              </a:spcBef>
              <a:buNone/>
              <a:defRPr b="0" i="0" sz="900" u="none" cap="none" strike="noStrike">
                <a:solidFill>
                  <a:schemeClr val="dk1"/>
                </a:solidFill>
                <a:latin typeface="Calibri"/>
                <a:ea typeface="Calibri"/>
                <a:cs typeface="Calibri"/>
                <a:sym typeface="Calibri"/>
              </a:defRPr>
            </a:lvl4pPr>
            <a:lvl5pPr indent="0" lvl="4" marL="0" marR="0" rtl="0" algn="r">
              <a:spcBef>
                <a:spcPts val="0"/>
              </a:spcBef>
              <a:buNone/>
              <a:defRPr b="0" i="0" sz="900" u="none" cap="none" strike="noStrike">
                <a:solidFill>
                  <a:schemeClr val="dk1"/>
                </a:solidFill>
                <a:latin typeface="Calibri"/>
                <a:ea typeface="Calibri"/>
                <a:cs typeface="Calibri"/>
                <a:sym typeface="Calibri"/>
              </a:defRPr>
            </a:lvl5pPr>
            <a:lvl6pPr indent="0" lvl="5" marL="0" marR="0" rtl="0" algn="r">
              <a:spcBef>
                <a:spcPts val="0"/>
              </a:spcBef>
              <a:buNone/>
              <a:defRPr b="0" i="0" sz="900" u="none" cap="none" strike="noStrike">
                <a:solidFill>
                  <a:schemeClr val="dk1"/>
                </a:solidFill>
                <a:latin typeface="Calibri"/>
                <a:ea typeface="Calibri"/>
                <a:cs typeface="Calibri"/>
                <a:sym typeface="Calibri"/>
              </a:defRPr>
            </a:lvl6pPr>
            <a:lvl7pPr indent="0" lvl="6" marL="0" marR="0" rtl="0" algn="r">
              <a:spcBef>
                <a:spcPts val="0"/>
              </a:spcBef>
              <a:buNone/>
              <a:defRPr b="0" i="0" sz="900" u="none" cap="none" strike="noStrike">
                <a:solidFill>
                  <a:schemeClr val="dk1"/>
                </a:solidFill>
                <a:latin typeface="Calibri"/>
                <a:ea typeface="Calibri"/>
                <a:cs typeface="Calibri"/>
                <a:sym typeface="Calibri"/>
              </a:defRPr>
            </a:lvl7pPr>
            <a:lvl8pPr indent="0" lvl="7" marL="0" marR="0" rtl="0" algn="r">
              <a:spcBef>
                <a:spcPts val="0"/>
              </a:spcBef>
              <a:buNone/>
              <a:defRPr b="0" i="0" sz="900" u="none" cap="none" strike="noStrike">
                <a:solidFill>
                  <a:schemeClr val="dk1"/>
                </a:solidFill>
                <a:latin typeface="Calibri"/>
                <a:ea typeface="Calibri"/>
                <a:cs typeface="Calibri"/>
                <a:sym typeface="Calibri"/>
              </a:defRPr>
            </a:lvl8pPr>
            <a:lvl9pPr indent="0" lvl="8" marL="0" marR="0" rtl="0" algn="r">
              <a:spcBef>
                <a:spcPts val="0"/>
              </a:spcBef>
              <a:buNone/>
              <a:defRPr b="0" i="0" sz="900" u="none" cap="none" strike="noStrike">
                <a:solidFill>
                  <a:schemeClr val="dk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ransition spd="med">
    <p:push dir="r"/>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9.jpg"/><Relationship Id="rId5"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ctrTitle"/>
          </p:nvPr>
        </p:nvSpPr>
        <p:spPr>
          <a:xfrm>
            <a:off x="2114175" y="1016125"/>
            <a:ext cx="4533300" cy="838800"/>
          </a:xfrm>
          <a:prstGeom prst="rect">
            <a:avLst/>
          </a:prstGeom>
        </p:spPr>
        <p:txBody>
          <a:bodyPr anchorCtr="0" anchor="b" bIns="68575" lIns="68575" spcFirstLastPara="1" rIns="68575" wrap="square" tIns="68575">
            <a:noAutofit/>
          </a:bodyPr>
          <a:lstStyle/>
          <a:p>
            <a:pPr indent="0" lvl="0" marL="0" algn="ctr">
              <a:spcBef>
                <a:spcPts val="0"/>
              </a:spcBef>
              <a:spcAft>
                <a:spcPts val="0"/>
              </a:spcAft>
              <a:buNone/>
            </a:pPr>
            <a:r>
              <a:rPr lang="en"/>
              <a:t>Audio Amplifier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354050" y="436250"/>
            <a:ext cx="8520600" cy="607800"/>
          </a:xfrm>
          <a:prstGeom prst="rect">
            <a:avLst/>
          </a:prstGeom>
        </p:spPr>
        <p:txBody>
          <a:bodyPr anchorCtr="0" anchor="ctr" bIns="68575" lIns="68575" spcFirstLastPara="1" rIns="68575" wrap="square" tIns="68575">
            <a:noAutofit/>
          </a:bodyPr>
          <a:lstStyle/>
          <a:p>
            <a:pPr indent="0" lvl="0" marL="0" algn="ctr">
              <a:spcBef>
                <a:spcPts val="0"/>
              </a:spcBef>
              <a:spcAft>
                <a:spcPts val="0"/>
              </a:spcAft>
              <a:buNone/>
            </a:pPr>
            <a:r>
              <a:rPr lang="en"/>
              <a:t>Model</a:t>
            </a:r>
            <a:endParaRPr/>
          </a:p>
        </p:txBody>
      </p:sp>
      <p:sp>
        <p:nvSpPr>
          <p:cNvPr id="152" name="Shape 152"/>
          <p:cNvSpPr/>
          <p:nvPr/>
        </p:nvSpPr>
        <p:spPr>
          <a:xfrm>
            <a:off x="1776513" y="2625700"/>
            <a:ext cx="1241700" cy="642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t>Black Box 1</a:t>
            </a:r>
            <a:endParaRPr/>
          </a:p>
        </p:txBody>
      </p:sp>
      <p:cxnSp>
        <p:nvCxnSpPr>
          <p:cNvPr id="153" name="Shape 153"/>
          <p:cNvCxnSpPr>
            <a:stCxn id="152" idx="3"/>
            <a:endCxn id="154" idx="2"/>
          </p:cNvCxnSpPr>
          <p:nvPr/>
        </p:nvCxnSpPr>
        <p:spPr>
          <a:xfrm>
            <a:off x="3018213" y="2946700"/>
            <a:ext cx="1208100" cy="0"/>
          </a:xfrm>
          <a:prstGeom prst="straightConnector1">
            <a:avLst/>
          </a:prstGeom>
          <a:noFill/>
          <a:ln cap="flat" cmpd="sng" w="9525">
            <a:solidFill>
              <a:schemeClr val="dk2"/>
            </a:solidFill>
            <a:prstDash val="solid"/>
            <a:round/>
            <a:headEnd len="med" w="med" type="none"/>
            <a:tailEnd len="med" w="med" type="triangle"/>
          </a:ln>
        </p:spPr>
      </p:cxnSp>
      <p:sp>
        <p:nvSpPr>
          <p:cNvPr id="154" name="Shape 154"/>
          <p:cNvSpPr/>
          <p:nvPr/>
        </p:nvSpPr>
        <p:spPr>
          <a:xfrm>
            <a:off x="4226200" y="2519800"/>
            <a:ext cx="846600" cy="853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5" name="Shape 155"/>
          <p:cNvSpPr/>
          <p:nvPr/>
        </p:nvSpPr>
        <p:spPr>
          <a:xfrm>
            <a:off x="6323200" y="2627500"/>
            <a:ext cx="1241700" cy="642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t>Black Box 2</a:t>
            </a:r>
            <a:endParaRPr/>
          </a:p>
        </p:txBody>
      </p:sp>
      <p:cxnSp>
        <p:nvCxnSpPr>
          <p:cNvPr id="156" name="Shape 156"/>
          <p:cNvCxnSpPr>
            <a:stCxn id="154" idx="6"/>
            <a:endCxn id="155" idx="1"/>
          </p:cNvCxnSpPr>
          <p:nvPr/>
        </p:nvCxnSpPr>
        <p:spPr>
          <a:xfrm>
            <a:off x="5072800" y="2946700"/>
            <a:ext cx="1250400" cy="1800"/>
          </a:xfrm>
          <a:prstGeom prst="straightConnector1">
            <a:avLst/>
          </a:prstGeom>
          <a:noFill/>
          <a:ln cap="flat" cmpd="sng" w="9525">
            <a:solidFill>
              <a:schemeClr val="dk2"/>
            </a:solidFill>
            <a:prstDash val="solid"/>
            <a:round/>
            <a:headEnd len="med" w="med" type="none"/>
            <a:tailEnd len="med" w="med" type="triangle"/>
          </a:ln>
        </p:spPr>
      </p:cxnSp>
      <p:sp>
        <p:nvSpPr>
          <p:cNvPr id="157" name="Shape 157"/>
          <p:cNvSpPr txBox="1"/>
          <p:nvPr/>
        </p:nvSpPr>
        <p:spPr>
          <a:xfrm>
            <a:off x="4021675" y="3495325"/>
            <a:ext cx="1250400" cy="8256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a:t>External Power Source</a:t>
            </a:r>
            <a:endParaRPr/>
          </a:p>
        </p:txBody>
      </p:sp>
      <p:sp>
        <p:nvSpPr>
          <p:cNvPr id="158" name="Shape 158"/>
          <p:cNvSpPr/>
          <p:nvPr/>
        </p:nvSpPr>
        <p:spPr>
          <a:xfrm rot="5400000">
            <a:off x="702013" y="2660975"/>
            <a:ext cx="423350" cy="571450"/>
          </a:xfrm>
          <a:prstGeom prst="flowChartManualOperat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59" name="Shape 159"/>
          <p:cNvCxnSpPr>
            <a:stCxn id="158" idx="0"/>
            <a:endCxn id="152" idx="1"/>
          </p:cNvCxnSpPr>
          <p:nvPr/>
        </p:nvCxnSpPr>
        <p:spPr>
          <a:xfrm>
            <a:off x="1199413" y="2946700"/>
            <a:ext cx="577200" cy="0"/>
          </a:xfrm>
          <a:prstGeom prst="straightConnector1">
            <a:avLst/>
          </a:prstGeom>
          <a:noFill/>
          <a:ln cap="flat" cmpd="sng" w="9525">
            <a:solidFill>
              <a:schemeClr val="dk2"/>
            </a:solidFill>
            <a:prstDash val="solid"/>
            <a:round/>
            <a:headEnd len="med" w="med" type="none"/>
            <a:tailEnd len="med" w="med" type="triangle"/>
          </a:ln>
        </p:spPr>
      </p:cxnSp>
      <p:sp>
        <p:nvSpPr>
          <p:cNvPr id="160" name="Shape 160"/>
          <p:cNvSpPr txBox="1"/>
          <p:nvPr/>
        </p:nvSpPr>
        <p:spPr>
          <a:xfrm>
            <a:off x="5168800" y="1726750"/>
            <a:ext cx="1058400" cy="959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Electrical Energy</a:t>
            </a:r>
            <a:endParaRPr/>
          </a:p>
          <a:p>
            <a:pPr indent="0" lvl="0" marL="0">
              <a:spcBef>
                <a:spcPts val="0"/>
              </a:spcBef>
              <a:spcAft>
                <a:spcPts val="0"/>
              </a:spcAft>
              <a:buNone/>
            </a:pPr>
            <a:r>
              <a:rPr lang="en"/>
              <a:t>(Power high)</a:t>
            </a:r>
            <a:endParaRPr/>
          </a:p>
        </p:txBody>
      </p:sp>
      <p:sp>
        <p:nvSpPr>
          <p:cNvPr id="161" name="Shape 161"/>
          <p:cNvSpPr txBox="1"/>
          <p:nvPr/>
        </p:nvSpPr>
        <p:spPr>
          <a:xfrm>
            <a:off x="3009900" y="1744125"/>
            <a:ext cx="1058400" cy="95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Electrical Energy</a:t>
            </a:r>
            <a:endParaRPr/>
          </a:p>
          <a:p>
            <a:pPr indent="0" lvl="0" marL="0" rtl="0" algn="ctr">
              <a:spcBef>
                <a:spcPts val="0"/>
              </a:spcBef>
              <a:spcAft>
                <a:spcPts val="0"/>
              </a:spcAft>
              <a:buNone/>
            </a:pPr>
            <a:r>
              <a:rPr lang="en"/>
              <a:t>(Power low)</a:t>
            </a:r>
            <a:endParaRPr/>
          </a:p>
        </p:txBody>
      </p:sp>
      <p:sp>
        <p:nvSpPr>
          <p:cNvPr id="162" name="Shape 162"/>
          <p:cNvSpPr/>
          <p:nvPr/>
        </p:nvSpPr>
        <p:spPr>
          <a:xfrm rot="5400000">
            <a:off x="7284913" y="2747425"/>
            <a:ext cx="962125" cy="402150"/>
          </a:xfrm>
          <a:prstGeom prst="flowChartManualOperat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63" name="Shape 163"/>
          <p:cNvPicPr preferRelativeResize="0"/>
          <p:nvPr/>
        </p:nvPicPr>
        <p:blipFill>
          <a:blip r:embed="rId3">
            <a:alphaModFix/>
          </a:blip>
          <a:stretch>
            <a:fillRect/>
          </a:stretch>
        </p:blipFill>
        <p:spPr>
          <a:xfrm>
            <a:off x="8028050" y="2465638"/>
            <a:ext cx="846600" cy="962125"/>
          </a:xfrm>
          <a:prstGeom prst="rect">
            <a:avLst/>
          </a:prstGeom>
          <a:noFill/>
          <a:ln>
            <a:noFill/>
          </a:ln>
        </p:spPr>
      </p:pic>
      <p:pic>
        <p:nvPicPr>
          <p:cNvPr id="164" name="Shape 164"/>
          <p:cNvPicPr preferRelativeResize="0"/>
          <p:nvPr/>
        </p:nvPicPr>
        <p:blipFill>
          <a:blip r:embed="rId4">
            <a:alphaModFix/>
          </a:blip>
          <a:stretch>
            <a:fillRect/>
          </a:stretch>
        </p:blipFill>
        <p:spPr>
          <a:xfrm>
            <a:off x="51075" y="2739925"/>
            <a:ext cx="517475" cy="417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ph type="title"/>
          </p:nvPr>
        </p:nvSpPr>
        <p:spPr>
          <a:xfrm>
            <a:off x="311700" y="445025"/>
            <a:ext cx="8520600" cy="572700"/>
          </a:xfrm>
          <a:prstGeom prst="rect">
            <a:avLst/>
          </a:prstGeom>
        </p:spPr>
        <p:txBody>
          <a:bodyPr anchorCtr="0" anchor="ctr" bIns="68575" lIns="68575" spcFirstLastPara="1" rIns="68575" wrap="square" tIns="68575">
            <a:noAutofit/>
          </a:bodyPr>
          <a:lstStyle/>
          <a:p>
            <a:pPr indent="0" lvl="0" marL="0" algn="ctr">
              <a:spcBef>
                <a:spcPts val="0"/>
              </a:spcBef>
              <a:spcAft>
                <a:spcPts val="0"/>
              </a:spcAft>
              <a:buNone/>
            </a:pPr>
            <a:r>
              <a:rPr lang="en"/>
              <a:t>Quality Enhancement</a:t>
            </a:r>
            <a:endParaRPr/>
          </a:p>
        </p:txBody>
      </p:sp>
      <p:sp>
        <p:nvSpPr>
          <p:cNvPr id="170" name="Shape 170"/>
          <p:cNvSpPr txBox="1"/>
          <p:nvPr>
            <p:ph idx="1" type="body"/>
          </p:nvPr>
        </p:nvSpPr>
        <p:spPr>
          <a:xfrm>
            <a:off x="311700" y="1609675"/>
            <a:ext cx="8520600" cy="3416400"/>
          </a:xfrm>
          <a:prstGeom prst="rect">
            <a:avLst/>
          </a:prstGeom>
        </p:spPr>
        <p:txBody>
          <a:bodyPr anchorCtr="0" anchor="t" bIns="68575" lIns="68575" spcFirstLastPara="1" rIns="68575" wrap="square" tIns="68575">
            <a:noAutofit/>
          </a:bodyPr>
          <a:lstStyle/>
          <a:p>
            <a:pPr indent="-336550" lvl="0" marL="457200" rtl="0">
              <a:spcBef>
                <a:spcPts val="1100"/>
              </a:spcBef>
              <a:spcAft>
                <a:spcPts val="0"/>
              </a:spcAft>
              <a:buSzPts val="1700"/>
              <a:buChar char="❖"/>
            </a:pPr>
            <a:r>
              <a:rPr lang="en"/>
              <a:t>High sensitivity</a:t>
            </a:r>
            <a:endParaRPr/>
          </a:p>
          <a:p>
            <a:pPr indent="-323850" lvl="1" marL="914400" rtl="0">
              <a:spcBef>
                <a:spcPts val="0"/>
              </a:spcBef>
              <a:spcAft>
                <a:spcPts val="0"/>
              </a:spcAft>
              <a:buSzPts val="1500"/>
              <a:buChar char="➢"/>
            </a:pPr>
            <a:r>
              <a:rPr lang="en"/>
              <a:t>Makes sure the softest whispers can be amplified.</a:t>
            </a:r>
            <a:br>
              <a:rPr lang="en"/>
            </a:br>
            <a:endParaRPr/>
          </a:p>
          <a:p>
            <a:pPr indent="-336550" lvl="0" marL="457200" rtl="0">
              <a:spcBef>
                <a:spcPts val="0"/>
              </a:spcBef>
              <a:spcAft>
                <a:spcPts val="0"/>
              </a:spcAft>
              <a:buSzPts val="1700"/>
              <a:buChar char="❖"/>
            </a:pPr>
            <a:r>
              <a:rPr lang="en"/>
              <a:t>Noise filter </a:t>
            </a:r>
            <a:endParaRPr/>
          </a:p>
          <a:p>
            <a:pPr indent="-323850" lvl="1" marL="914400" rtl="0">
              <a:spcBef>
                <a:spcPts val="0"/>
              </a:spcBef>
              <a:spcAft>
                <a:spcPts val="0"/>
              </a:spcAft>
              <a:buSzPts val="1500"/>
              <a:buChar char="➢"/>
            </a:pPr>
            <a:r>
              <a:rPr lang="en"/>
              <a:t>Proper insulating material should be selected in order to avoid any kind of disturbances.</a:t>
            </a:r>
            <a:br>
              <a:rPr lang="en"/>
            </a:br>
            <a:endParaRPr/>
          </a:p>
          <a:p>
            <a:pPr indent="-336550" lvl="0" marL="457200" rtl="0">
              <a:spcBef>
                <a:spcPts val="0"/>
              </a:spcBef>
              <a:spcAft>
                <a:spcPts val="0"/>
              </a:spcAft>
              <a:buSzPts val="1700"/>
              <a:buChar char="❖"/>
            </a:pPr>
            <a:r>
              <a:rPr lang="en"/>
              <a:t>Quality sound</a:t>
            </a:r>
            <a:endParaRPr/>
          </a:p>
          <a:p>
            <a:pPr indent="-323850" lvl="1" marL="914400" rtl="0">
              <a:spcBef>
                <a:spcPts val="0"/>
              </a:spcBef>
              <a:spcAft>
                <a:spcPts val="0"/>
              </a:spcAft>
              <a:buSzPts val="1500"/>
              <a:buChar char="➢"/>
            </a:pPr>
            <a:r>
              <a:rPr lang="en"/>
              <a:t>High quality transducer should be used.</a:t>
            </a:r>
            <a:br>
              <a:rPr lang="en"/>
            </a:br>
            <a:endParaRPr/>
          </a:p>
          <a:p>
            <a:pPr indent="-336550" lvl="0" marL="457200" rtl="0">
              <a:spcBef>
                <a:spcPts val="0"/>
              </a:spcBef>
              <a:spcAft>
                <a:spcPts val="0"/>
              </a:spcAft>
              <a:buSzPts val="1700"/>
              <a:buChar char="❖"/>
            </a:pPr>
            <a:r>
              <a:rPr lang="en"/>
              <a:t>Bandpass filter</a:t>
            </a:r>
            <a:endParaRPr/>
          </a:p>
          <a:p>
            <a:pPr indent="0" lvl="0" marL="457200" rtl="0">
              <a:spcBef>
                <a:spcPts val="110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ph type="title"/>
          </p:nvPr>
        </p:nvSpPr>
        <p:spPr>
          <a:xfrm>
            <a:off x="354050" y="438050"/>
            <a:ext cx="8520600" cy="607800"/>
          </a:xfrm>
          <a:prstGeom prst="rect">
            <a:avLst/>
          </a:prstGeom>
        </p:spPr>
        <p:txBody>
          <a:bodyPr anchorCtr="0" anchor="ctr" bIns="68575" lIns="68575" spcFirstLastPara="1" rIns="68575" wrap="square" tIns="68575">
            <a:noAutofit/>
          </a:bodyPr>
          <a:lstStyle/>
          <a:p>
            <a:pPr indent="0" lvl="0" marL="0" rtl="0" algn="ctr">
              <a:spcBef>
                <a:spcPts val="0"/>
              </a:spcBef>
              <a:spcAft>
                <a:spcPts val="0"/>
              </a:spcAft>
              <a:buNone/>
            </a:pPr>
            <a:r>
              <a:rPr lang="en"/>
              <a:t>Enhanced </a:t>
            </a:r>
            <a:r>
              <a:rPr lang="en"/>
              <a:t>Model</a:t>
            </a:r>
            <a:endParaRPr/>
          </a:p>
        </p:txBody>
      </p:sp>
      <p:sp>
        <p:nvSpPr>
          <p:cNvPr id="176" name="Shape 176"/>
          <p:cNvSpPr/>
          <p:nvPr/>
        </p:nvSpPr>
        <p:spPr>
          <a:xfrm>
            <a:off x="1776513" y="2701900"/>
            <a:ext cx="1241700" cy="642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Transducer 1</a:t>
            </a:r>
            <a:endParaRPr/>
          </a:p>
        </p:txBody>
      </p:sp>
      <p:cxnSp>
        <p:nvCxnSpPr>
          <p:cNvPr id="177" name="Shape 177"/>
          <p:cNvCxnSpPr>
            <a:stCxn id="176" idx="3"/>
            <a:endCxn id="178" idx="2"/>
          </p:cNvCxnSpPr>
          <p:nvPr/>
        </p:nvCxnSpPr>
        <p:spPr>
          <a:xfrm>
            <a:off x="3018213" y="3022900"/>
            <a:ext cx="1139700" cy="1800"/>
          </a:xfrm>
          <a:prstGeom prst="straightConnector1">
            <a:avLst/>
          </a:prstGeom>
          <a:noFill/>
          <a:ln cap="flat" cmpd="sng" w="9525">
            <a:solidFill>
              <a:schemeClr val="dk2"/>
            </a:solidFill>
            <a:prstDash val="solid"/>
            <a:round/>
            <a:headEnd len="med" w="med" type="none"/>
            <a:tailEnd len="med" w="med" type="triangle"/>
          </a:ln>
        </p:spPr>
      </p:cxnSp>
      <p:sp>
        <p:nvSpPr>
          <p:cNvPr id="179" name="Shape 179"/>
          <p:cNvSpPr/>
          <p:nvPr/>
        </p:nvSpPr>
        <p:spPr>
          <a:xfrm>
            <a:off x="6323200" y="2703700"/>
            <a:ext cx="1241700" cy="642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Transducer </a:t>
            </a:r>
            <a:r>
              <a:rPr lang="en"/>
              <a:t>2</a:t>
            </a:r>
            <a:endParaRPr/>
          </a:p>
        </p:txBody>
      </p:sp>
      <p:cxnSp>
        <p:nvCxnSpPr>
          <p:cNvPr id="180" name="Shape 180"/>
          <p:cNvCxnSpPr>
            <a:stCxn id="178" idx="6"/>
            <a:endCxn id="179" idx="1"/>
          </p:cNvCxnSpPr>
          <p:nvPr/>
        </p:nvCxnSpPr>
        <p:spPr>
          <a:xfrm>
            <a:off x="5004400" y="3024700"/>
            <a:ext cx="1318800" cy="0"/>
          </a:xfrm>
          <a:prstGeom prst="straightConnector1">
            <a:avLst/>
          </a:prstGeom>
          <a:noFill/>
          <a:ln cap="flat" cmpd="sng" w="9525">
            <a:solidFill>
              <a:schemeClr val="dk2"/>
            </a:solidFill>
            <a:prstDash val="solid"/>
            <a:round/>
            <a:headEnd len="med" w="med" type="none"/>
            <a:tailEnd len="med" w="med" type="triangle"/>
          </a:ln>
        </p:spPr>
      </p:cxnSp>
      <p:sp>
        <p:nvSpPr>
          <p:cNvPr id="181" name="Shape 181"/>
          <p:cNvSpPr txBox="1"/>
          <p:nvPr/>
        </p:nvSpPr>
        <p:spPr>
          <a:xfrm>
            <a:off x="4087050" y="3503950"/>
            <a:ext cx="988200" cy="34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Battery</a:t>
            </a:r>
            <a:endParaRPr/>
          </a:p>
        </p:txBody>
      </p:sp>
      <p:sp>
        <p:nvSpPr>
          <p:cNvPr id="182" name="Shape 182"/>
          <p:cNvSpPr/>
          <p:nvPr/>
        </p:nvSpPr>
        <p:spPr>
          <a:xfrm rot="5400000">
            <a:off x="702013" y="2737175"/>
            <a:ext cx="423350" cy="571450"/>
          </a:xfrm>
          <a:prstGeom prst="flowChartManualOperat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83" name="Shape 183"/>
          <p:cNvCxnSpPr>
            <a:stCxn id="182" idx="0"/>
            <a:endCxn id="176" idx="1"/>
          </p:cNvCxnSpPr>
          <p:nvPr/>
        </p:nvCxnSpPr>
        <p:spPr>
          <a:xfrm>
            <a:off x="1199413" y="3022900"/>
            <a:ext cx="577200" cy="0"/>
          </a:xfrm>
          <a:prstGeom prst="straightConnector1">
            <a:avLst/>
          </a:prstGeom>
          <a:noFill/>
          <a:ln cap="flat" cmpd="sng" w="9525">
            <a:solidFill>
              <a:schemeClr val="dk2"/>
            </a:solidFill>
            <a:prstDash val="solid"/>
            <a:round/>
            <a:headEnd len="med" w="med" type="none"/>
            <a:tailEnd len="med" w="med" type="triangle"/>
          </a:ln>
        </p:spPr>
      </p:cxnSp>
      <p:sp>
        <p:nvSpPr>
          <p:cNvPr id="184" name="Shape 184"/>
          <p:cNvSpPr txBox="1"/>
          <p:nvPr/>
        </p:nvSpPr>
        <p:spPr>
          <a:xfrm>
            <a:off x="5168800" y="1802950"/>
            <a:ext cx="1058400" cy="959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Electrical Energy</a:t>
            </a:r>
            <a:endParaRPr/>
          </a:p>
          <a:p>
            <a:pPr indent="0" lvl="0" marL="0" rtl="0">
              <a:spcBef>
                <a:spcPts val="0"/>
              </a:spcBef>
              <a:spcAft>
                <a:spcPts val="0"/>
              </a:spcAft>
              <a:buNone/>
            </a:pPr>
            <a:r>
              <a:rPr lang="en"/>
              <a:t>(Power high)</a:t>
            </a:r>
            <a:endParaRPr/>
          </a:p>
        </p:txBody>
      </p:sp>
      <p:sp>
        <p:nvSpPr>
          <p:cNvPr id="185" name="Shape 185"/>
          <p:cNvSpPr txBox="1"/>
          <p:nvPr/>
        </p:nvSpPr>
        <p:spPr>
          <a:xfrm>
            <a:off x="3009900" y="1820325"/>
            <a:ext cx="1058400" cy="95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Electrical Energy</a:t>
            </a:r>
            <a:endParaRPr/>
          </a:p>
          <a:p>
            <a:pPr indent="0" lvl="0" marL="0" rtl="0" algn="ctr">
              <a:spcBef>
                <a:spcPts val="0"/>
              </a:spcBef>
              <a:spcAft>
                <a:spcPts val="0"/>
              </a:spcAft>
              <a:buNone/>
            </a:pPr>
            <a:r>
              <a:rPr lang="en"/>
              <a:t>(Power low)</a:t>
            </a:r>
            <a:endParaRPr/>
          </a:p>
        </p:txBody>
      </p:sp>
      <p:sp>
        <p:nvSpPr>
          <p:cNvPr id="186" name="Shape 186"/>
          <p:cNvSpPr/>
          <p:nvPr/>
        </p:nvSpPr>
        <p:spPr>
          <a:xfrm rot="5400000">
            <a:off x="7284913" y="2823625"/>
            <a:ext cx="962125" cy="402150"/>
          </a:xfrm>
          <a:prstGeom prst="flowChartManualOperat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87" name="Shape 187"/>
          <p:cNvPicPr preferRelativeResize="0"/>
          <p:nvPr/>
        </p:nvPicPr>
        <p:blipFill>
          <a:blip r:embed="rId3">
            <a:alphaModFix/>
          </a:blip>
          <a:stretch>
            <a:fillRect/>
          </a:stretch>
        </p:blipFill>
        <p:spPr>
          <a:xfrm>
            <a:off x="8028050" y="2541838"/>
            <a:ext cx="846600" cy="962125"/>
          </a:xfrm>
          <a:prstGeom prst="rect">
            <a:avLst/>
          </a:prstGeom>
          <a:noFill/>
          <a:ln>
            <a:noFill/>
          </a:ln>
        </p:spPr>
      </p:pic>
      <p:pic>
        <p:nvPicPr>
          <p:cNvPr id="188" name="Shape 188"/>
          <p:cNvPicPr preferRelativeResize="0"/>
          <p:nvPr/>
        </p:nvPicPr>
        <p:blipFill>
          <a:blip r:embed="rId4">
            <a:alphaModFix/>
          </a:blip>
          <a:stretch>
            <a:fillRect/>
          </a:stretch>
        </p:blipFill>
        <p:spPr>
          <a:xfrm>
            <a:off x="51075" y="2816125"/>
            <a:ext cx="517475" cy="417175"/>
          </a:xfrm>
          <a:prstGeom prst="rect">
            <a:avLst/>
          </a:prstGeom>
          <a:noFill/>
          <a:ln>
            <a:noFill/>
          </a:ln>
        </p:spPr>
      </p:pic>
      <p:sp>
        <p:nvSpPr>
          <p:cNvPr id="189" name="Shape 189"/>
          <p:cNvSpPr/>
          <p:nvPr/>
        </p:nvSpPr>
        <p:spPr>
          <a:xfrm>
            <a:off x="3246475" y="2771875"/>
            <a:ext cx="577200" cy="52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0" name="Shape 190"/>
          <p:cNvSpPr txBox="1"/>
          <p:nvPr/>
        </p:nvSpPr>
        <p:spPr>
          <a:xfrm>
            <a:off x="3222900" y="3232125"/>
            <a:ext cx="632400" cy="4953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sz="1000"/>
              <a:t>Noise filter</a:t>
            </a:r>
            <a:endParaRPr sz="1000"/>
          </a:p>
        </p:txBody>
      </p:sp>
      <p:sp>
        <p:nvSpPr>
          <p:cNvPr id="191" name="Shape 191"/>
          <p:cNvSpPr/>
          <p:nvPr/>
        </p:nvSpPr>
        <p:spPr>
          <a:xfrm>
            <a:off x="5293425" y="2797950"/>
            <a:ext cx="454500" cy="49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 name="Shape 192"/>
          <p:cNvSpPr txBox="1"/>
          <p:nvPr/>
        </p:nvSpPr>
        <p:spPr>
          <a:xfrm>
            <a:off x="5136975" y="3232125"/>
            <a:ext cx="767400" cy="49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t>Bandpass filter</a:t>
            </a:r>
            <a:endParaRPr sz="1000"/>
          </a:p>
        </p:txBody>
      </p:sp>
      <p:pic>
        <p:nvPicPr>
          <p:cNvPr id="193" name="Shape 193"/>
          <p:cNvPicPr preferRelativeResize="0"/>
          <p:nvPr/>
        </p:nvPicPr>
        <p:blipFill rotWithShape="1">
          <a:blip r:embed="rId5">
            <a:alphaModFix/>
          </a:blip>
          <a:srcRect b="0" l="14167" r="14167" t="0"/>
          <a:stretch/>
        </p:blipFill>
        <p:spPr>
          <a:xfrm>
            <a:off x="4151063" y="2701900"/>
            <a:ext cx="846600" cy="607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ph type="title"/>
          </p:nvPr>
        </p:nvSpPr>
        <p:spPr>
          <a:xfrm>
            <a:off x="311700" y="445025"/>
            <a:ext cx="8520600" cy="572700"/>
          </a:xfrm>
          <a:prstGeom prst="rect">
            <a:avLst/>
          </a:prstGeom>
        </p:spPr>
        <p:txBody>
          <a:bodyPr anchorCtr="0" anchor="ctr" bIns="68575" lIns="68575" spcFirstLastPara="1" rIns="68575" wrap="square" tIns="68575">
            <a:noAutofit/>
          </a:bodyPr>
          <a:lstStyle/>
          <a:p>
            <a:pPr indent="0" lvl="0" marL="0" algn="ctr">
              <a:spcBef>
                <a:spcPts val="0"/>
              </a:spcBef>
              <a:spcAft>
                <a:spcPts val="0"/>
              </a:spcAft>
              <a:buNone/>
            </a:pPr>
            <a:r>
              <a:rPr lang="en"/>
              <a:t>Sound Filter</a:t>
            </a:r>
            <a:endParaRPr/>
          </a:p>
        </p:txBody>
      </p:sp>
      <p:sp>
        <p:nvSpPr>
          <p:cNvPr id="199" name="Shape 199"/>
          <p:cNvSpPr txBox="1"/>
          <p:nvPr>
            <p:ph idx="1" type="body"/>
          </p:nvPr>
        </p:nvSpPr>
        <p:spPr>
          <a:xfrm>
            <a:off x="311700" y="1685875"/>
            <a:ext cx="8520600" cy="3416400"/>
          </a:xfrm>
          <a:prstGeom prst="rect">
            <a:avLst/>
          </a:prstGeom>
        </p:spPr>
        <p:txBody>
          <a:bodyPr anchorCtr="0" anchor="t" bIns="68575" lIns="68575" spcFirstLastPara="1" rIns="68575" wrap="square" tIns="68575">
            <a:noAutofit/>
          </a:bodyPr>
          <a:lstStyle/>
          <a:p>
            <a:pPr indent="-76200" lvl="0" marL="177800" rtl="0">
              <a:spcBef>
                <a:spcPts val="1100"/>
              </a:spcBef>
              <a:spcAft>
                <a:spcPts val="0"/>
              </a:spcAft>
              <a:buNone/>
            </a:pPr>
            <a:r>
              <a:rPr lang="en"/>
              <a:t>Two Sound Filters are used :</a:t>
            </a:r>
            <a:endParaRPr/>
          </a:p>
          <a:p>
            <a:pPr indent="-336550" lvl="0" marL="457200" rtl="0">
              <a:spcBef>
                <a:spcPts val="1100"/>
              </a:spcBef>
              <a:spcAft>
                <a:spcPts val="0"/>
              </a:spcAft>
              <a:buSzPts val="1700"/>
              <a:buAutoNum type="arabicPeriod"/>
            </a:pPr>
            <a:r>
              <a:rPr lang="en"/>
              <a:t>Noise Filter ( To avoid Ext. Noise)</a:t>
            </a:r>
            <a:endParaRPr/>
          </a:p>
          <a:p>
            <a:pPr indent="-336550" lvl="0" marL="457200">
              <a:spcBef>
                <a:spcPts val="0"/>
              </a:spcBef>
              <a:spcAft>
                <a:spcPts val="0"/>
              </a:spcAft>
              <a:buSzPts val="1700"/>
              <a:buAutoNum type="arabicPeriod"/>
            </a:pPr>
            <a:r>
              <a:rPr lang="en"/>
              <a:t>Band Pass Filter</a:t>
            </a:r>
            <a:endParaRPr/>
          </a:p>
          <a:p>
            <a:pPr indent="-76200" lvl="0" marL="177800">
              <a:spcBef>
                <a:spcPts val="1100"/>
              </a:spcBef>
              <a:spcAft>
                <a:spcPts val="0"/>
              </a:spcAft>
              <a:buNone/>
            </a:pPr>
            <a:r>
              <a:rPr lang="en"/>
              <a:t>The range for the Band Pass Filter is 50Hz to 5kHz.</a:t>
            </a:r>
            <a:endParaRPr/>
          </a:p>
          <a:p>
            <a:pPr indent="-76200" lvl="0" marL="177800">
              <a:spcBef>
                <a:spcPts val="1100"/>
              </a:spcBef>
              <a:spcAft>
                <a:spcPts val="0"/>
              </a:spcAft>
              <a:buNone/>
            </a:pPr>
            <a:r>
              <a:rPr lang="en"/>
              <a:t>We’ll use an op-amp for the purpose ( As it provide high Gain)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Shape 204"/>
          <p:cNvSpPr txBox="1"/>
          <p:nvPr>
            <p:ph type="title"/>
          </p:nvPr>
        </p:nvSpPr>
        <p:spPr>
          <a:xfrm>
            <a:off x="311700" y="445025"/>
            <a:ext cx="8520600" cy="572700"/>
          </a:xfrm>
          <a:prstGeom prst="rect">
            <a:avLst/>
          </a:prstGeom>
        </p:spPr>
        <p:txBody>
          <a:bodyPr anchorCtr="0" anchor="ctr" bIns="68575" lIns="68575" spcFirstLastPara="1" rIns="68575" wrap="square" tIns="68575">
            <a:noAutofit/>
          </a:bodyPr>
          <a:lstStyle/>
          <a:p>
            <a:pPr indent="0" lvl="0" marL="0" algn="l">
              <a:spcBef>
                <a:spcPts val="0"/>
              </a:spcBef>
              <a:spcAft>
                <a:spcPts val="0"/>
              </a:spcAft>
              <a:buNone/>
            </a:pPr>
            <a:r>
              <a:t/>
            </a:r>
            <a:endParaRPr/>
          </a:p>
        </p:txBody>
      </p:sp>
      <p:sp>
        <p:nvSpPr>
          <p:cNvPr id="205" name="Shape 205"/>
          <p:cNvSpPr txBox="1"/>
          <p:nvPr>
            <p:ph idx="1" type="body"/>
          </p:nvPr>
        </p:nvSpPr>
        <p:spPr>
          <a:xfrm>
            <a:off x="1018825" y="2186175"/>
            <a:ext cx="7300800" cy="1442400"/>
          </a:xfrm>
          <a:prstGeom prst="rect">
            <a:avLst/>
          </a:prstGeom>
        </p:spPr>
        <p:txBody>
          <a:bodyPr anchorCtr="0" anchor="t" bIns="68575" lIns="68575" spcFirstLastPara="1" rIns="68575" wrap="square" tIns="68575">
            <a:noAutofit/>
          </a:bodyPr>
          <a:lstStyle/>
          <a:p>
            <a:pPr indent="0" lvl="0" marL="0" rtl="0" algn="ctr">
              <a:spcBef>
                <a:spcPts val="1100"/>
              </a:spcBef>
              <a:spcAft>
                <a:spcPts val="0"/>
              </a:spcAft>
              <a:buNone/>
            </a:pPr>
            <a:r>
              <a:rPr b="1" i="1" lang="en" sz="6000">
                <a:solidFill>
                  <a:srgbClr val="1155CC"/>
                </a:solidFill>
              </a:rPr>
              <a:t>THANKING YOU !!</a:t>
            </a:r>
            <a:r>
              <a:rPr b="1" i="1" lang="en" sz="3000">
                <a:solidFill>
                  <a:srgbClr val="1155CC"/>
                </a:solidFill>
              </a:rPr>
              <a:t> </a:t>
            </a:r>
            <a:endParaRPr b="1" i="1" sz="3000">
              <a:solidFill>
                <a:srgbClr val="1155CC"/>
              </a:solidFill>
            </a:endParaRPr>
          </a:p>
          <a:p>
            <a:pPr indent="0" lvl="0" marL="0" rtl="0" algn="ctr">
              <a:spcBef>
                <a:spcPts val="1100"/>
              </a:spcBef>
              <a:spcAft>
                <a:spcPts val="0"/>
              </a:spcAft>
              <a:buNone/>
            </a:pPr>
            <a:r>
              <a:t/>
            </a:r>
            <a:endParaRPr sz="3000"/>
          </a:p>
          <a:p>
            <a:pPr indent="0" lvl="0" marL="0" rtl="0" algn="ctr">
              <a:spcBef>
                <a:spcPts val="1100"/>
              </a:spcBef>
              <a:spcAft>
                <a:spcPts val="0"/>
              </a:spcAft>
              <a:buNone/>
            </a:pPr>
            <a:r>
              <a:rPr lang="en" sz="3000"/>
              <a:t>						 </a:t>
            </a:r>
            <a:r>
              <a:rPr lang="en" sz="3000">
                <a:solidFill>
                  <a:srgbClr val="FF0000"/>
                </a:solidFill>
              </a:rPr>
              <a:t>Animesh Das</a:t>
            </a:r>
            <a:endParaRPr sz="3000">
              <a:solidFill>
                <a:srgbClr val="FF0000"/>
              </a:solidFill>
            </a:endParaRPr>
          </a:p>
          <a:p>
            <a:pPr indent="0" lvl="0" marL="0" algn="ctr">
              <a:spcBef>
                <a:spcPts val="1100"/>
              </a:spcBef>
              <a:spcAft>
                <a:spcPts val="0"/>
              </a:spcAft>
              <a:buNone/>
            </a:pPr>
            <a:r>
              <a:rPr lang="en" sz="3000">
                <a:solidFill>
                  <a:srgbClr val="FF0000"/>
                </a:solidFill>
              </a:rPr>
              <a:t>		      		   Arhant Jain</a:t>
            </a:r>
            <a:endParaRPr sz="300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445025"/>
            <a:ext cx="8520600" cy="572700"/>
          </a:xfrm>
          <a:prstGeom prst="rect">
            <a:avLst/>
          </a:prstGeom>
        </p:spPr>
        <p:txBody>
          <a:bodyPr anchorCtr="0" anchor="ctr" bIns="68575" lIns="68575" spcFirstLastPara="1" rIns="68575" wrap="square" tIns="68575">
            <a:noAutofit/>
          </a:bodyPr>
          <a:lstStyle/>
          <a:p>
            <a:pPr indent="0" lvl="0" marL="0" algn="ctr">
              <a:spcBef>
                <a:spcPts val="0"/>
              </a:spcBef>
              <a:spcAft>
                <a:spcPts val="0"/>
              </a:spcAft>
              <a:buNone/>
            </a:pPr>
            <a:r>
              <a:rPr lang="en"/>
              <a:t>Overview</a:t>
            </a:r>
            <a:endParaRPr/>
          </a:p>
        </p:txBody>
      </p:sp>
      <p:sp>
        <p:nvSpPr>
          <p:cNvPr id="102" name="Shape 102"/>
          <p:cNvSpPr txBox="1"/>
          <p:nvPr>
            <p:ph idx="1" type="body"/>
          </p:nvPr>
        </p:nvSpPr>
        <p:spPr>
          <a:xfrm>
            <a:off x="1851200" y="1641375"/>
            <a:ext cx="5810700" cy="2118600"/>
          </a:xfrm>
          <a:prstGeom prst="rect">
            <a:avLst/>
          </a:prstGeom>
        </p:spPr>
        <p:txBody>
          <a:bodyPr anchorCtr="0" anchor="t" bIns="68575" lIns="68575" spcFirstLastPara="1" rIns="68575" wrap="square" tIns="68575">
            <a:noAutofit/>
          </a:bodyPr>
          <a:lstStyle/>
          <a:p>
            <a:pPr indent="-336550" lvl="0" marL="457200" rtl="0">
              <a:spcBef>
                <a:spcPts val="1100"/>
              </a:spcBef>
              <a:spcAft>
                <a:spcPts val="0"/>
              </a:spcAft>
              <a:buSzPts val="1700"/>
              <a:buChar char="▪"/>
            </a:pPr>
            <a:r>
              <a:rPr lang="en"/>
              <a:t>Motivation : How to create Audio Amplifier</a:t>
            </a:r>
            <a:br>
              <a:rPr lang="en"/>
            </a:br>
            <a:endParaRPr/>
          </a:p>
          <a:p>
            <a:pPr indent="-336550" lvl="0" marL="457200" rtl="0">
              <a:spcBef>
                <a:spcPts val="0"/>
              </a:spcBef>
              <a:spcAft>
                <a:spcPts val="0"/>
              </a:spcAft>
              <a:buSzPts val="1700"/>
              <a:buChar char="▪"/>
            </a:pPr>
            <a:r>
              <a:rPr lang="en"/>
              <a:t>Skeleton Model</a:t>
            </a:r>
            <a:br>
              <a:rPr lang="en"/>
            </a:br>
            <a:endParaRPr/>
          </a:p>
          <a:p>
            <a:pPr indent="-336550" lvl="0" marL="457200" rtl="0">
              <a:spcBef>
                <a:spcPts val="0"/>
              </a:spcBef>
              <a:spcAft>
                <a:spcPts val="0"/>
              </a:spcAft>
              <a:buSzPts val="1700"/>
              <a:buChar char="▪"/>
            </a:pPr>
            <a:r>
              <a:rPr lang="en"/>
              <a:t>Modified version (Quality Enhancement)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311700" y="445025"/>
            <a:ext cx="8520600" cy="572700"/>
          </a:xfrm>
          <a:prstGeom prst="rect">
            <a:avLst/>
          </a:prstGeom>
        </p:spPr>
        <p:txBody>
          <a:bodyPr anchorCtr="0" anchor="ctr" bIns="68575" lIns="68575" spcFirstLastPara="1" rIns="68575" wrap="square" tIns="68575">
            <a:noAutofit/>
          </a:bodyPr>
          <a:lstStyle/>
          <a:p>
            <a:pPr indent="0" lvl="0" marL="0" algn="ctr">
              <a:spcBef>
                <a:spcPts val="0"/>
              </a:spcBef>
              <a:spcAft>
                <a:spcPts val="0"/>
              </a:spcAft>
              <a:buNone/>
            </a:pPr>
            <a:r>
              <a:rPr lang="en"/>
              <a:t>The Motive</a:t>
            </a:r>
            <a:endParaRPr/>
          </a:p>
        </p:txBody>
      </p:sp>
      <p:sp>
        <p:nvSpPr>
          <p:cNvPr id="108" name="Shape 108"/>
          <p:cNvSpPr txBox="1"/>
          <p:nvPr>
            <p:ph idx="1" type="body"/>
          </p:nvPr>
        </p:nvSpPr>
        <p:spPr>
          <a:xfrm>
            <a:off x="1530900" y="1991875"/>
            <a:ext cx="7025100" cy="3339000"/>
          </a:xfrm>
          <a:prstGeom prst="rect">
            <a:avLst/>
          </a:prstGeom>
        </p:spPr>
        <p:txBody>
          <a:bodyPr anchorCtr="0" anchor="t" bIns="68575" lIns="68575" spcFirstLastPara="1" rIns="68575" wrap="square" tIns="68575">
            <a:noAutofit/>
          </a:bodyPr>
          <a:lstStyle/>
          <a:p>
            <a:pPr indent="-76200" lvl="0" marL="177800">
              <a:spcBef>
                <a:spcPts val="1100"/>
              </a:spcBef>
              <a:spcAft>
                <a:spcPts val="0"/>
              </a:spcAft>
              <a:buNone/>
            </a:pPr>
            <a:r>
              <a:rPr lang="en"/>
              <a:t>Sound 	--&gt;	Form of Energy</a:t>
            </a:r>
            <a:endParaRPr/>
          </a:p>
          <a:p>
            <a:pPr indent="457200" lvl="0" marL="457200" rtl="0">
              <a:spcBef>
                <a:spcPts val="1100"/>
              </a:spcBef>
              <a:spcAft>
                <a:spcPts val="0"/>
              </a:spcAft>
              <a:buNone/>
            </a:pPr>
            <a:r>
              <a:t/>
            </a:r>
            <a:endParaRPr/>
          </a:p>
          <a:p>
            <a:pPr indent="457200" lvl="0" marL="457200">
              <a:spcBef>
                <a:spcPts val="1100"/>
              </a:spcBef>
              <a:spcAft>
                <a:spcPts val="0"/>
              </a:spcAft>
              <a:buNone/>
            </a:pPr>
            <a:r>
              <a:rPr lang="en"/>
              <a:t> 	To Make it Louder , We have to Increase it’s Energy.</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311700" y="445025"/>
            <a:ext cx="8520600" cy="572700"/>
          </a:xfrm>
          <a:prstGeom prst="rect">
            <a:avLst/>
          </a:prstGeom>
        </p:spPr>
        <p:txBody>
          <a:bodyPr anchorCtr="0" anchor="ctr" bIns="68575" lIns="68575" spcFirstLastPara="1" rIns="68575" wrap="square" tIns="68575">
            <a:noAutofit/>
          </a:bodyPr>
          <a:lstStyle/>
          <a:p>
            <a:pPr indent="0" lvl="0" marL="0" algn="ctr">
              <a:spcBef>
                <a:spcPts val="0"/>
              </a:spcBef>
              <a:spcAft>
                <a:spcPts val="0"/>
              </a:spcAft>
              <a:buNone/>
            </a:pPr>
            <a:r>
              <a:rPr lang="en"/>
              <a:t>Characteristics of Sound</a:t>
            </a:r>
            <a:endParaRPr/>
          </a:p>
        </p:txBody>
      </p:sp>
      <p:sp>
        <p:nvSpPr>
          <p:cNvPr id="114" name="Shape 114"/>
          <p:cNvSpPr txBox="1"/>
          <p:nvPr>
            <p:ph idx="1" type="body"/>
          </p:nvPr>
        </p:nvSpPr>
        <p:spPr>
          <a:xfrm>
            <a:off x="921300" y="1762075"/>
            <a:ext cx="7017300" cy="3416400"/>
          </a:xfrm>
          <a:prstGeom prst="rect">
            <a:avLst/>
          </a:prstGeom>
        </p:spPr>
        <p:txBody>
          <a:bodyPr anchorCtr="0" anchor="t" bIns="68575" lIns="68575" spcFirstLastPara="1" rIns="68575" wrap="square" tIns="68575">
            <a:noAutofit/>
          </a:bodyPr>
          <a:lstStyle/>
          <a:p>
            <a:pPr indent="-76200" lvl="0" marL="177800">
              <a:spcBef>
                <a:spcPts val="1100"/>
              </a:spcBef>
              <a:spcAft>
                <a:spcPts val="0"/>
              </a:spcAft>
              <a:buNone/>
            </a:pPr>
            <a:r>
              <a:t/>
            </a:r>
            <a:endParaRPr/>
          </a:p>
          <a:p>
            <a:pPr indent="-336550" lvl="0" marL="457200" rtl="0">
              <a:spcBef>
                <a:spcPts val="1100"/>
              </a:spcBef>
              <a:spcAft>
                <a:spcPts val="0"/>
              </a:spcAft>
              <a:buSzPts val="1700"/>
              <a:buAutoNum type="arabicPeriod"/>
            </a:pPr>
            <a:r>
              <a:rPr lang="en"/>
              <a:t>Pitch : Pitch refers to Frequency.</a:t>
            </a:r>
            <a:endParaRPr/>
          </a:p>
          <a:p>
            <a:pPr indent="0" lvl="0" marL="0" rtl="0">
              <a:spcBef>
                <a:spcPts val="1100"/>
              </a:spcBef>
              <a:spcAft>
                <a:spcPts val="0"/>
              </a:spcAft>
              <a:buNone/>
            </a:pPr>
            <a:r>
              <a:rPr lang="en" sz="1400"/>
              <a:t>				Changing Pitch will change  our original sound.</a:t>
            </a:r>
            <a:endParaRPr sz="1400"/>
          </a:p>
          <a:p>
            <a:pPr indent="0" lvl="0" marL="0" rtl="0">
              <a:spcBef>
                <a:spcPts val="1100"/>
              </a:spcBef>
              <a:spcAft>
                <a:spcPts val="0"/>
              </a:spcAft>
              <a:buNone/>
            </a:pPr>
            <a:r>
              <a:rPr lang="en" sz="1400"/>
              <a:t>2.   	Quality :  Quality is Source-dependent. </a:t>
            </a:r>
            <a:endParaRPr sz="1400"/>
          </a:p>
          <a:p>
            <a:pPr indent="0" lvl="0" marL="0" rtl="0">
              <a:spcBef>
                <a:spcPts val="1100"/>
              </a:spcBef>
              <a:spcAft>
                <a:spcPts val="0"/>
              </a:spcAft>
              <a:buNone/>
            </a:pPr>
            <a:r>
              <a:rPr lang="en" sz="1400"/>
              <a:t>3.	Loudness : For Amplification, somehow we have to Increase the Loudness.</a:t>
            </a:r>
            <a:endParaRPr sz="1400"/>
          </a:p>
          <a:p>
            <a:pPr indent="0" lvl="0" marL="0" rtl="0">
              <a:spcBef>
                <a:spcPts val="1100"/>
              </a:spcBef>
              <a:spcAft>
                <a:spcPts val="0"/>
              </a:spcAft>
              <a:buNone/>
            </a:pPr>
            <a:r>
              <a:rPr lang="en" sz="1400"/>
              <a:t>			So, We have to Increase the Loudness of the Sound.</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445025"/>
            <a:ext cx="8520600" cy="572700"/>
          </a:xfrm>
          <a:prstGeom prst="rect">
            <a:avLst/>
          </a:prstGeom>
        </p:spPr>
        <p:txBody>
          <a:bodyPr anchorCtr="0" anchor="ctr" bIns="68575" lIns="68575" spcFirstLastPara="1" rIns="68575" wrap="square" tIns="68575">
            <a:noAutofit/>
          </a:bodyPr>
          <a:lstStyle/>
          <a:p>
            <a:pPr indent="0" lvl="0" marL="0">
              <a:spcBef>
                <a:spcPts val="0"/>
              </a:spcBef>
              <a:spcAft>
                <a:spcPts val="0"/>
              </a:spcAft>
              <a:buNone/>
            </a:pPr>
            <a:r>
              <a:rPr lang="en"/>
              <a:t>Difference between Loud and Soft sound.</a:t>
            </a:r>
            <a:endParaRPr/>
          </a:p>
        </p:txBody>
      </p:sp>
      <p:sp>
        <p:nvSpPr>
          <p:cNvPr id="120" name="Shape 120"/>
          <p:cNvSpPr txBox="1"/>
          <p:nvPr>
            <p:ph idx="1" type="body"/>
          </p:nvPr>
        </p:nvSpPr>
        <p:spPr>
          <a:xfrm>
            <a:off x="311700" y="1533475"/>
            <a:ext cx="8520600" cy="3416400"/>
          </a:xfrm>
          <a:prstGeom prst="rect">
            <a:avLst/>
          </a:prstGeom>
        </p:spPr>
        <p:txBody>
          <a:bodyPr anchorCtr="0" anchor="t" bIns="68575" lIns="68575" spcFirstLastPara="1" rIns="68575" wrap="square" tIns="68575">
            <a:noAutofit/>
          </a:bodyPr>
          <a:lstStyle/>
          <a:p>
            <a:pPr indent="-76200" lvl="0" marL="177800">
              <a:spcBef>
                <a:spcPts val="1100"/>
              </a:spcBef>
              <a:spcAft>
                <a:spcPts val="0"/>
              </a:spcAft>
              <a:buNone/>
            </a:pPr>
            <a:r>
              <a:rPr lang="en"/>
              <a:t>	</a:t>
            </a:r>
            <a:endParaRPr/>
          </a:p>
          <a:p>
            <a:pPr indent="-76200" lvl="0" marL="177800">
              <a:spcBef>
                <a:spcPts val="1100"/>
              </a:spcBef>
              <a:spcAft>
                <a:spcPts val="0"/>
              </a:spcAft>
              <a:buNone/>
            </a:pPr>
            <a:r>
              <a:rPr lang="en"/>
              <a:t>		Major Difference : It’s Amplitude.</a:t>
            </a:r>
            <a:endParaRPr/>
          </a:p>
          <a:p>
            <a:pPr indent="-76200" lvl="0" marL="177800">
              <a:spcBef>
                <a:spcPts val="1100"/>
              </a:spcBef>
              <a:spcAft>
                <a:spcPts val="0"/>
              </a:spcAft>
              <a:buNone/>
            </a:pPr>
            <a:r>
              <a:rPr lang="en"/>
              <a:t>	Louder Sound  : Large Amplitude.</a:t>
            </a:r>
            <a:endParaRPr/>
          </a:p>
          <a:p>
            <a:pPr indent="-76200" lvl="0" marL="177800">
              <a:spcBef>
                <a:spcPts val="1100"/>
              </a:spcBef>
              <a:spcAft>
                <a:spcPts val="0"/>
              </a:spcAft>
              <a:buNone/>
            </a:pPr>
            <a:r>
              <a:rPr lang="en"/>
              <a:t>	Soft Sound 	  : Small Amplitude.</a:t>
            </a:r>
            <a:endParaRPr/>
          </a:p>
          <a:p>
            <a:pPr indent="-76200" lvl="0" marL="177800">
              <a:spcBef>
                <a:spcPts val="1100"/>
              </a:spcBef>
              <a:spcAft>
                <a:spcPts val="0"/>
              </a:spcAft>
              <a:buNone/>
            </a:pPr>
            <a:r>
              <a:t/>
            </a:r>
            <a:endParaRPr/>
          </a:p>
          <a:p>
            <a:pPr indent="-76200" lvl="0" marL="177800">
              <a:spcBef>
                <a:spcPts val="1100"/>
              </a:spcBef>
              <a:spcAft>
                <a:spcPts val="0"/>
              </a:spcAft>
              <a:buNone/>
            </a:pPr>
            <a:r>
              <a:t/>
            </a:r>
            <a:endParaRPr/>
          </a:p>
        </p:txBody>
      </p:sp>
      <p:pic>
        <p:nvPicPr>
          <p:cNvPr id="121" name="Shape 121"/>
          <p:cNvPicPr preferRelativeResize="0"/>
          <p:nvPr/>
        </p:nvPicPr>
        <p:blipFill>
          <a:blip r:embed="rId3">
            <a:alphaModFix/>
          </a:blip>
          <a:stretch>
            <a:fillRect/>
          </a:stretch>
        </p:blipFill>
        <p:spPr>
          <a:xfrm>
            <a:off x="4679425" y="1944050"/>
            <a:ext cx="4083375" cy="2404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445025"/>
            <a:ext cx="8520600" cy="572700"/>
          </a:xfrm>
          <a:prstGeom prst="rect">
            <a:avLst/>
          </a:prstGeom>
        </p:spPr>
        <p:txBody>
          <a:bodyPr anchorCtr="0" anchor="ctr" bIns="68575" lIns="68575" spcFirstLastPara="1" rIns="68575" wrap="square" tIns="68575">
            <a:noAutofit/>
          </a:bodyPr>
          <a:lstStyle/>
          <a:p>
            <a:pPr indent="0" lvl="0" marL="0" algn="ctr">
              <a:spcBef>
                <a:spcPts val="0"/>
              </a:spcBef>
              <a:spcAft>
                <a:spcPts val="0"/>
              </a:spcAft>
              <a:buNone/>
            </a:pPr>
            <a:r>
              <a:rPr lang="en"/>
              <a:t>How to Increase Energy?</a:t>
            </a:r>
            <a:endParaRPr/>
          </a:p>
        </p:txBody>
      </p:sp>
      <p:sp>
        <p:nvSpPr>
          <p:cNvPr id="127" name="Shape 127"/>
          <p:cNvSpPr txBox="1"/>
          <p:nvPr>
            <p:ph idx="1" type="body"/>
          </p:nvPr>
        </p:nvSpPr>
        <p:spPr>
          <a:xfrm>
            <a:off x="1395125" y="1723575"/>
            <a:ext cx="6146400" cy="3339000"/>
          </a:xfrm>
          <a:prstGeom prst="rect">
            <a:avLst/>
          </a:prstGeom>
        </p:spPr>
        <p:txBody>
          <a:bodyPr anchorCtr="0" anchor="t" bIns="68575" lIns="68575" spcFirstLastPara="1" rIns="68575" wrap="square" tIns="68575">
            <a:noAutofit/>
          </a:bodyPr>
          <a:lstStyle/>
          <a:p>
            <a:pPr indent="-76200" lvl="0" marL="177800">
              <a:spcBef>
                <a:spcPts val="1100"/>
              </a:spcBef>
              <a:spcAft>
                <a:spcPts val="0"/>
              </a:spcAft>
              <a:buNone/>
            </a:pPr>
            <a:r>
              <a:rPr lang="en"/>
              <a:t>Two ways:</a:t>
            </a:r>
            <a:br>
              <a:rPr lang="en"/>
            </a:br>
            <a:br>
              <a:rPr lang="en"/>
            </a:br>
            <a:r>
              <a:rPr lang="en"/>
              <a:t>1) Add  Extra Energy while Sound is Being Produced .</a:t>
            </a:r>
            <a:endParaRPr/>
          </a:p>
          <a:p>
            <a:pPr indent="0" lvl="0" marL="457200" rtl="0">
              <a:spcBef>
                <a:spcPts val="1100"/>
              </a:spcBef>
              <a:spcAft>
                <a:spcPts val="0"/>
              </a:spcAft>
              <a:buNone/>
            </a:pPr>
            <a:r>
              <a:rPr lang="en"/>
              <a:t> 	Well, It’s has some Limitations.</a:t>
            </a:r>
            <a:endParaRPr/>
          </a:p>
          <a:p>
            <a:pPr indent="0" lvl="0" marL="0" rtl="0">
              <a:spcBef>
                <a:spcPts val="1100"/>
              </a:spcBef>
              <a:spcAft>
                <a:spcPts val="0"/>
              </a:spcAft>
              <a:buNone/>
            </a:pPr>
            <a:r>
              <a:rPr lang="en"/>
              <a:t>   2)Add  Extra Energy After Sound is Produced.</a:t>
            </a:r>
            <a:endParaRPr/>
          </a:p>
          <a:p>
            <a:pPr indent="457200" lvl="0" marL="457200">
              <a:spcBef>
                <a:spcPts val="1100"/>
              </a:spcBef>
              <a:spcAft>
                <a:spcPts val="0"/>
              </a:spcAft>
              <a:buNone/>
            </a:pPr>
            <a:r>
              <a:rPr lang="en"/>
              <a:t>So, We go on this way.</a:t>
            </a:r>
            <a:br>
              <a:rPr lang="en"/>
            </a:b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311700" y="445025"/>
            <a:ext cx="8520600" cy="572700"/>
          </a:xfrm>
          <a:prstGeom prst="rect">
            <a:avLst/>
          </a:prstGeom>
        </p:spPr>
        <p:txBody>
          <a:bodyPr anchorCtr="0" anchor="ctr" bIns="68575" lIns="68575" spcFirstLastPara="1" rIns="68575" wrap="square" tIns="68575">
            <a:noAutofit/>
          </a:bodyPr>
          <a:lstStyle/>
          <a:p>
            <a:pPr indent="0" lvl="0" marL="0" algn="ctr">
              <a:spcBef>
                <a:spcPts val="0"/>
              </a:spcBef>
              <a:spcAft>
                <a:spcPts val="0"/>
              </a:spcAft>
              <a:buNone/>
            </a:pPr>
            <a:r>
              <a:rPr lang="en"/>
              <a:t>Wave Nature of Sound</a:t>
            </a:r>
            <a:endParaRPr/>
          </a:p>
        </p:txBody>
      </p:sp>
      <p:sp>
        <p:nvSpPr>
          <p:cNvPr id="133" name="Shape 133"/>
          <p:cNvSpPr txBox="1"/>
          <p:nvPr>
            <p:ph idx="1" type="body"/>
          </p:nvPr>
        </p:nvSpPr>
        <p:spPr>
          <a:xfrm>
            <a:off x="311700" y="1762075"/>
            <a:ext cx="8520600" cy="3416400"/>
          </a:xfrm>
          <a:prstGeom prst="rect">
            <a:avLst/>
          </a:prstGeom>
        </p:spPr>
        <p:txBody>
          <a:bodyPr anchorCtr="0" anchor="t" bIns="68575" lIns="68575" spcFirstLastPara="1" rIns="68575" wrap="square" tIns="68575">
            <a:noAutofit/>
          </a:bodyPr>
          <a:lstStyle/>
          <a:p>
            <a:pPr indent="-76200" lvl="0" marL="177800">
              <a:spcBef>
                <a:spcPts val="1100"/>
              </a:spcBef>
              <a:spcAft>
                <a:spcPts val="0"/>
              </a:spcAft>
              <a:buNone/>
            </a:pPr>
            <a:r>
              <a:rPr lang="en"/>
              <a:t>Sound is a Longitudinal wave that comprises of Rarefactions and Compressions.</a:t>
            </a:r>
            <a:br>
              <a:rPr lang="en"/>
            </a:br>
            <a:br>
              <a:rPr lang="en"/>
            </a:br>
            <a:br>
              <a:rPr lang="en"/>
            </a:br>
            <a:br>
              <a:rPr lang="en"/>
            </a:br>
            <a:br>
              <a:rPr lang="en"/>
            </a:br>
            <a:r>
              <a:rPr lang="en"/>
              <a:t>Compression : High P</a:t>
            </a:r>
            <a:r>
              <a:rPr lang="en"/>
              <a:t>article</a:t>
            </a:r>
            <a:r>
              <a:rPr lang="en"/>
              <a:t> Density</a:t>
            </a:r>
            <a:br>
              <a:rPr lang="en"/>
            </a:br>
            <a:r>
              <a:rPr lang="en"/>
              <a:t>Rarefaction	 : Low Particle Density</a:t>
            </a:r>
            <a:endParaRPr/>
          </a:p>
        </p:txBody>
      </p:sp>
      <p:pic>
        <p:nvPicPr>
          <p:cNvPr id="134" name="Shape 134"/>
          <p:cNvPicPr preferRelativeResize="0"/>
          <p:nvPr/>
        </p:nvPicPr>
        <p:blipFill>
          <a:blip r:embed="rId3">
            <a:alphaModFix/>
          </a:blip>
          <a:stretch>
            <a:fillRect/>
          </a:stretch>
        </p:blipFill>
        <p:spPr>
          <a:xfrm>
            <a:off x="4896500" y="2406725"/>
            <a:ext cx="3935800" cy="2036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title"/>
          </p:nvPr>
        </p:nvSpPr>
        <p:spPr>
          <a:xfrm>
            <a:off x="311700" y="445025"/>
            <a:ext cx="8520600" cy="572700"/>
          </a:xfrm>
          <a:prstGeom prst="rect">
            <a:avLst/>
          </a:prstGeom>
        </p:spPr>
        <p:txBody>
          <a:bodyPr anchorCtr="0" anchor="ctr" bIns="68575" lIns="68575" spcFirstLastPara="1" rIns="68575" wrap="square" tIns="68575">
            <a:noAutofit/>
          </a:bodyPr>
          <a:lstStyle/>
          <a:p>
            <a:pPr indent="0" lvl="0" marL="0" algn="ctr">
              <a:spcBef>
                <a:spcPts val="0"/>
              </a:spcBef>
              <a:spcAft>
                <a:spcPts val="0"/>
              </a:spcAft>
              <a:buNone/>
            </a:pPr>
            <a:r>
              <a:rPr lang="en"/>
              <a:t>Increasing Energy</a:t>
            </a:r>
            <a:endParaRPr/>
          </a:p>
          <a:p>
            <a:pPr indent="0" lvl="0" marL="0">
              <a:spcBef>
                <a:spcPts val="0"/>
              </a:spcBef>
              <a:spcAft>
                <a:spcPts val="0"/>
              </a:spcAft>
              <a:buNone/>
            </a:pPr>
            <a:r>
              <a:t/>
            </a:r>
            <a:endParaRPr/>
          </a:p>
        </p:txBody>
      </p:sp>
      <p:sp>
        <p:nvSpPr>
          <p:cNvPr id="140" name="Shape 140"/>
          <p:cNvSpPr txBox="1"/>
          <p:nvPr>
            <p:ph idx="1" type="body"/>
          </p:nvPr>
        </p:nvSpPr>
        <p:spPr>
          <a:xfrm>
            <a:off x="311700" y="1609675"/>
            <a:ext cx="8520600" cy="3416400"/>
          </a:xfrm>
          <a:prstGeom prst="rect">
            <a:avLst/>
          </a:prstGeom>
        </p:spPr>
        <p:txBody>
          <a:bodyPr anchorCtr="0" anchor="t" bIns="68575" lIns="68575" spcFirstLastPara="1" rIns="68575" wrap="square" tIns="68575">
            <a:noAutofit/>
          </a:bodyPr>
          <a:lstStyle/>
          <a:p>
            <a:pPr indent="-336550" lvl="0" marL="457200" rtl="0">
              <a:spcBef>
                <a:spcPts val="1100"/>
              </a:spcBef>
              <a:spcAft>
                <a:spcPts val="0"/>
              </a:spcAft>
              <a:buSzPts val="1700"/>
              <a:buAutoNum type="arabicPeriod"/>
            </a:pPr>
            <a:r>
              <a:rPr lang="en"/>
              <a:t>Add some element to our original wave, say some abstract element which give “LOUDNESS” to our sound, resulting in a Louder Voice.</a:t>
            </a:r>
            <a:endParaRPr/>
          </a:p>
          <a:p>
            <a:pPr indent="0" lvl="0" marL="0" rtl="0">
              <a:spcBef>
                <a:spcPts val="1100"/>
              </a:spcBef>
              <a:spcAft>
                <a:spcPts val="0"/>
              </a:spcAft>
              <a:buNone/>
            </a:pPr>
            <a:r>
              <a:rPr lang="en" sz="1400"/>
              <a:t>			But Unfortunately, no such Element exists.  :(</a:t>
            </a:r>
            <a:endParaRPr sz="1400"/>
          </a:p>
          <a:p>
            <a:pPr indent="0" lvl="0" marL="0" rtl="0">
              <a:spcBef>
                <a:spcPts val="1100"/>
              </a:spcBef>
              <a:spcAft>
                <a:spcPts val="0"/>
              </a:spcAft>
              <a:buNone/>
            </a:pPr>
            <a:r>
              <a:rPr lang="en" sz="1400"/>
              <a:t>	CONCLUSION :  We can’t increase Energy of the Sound, Keeping it in the Mechanical Form.</a:t>
            </a:r>
            <a:endParaRPr sz="1400"/>
          </a:p>
          <a:p>
            <a:pPr indent="0" lvl="0" marL="0" rtl="0">
              <a:spcBef>
                <a:spcPts val="1100"/>
              </a:spcBef>
              <a:spcAft>
                <a:spcPts val="0"/>
              </a:spcAft>
              <a:buNone/>
            </a:pPr>
            <a:r>
              <a:rPr lang="en" sz="1400"/>
              <a:t>2. 	So, convert  Sound energy to some other form.</a:t>
            </a:r>
            <a:endParaRPr sz="1400"/>
          </a:p>
          <a:p>
            <a:pPr indent="0" lvl="0" marL="0" rtl="0">
              <a:spcBef>
                <a:spcPts val="1100"/>
              </a:spcBef>
              <a:spcAft>
                <a:spcPts val="0"/>
              </a:spcAft>
              <a:buNone/>
            </a:pPr>
            <a:r>
              <a:rPr lang="en" sz="1400"/>
              <a:t>		Say, we  opt. For  Electrical Energy</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311700" y="445025"/>
            <a:ext cx="8520600" cy="572700"/>
          </a:xfrm>
          <a:prstGeom prst="rect">
            <a:avLst/>
          </a:prstGeom>
        </p:spPr>
        <p:txBody>
          <a:bodyPr anchorCtr="0" anchor="ctr" bIns="68575" lIns="68575" spcFirstLastPara="1" rIns="68575" wrap="square" tIns="68575">
            <a:noAutofit/>
          </a:bodyPr>
          <a:lstStyle/>
          <a:p>
            <a:pPr indent="0" lvl="0" marL="0" algn="ctr">
              <a:spcBef>
                <a:spcPts val="0"/>
              </a:spcBef>
              <a:spcAft>
                <a:spcPts val="0"/>
              </a:spcAft>
              <a:buNone/>
            </a:pPr>
            <a:r>
              <a:rPr lang="en"/>
              <a:t>IDEA</a:t>
            </a:r>
            <a:endParaRPr/>
          </a:p>
        </p:txBody>
      </p:sp>
      <p:sp>
        <p:nvSpPr>
          <p:cNvPr id="146" name="Shape 146"/>
          <p:cNvSpPr txBox="1"/>
          <p:nvPr>
            <p:ph idx="1" type="body"/>
          </p:nvPr>
        </p:nvSpPr>
        <p:spPr>
          <a:xfrm>
            <a:off x="311700" y="1685875"/>
            <a:ext cx="8520600" cy="3416400"/>
          </a:xfrm>
          <a:prstGeom prst="rect">
            <a:avLst/>
          </a:prstGeom>
        </p:spPr>
        <p:txBody>
          <a:bodyPr anchorCtr="0" anchor="t" bIns="68575" lIns="68575" spcFirstLastPara="1" rIns="68575" wrap="square" tIns="68575">
            <a:noAutofit/>
          </a:bodyPr>
          <a:lstStyle/>
          <a:p>
            <a:pPr indent="-76200" lvl="0" marL="177800">
              <a:spcBef>
                <a:spcPts val="1100"/>
              </a:spcBef>
              <a:spcAft>
                <a:spcPts val="0"/>
              </a:spcAft>
              <a:buNone/>
            </a:pPr>
            <a:r>
              <a:t/>
            </a:r>
            <a:endParaRPr/>
          </a:p>
          <a:p>
            <a:pPr indent="-76200" lvl="0" marL="177800">
              <a:spcBef>
                <a:spcPts val="1100"/>
              </a:spcBef>
              <a:spcAft>
                <a:spcPts val="0"/>
              </a:spcAft>
              <a:buNone/>
            </a:pPr>
            <a:r>
              <a:rPr lang="en"/>
              <a:t>Say, Using  Some Black Box We convert  SOUND into electrical energy and give some External Energy to it. Then finally,we will convert that Electrical Energy into SOUND resulting in SOUND with greater Loudness.</a:t>
            </a:r>
            <a:endParaRPr/>
          </a:p>
          <a:p>
            <a:pPr indent="-76200" lvl="0" marL="177800">
              <a:spcBef>
                <a:spcPts val="1100"/>
              </a:spcBef>
              <a:spcAft>
                <a:spcPts val="0"/>
              </a:spcAft>
              <a:buNone/>
            </a:pPr>
            <a:r>
              <a:rPr lang="en"/>
              <a:t>Convert PRESSURE VARIATIONS (in Sound) into Electrical Signal and add Ext. Power to Electrical Signal and revert back Electrical Signal to PRESSURE VARIATIONS.</a:t>
            </a:r>
            <a:endParaRPr/>
          </a:p>
          <a:p>
            <a:pPr indent="-76200" lvl="0" marL="177800">
              <a:spcBef>
                <a:spcPts val="1100"/>
              </a:spcBef>
              <a:spcAft>
                <a:spcPts val="0"/>
              </a:spcAft>
              <a:buNone/>
            </a:pPr>
            <a:r>
              <a:t/>
            </a:r>
            <a:endParaRPr/>
          </a:p>
          <a:p>
            <a:pPr indent="-76200" lvl="0" marL="177800">
              <a:spcBef>
                <a:spcPts val="11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ducational subjects 16x9">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