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8788-0D6A-4A8B-9480-ECA748B7402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201-DE4E-4525-861E-406AD47BACD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hat161" TargetMode="External"/><Relationship Id="rId2" Type="http://schemas.openxmlformats.org/officeDocument/2006/relationships/hyperlink" Target="mailto:sergeiakopovja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127.0.0.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772400" cy="1470025"/>
          </a:xfrm>
        </p:spPr>
        <p:txBody>
          <a:bodyPr>
            <a:normAutofit/>
          </a:bodyPr>
          <a:lstStyle/>
          <a:p>
            <a:r>
              <a:rPr lang="ru-RU" sz="8000" dirty="0" smtClean="0"/>
              <a:t>Кейс 4 - Решение</a:t>
            </a:r>
            <a:endParaRPr lang="ru-RU" sz="8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47664" y="2492896"/>
            <a:ext cx="6400800" cy="331236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Акопов Сергей Сергеевич</a:t>
            </a:r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sergeiakopovjava@gmail.com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https://github.com/Arhat161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@Arhat161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404665"/>
            <a:ext cx="8147248" cy="1512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	Установить </a:t>
            </a:r>
            <a:r>
              <a:rPr lang="en-US" sz="1800" b="1" dirty="0" err="1" smtClean="0"/>
              <a:t>Salt</a:t>
            </a:r>
            <a:r>
              <a:rPr lang="en-US" sz="1800" b="1" dirty="0" err="1"/>
              <a:t>s</a:t>
            </a:r>
            <a:r>
              <a:rPr lang="en-US" sz="1800" b="1" dirty="0" err="1" smtClean="0"/>
              <a:t>tack</a:t>
            </a:r>
            <a:r>
              <a:rPr lang="en-US" sz="1800" b="1" dirty="0" smtClean="0"/>
              <a:t> </a:t>
            </a:r>
            <a:r>
              <a:rPr lang="en-US" sz="1800" b="1" dirty="0"/>
              <a:t>Master</a:t>
            </a:r>
            <a:r>
              <a:rPr lang="ru-RU" sz="1800" b="1" dirty="0"/>
              <a:t> </a:t>
            </a:r>
            <a:r>
              <a:rPr lang="ru-RU" sz="1800" dirty="0"/>
              <a:t>на </a:t>
            </a:r>
            <a:r>
              <a:rPr lang="ru-RU" sz="1800" b="1" dirty="0"/>
              <a:t>ВМ02</a:t>
            </a:r>
            <a:r>
              <a:rPr lang="ru-RU" sz="1800" dirty="0"/>
              <a:t>, установить </a:t>
            </a:r>
            <a:r>
              <a:rPr lang="en-US" sz="1800" b="1" dirty="0" err="1" smtClean="0"/>
              <a:t>Saltstack</a:t>
            </a:r>
            <a:r>
              <a:rPr lang="en-US" sz="1800" b="1" dirty="0" smtClean="0"/>
              <a:t> </a:t>
            </a:r>
            <a:r>
              <a:rPr lang="en-US" sz="1800" b="1" dirty="0"/>
              <a:t>Minion</a:t>
            </a:r>
            <a:r>
              <a:rPr lang="ru-RU" sz="1800" b="1" dirty="0"/>
              <a:t> </a:t>
            </a:r>
            <a:r>
              <a:rPr lang="ru-RU" sz="1800" dirty="0"/>
              <a:t>на </a:t>
            </a:r>
            <a:r>
              <a:rPr lang="en-US" sz="1800" b="1" dirty="0"/>
              <a:t>BM</a:t>
            </a:r>
            <a:r>
              <a:rPr lang="ru-RU" sz="1800" b="1" dirty="0" smtClean="0"/>
              <a:t>01</a:t>
            </a:r>
            <a:r>
              <a:rPr lang="ru-RU" sz="1800" dirty="0" smtClean="0"/>
              <a:t>, настроить </a:t>
            </a:r>
            <a:r>
              <a:rPr lang="en-US" sz="1800" dirty="0"/>
              <a:t>Master</a:t>
            </a:r>
            <a:r>
              <a:rPr lang="ru-RU" sz="1800" dirty="0"/>
              <a:t> и </a:t>
            </a:r>
            <a:r>
              <a:rPr lang="en-US" sz="1800" dirty="0"/>
              <a:t>Minion</a:t>
            </a:r>
            <a:r>
              <a:rPr lang="ru-RU" sz="1800" dirty="0"/>
              <a:t> (редактирование </a:t>
            </a:r>
            <a:r>
              <a:rPr lang="ru-RU" sz="1800" b="1" dirty="0"/>
              <a:t>/</a:t>
            </a:r>
            <a:r>
              <a:rPr lang="en-US" sz="1800" b="1" dirty="0"/>
              <a:t>etc</a:t>
            </a:r>
            <a:r>
              <a:rPr lang="ru-RU" sz="1800" b="1" dirty="0"/>
              <a:t>/</a:t>
            </a:r>
            <a:r>
              <a:rPr lang="en-US" sz="1800" b="1" dirty="0"/>
              <a:t>salt</a:t>
            </a:r>
            <a:r>
              <a:rPr lang="ru-RU" sz="1800" b="1" dirty="0"/>
              <a:t>/</a:t>
            </a:r>
            <a:r>
              <a:rPr lang="en-US" sz="1800" b="1" dirty="0"/>
              <a:t>master</a:t>
            </a:r>
            <a:r>
              <a:rPr lang="ru-RU" sz="1800" b="1" dirty="0"/>
              <a:t> </a:t>
            </a:r>
            <a:r>
              <a:rPr lang="ru-RU" sz="1800" dirty="0"/>
              <a:t>– прописать </a:t>
            </a:r>
            <a:r>
              <a:rPr lang="en-US" sz="1800" dirty="0"/>
              <a:t>IP</a:t>
            </a:r>
            <a:r>
              <a:rPr lang="ru-RU" sz="1800" dirty="0"/>
              <a:t>, редактирование </a:t>
            </a:r>
            <a:r>
              <a:rPr lang="ru-RU" sz="1800" b="1" dirty="0"/>
              <a:t>/</a:t>
            </a:r>
            <a:r>
              <a:rPr lang="en-US" sz="1800" b="1" dirty="0"/>
              <a:t>etc</a:t>
            </a:r>
            <a:r>
              <a:rPr lang="ru-RU" sz="1800" b="1" dirty="0"/>
              <a:t>/</a:t>
            </a:r>
            <a:r>
              <a:rPr lang="en-US" sz="1800" b="1" dirty="0"/>
              <a:t>salt</a:t>
            </a:r>
            <a:r>
              <a:rPr lang="ru-RU" sz="1800" b="1" dirty="0"/>
              <a:t>/</a:t>
            </a:r>
            <a:r>
              <a:rPr lang="en-US" sz="1800" b="1" dirty="0"/>
              <a:t>minion</a:t>
            </a:r>
            <a:r>
              <a:rPr lang="ru-RU" sz="1800" b="1" dirty="0"/>
              <a:t> </a:t>
            </a:r>
            <a:r>
              <a:rPr lang="ru-RU" sz="1800" dirty="0"/>
              <a:t>– прописать </a:t>
            </a:r>
            <a:r>
              <a:rPr lang="en-US" sz="1800" dirty="0"/>
              <a:t>IP</a:t>
            </a:r>
            <a:r>
              <a:rPr lang="ru-RU" sz="1800" dirty="0"/>
              <a:t>, акцепт ключей, редактирование правил </a:t>
            </a:r>
            <a:r>
              <a:rPr lang="ru-RU" sz="1800" dirty="0" err="1"/>
              <a:t>файрвола</a:t>
            </a:r>
            <a:r>
              <a:rPr lang="ru-RU" sz="1800" dirty="0"/>
              <a:t> </a:t>
            </a:r>
            <a:r>
              <a:rPr lang="en-US" sz="1800" dirty="0" err="1"/>
              <a:t>ufw</a:t>
            </a:r>
            <a:r>
              <a:rPr lang="ru-RU" sz="1800" dirty="0" smtClean="0"/>
              <a:t>) – здесь и далее НЕКОТОРОЕ КОЛИЧЕСТВО СКРИНШОТОВ, на основные действия.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Сервис </a:t>
            </a:r>
            <a:r>
              <a:rPr lang="en-US" sz="3200" dirty="0" smtClean="0"/>
              <a:t>salt-minion </a:t>
            </a:r>
            <a:r>
              <a:rPr lang="ru-RU" sz="3200" dirty="0" smtClean="0"/>
              <a:t>работает на </a:t>
            </a:r>
            <a:r>
              <a:rPr lang="en-US" sz="3200" dirty="0" smtClean="0"/>
              <a:t>BM01</a:t>
            </a:r>
            <a:endParaRPr lang="ru-RU" sz="3200" dirty="0"/>
          </a:p>
        </p:txBody>
      </p:sp>
      <p:pic>
        <p:nvPicPr>
          <p:cNvPr id="6" name="Рисунок 5" descr="Screenshot_MAS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499027"/>
            <a:ext cx="7812360" cy="42564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Nginx_only_download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97118"/>
            <a:ext cx="8229600" cy="4489264"/>
          </a:xfrm>
        </p:spPr>
      </p:pic>
      <p:sp>
        <p:nvSpPr>
          <p:cNvPr id="4" name="TextBox 3"/>
          <p:cNvSpPr txBox="1"/>
          <p:nvPr/>
        </p:nvSpPr>
        <p:spPr>
          <a:xfrm>
            <a:off x="467544" y="188641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pPr algn="ctr"/>
            <a:r>
              <a:rPr lang="ru-RU" sz="2000" dirty="0" smtClean="0"/>
              <a:t>Качаем </a:t>
            </a:r>
            <a:r>
              <a:rPr lang="ru-RU" sz="2000" dirty="0"/>
              <a:t>(но не ставим) </a:t>
            </a:r>
            <a:r>
              <a:rPr lang="en-US" sz="2000" dirty="0" err="1"/>
              <a:t>deb</a:t>
            </a:r>
            <a:r>
              <a:rPr lang="en-US" sz="2000" dirty="0"/>
              <a:t>-</a:t>
            </a:r>
            <a:r>
              <a:rPr lang="ru-RU" sz="2000" dirty="0"/>
              <a:t>файл </a:t>
            </a:r>
            <a:r>
              <a:rPr lang="en-US" sz="2000" b="1" dirty="0" err="1"/>
              <a:t>nginx</a:t>
            </a:r>
            <a:r>
              <a:rPr lang="en-US" sz="2000" dirty="0"/>
              <a:t> </a:t>
            </a:r>
            <a:r>
              <a:rPr lang="ru-RU" sz="2000" dirty="0"/>
              <a:t>на </a:t>
            </a:r>
            <a:r>
              <a:rPr lang="en-US" sz="2000" b="1" dirty="0"/>
              <a:t>Master (BM02</a:t>
            </a:r>
            <a:r>
              <a:rPr lang="en-US" sz="2000" b="1" dirty="0" smtClean="0"/>
              <a:t>)  </a:t>
            </a:r>
            <a:endParaRPr lang="ru-RU" sz="2000" b="1" dirty="0" smtClean="0"/>
          </a:p>
          <a:p>
            <a:pPr algn="ctr"/>
            <a:r>
              <a:rPr lang="en-US" sz="2000" b="1" dirty="0" err="1" smtClean="0"/>
              <a:t>sudo</a:t>
            </a:r>
            <a:r>
              <a:rPr lang="en-US" sz="2000" b="1" dirty="0" smtClean="0"/>
              <a:t> apt-get install --download-only </a:t>
            </a:r>
            <a:r>
              <a:rPr lang="en-US" sz="2000" b="1" dirty="0" err="1" smtClean="0"/>
              <a:t>nginx</a:t>
            </a:r>
            <a:endParaRPr lang="ru-RU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4" descr="Nginx_only_download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31068"/>
            <a:ext cx="8229600" cy="4492007"/>
          </a:xfrm>
        </p:spPr>
      </p:pic>
      <p:sp>
        <p:nvSpPr>
          <p:cNvPr id="5" name="TextBox 4"/>
          <p:cNvSpPr txBox="1"/>
          <p:nvPr/>
        </p:nvSpPr>
        <p:spPr>
          <a:xfrm>
            <a:off x="467544" y="1886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Возьмем в качестве распространяемого пакета файл </a:t>
            </a:r>
            <a:r>
              <a:rPr lang="en-US" b="1" dirty="0" smtClean="0"/>
              <a:t>“</a:t>
            </a:r>
            <a:r>
              <a:rPr lang="en-US" b="1" dirty="0" err="1" smtClean="0"/>
              <a:t>nginx</a:t>
            </a:r>
            <a:r>
              <a:rPr lang="en-US" b="1" dirty="0" smtClean="0"/>
              <a:t>-full_ …….. .</a:t>
            </a:r>
            <a:r>
              <a:rPr lang="en-US" b="1" dirty="0" err="1" smtClean="0"/>
              <a:t>deb</a:t>
            </a:r>
            <a:r>
              <a:rPr lang="en-US" b="1" dirty="0" smtClean="0"/>
              <a:t>” </a:t>
            </a:r>
            <a:r>
              <a:rPr lang="ru-RU" dirty="0" smtClean="0"/>
              <a:t>и сократим его наименование (для удобства написания внутри </a:t>
            </a:r>
            <a:r>
              <a:rPr lang="ru-RU" dirty="0" err="1" smtClean="0"/>
              <a:t>скриптов</a:t>
            </a:r>
            <a:r>
              <a:rPr lang="ru-RU" dirty="0" smtClean="0"/>
              <a:t> *</a:t>
            </a:r>
            <a:r>
              <a:rPr lang="en-US" dirty="0" smtClean="0"/>
              <a:t>.</a:t>
            </a:r>
            <a:r>
              <a:rPr lang="en-US" dirty="0" err="1" smtClean="0"/>
              <a:t>sls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Переименовываем </a:t>
            </a:r>
            <a:r>
              <a:rPr lang="en-US" sz="1800" dirty="0" err="1" smtClean="0"/>
              <a:t>deb</a:t>
            </a:r>
            <a:r>
              <a:rPr lang="en-US" sz="1800" dirty="0" smtClean="0"/>
              <a:t>-</a:t>
            </a:r>
            <a:r>
              <a:rPr lang="ru-RU" sz="1800" dirty="0" smtClean="0"/>
              <a:t>пакет (файл) и переносим его в </a:t>
            </a:r>
            <a:r>
              <a:rPr lang="ru-RU" sz="1800" b="1" dirty="0" smtClean="0"/>
              <a:t>/</a:t>
            </a:r>
            <a:r>
              <a:rPr lang="en-US" sz="1800" b="1" dirty="0" err="1" smtClean="0"/>
              <a:t>srv</a:t>
            </a:r>
            <a:r>
              <a:rPr lang="en-US" sz="1800" b="1" dirty="0" smtClean="0"/>
              <a:t>/salt</a:t>
            </a:r>
            <a:r>
              <a:rPr lang="en-US" sz="1800" dirty="0" smtClean="0"/>
              <a:t> (</a:t>
            </a:r>
            <a:r>
              <a:rPr lang="ru-RU" sz="1800" dirty="0" smtClean="0"/>
              <a:t>там же будут лежать и </a:t>
            </a:r>
            <a:r>
              <a:rPr lang="ru-RU" sz="1800" dirty="0" err="1" smtClean="0"/>
              <a:t>скрипты</a:t>
            </a:r>
            <a:r>
              <a:rPr lang="ru-RU" sz="1800" dirty="0" smtClean="0"/>
              <a:t> </a:t>
            </a:r>
            <a:r>
              <a:rPr lang="en-US" sz="1800" dirty="0" smtClean="0"/>
              <a:t>*.sls)</a:t>
            </a:r>
            <a:endParaRPr lang="ru-RU" sz="1800" dirty="0"/>
          </a:p>
        </p:txBody>
      </p:sp>
      <p:pic>
        <p:nvPicPr>
          <p:cNvPr id="4" name="Содержимое 3" descr="Rename_Package_To_nginx-fu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6175"/>
            <a:ext cx="8229600" cy="447401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Создаем </a:t>
            </a:r>
            <a:r>
              <a:rPr lang="ru-RU" sz="1800" dirty="0" err="1" smtClean="0"/>
              <a:t>скрипт</a:t>
            </a:r>
            <a:r>
              <a:rPr lang="ru-RU" sz="1800" dirty="0" smtClean="0"/>
              <a:t> с помощью команды: </a:t>
            </a:r>
            <a:br>
              <a:rPr lang="ru-RU" sz="1800" dirty="0" smtClean="0"/>
            </a:br>
            <a:r>
              <a:rPr lang="en-US" sz="1800" b="1" dirty="0" err="1" smtClean="0"/>
              <a:t>sudo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nano</a:t>
            </a:r>
            <a:r>
              <a:rPr lang="en-US" sz="1800" b="1" dirty="0" smtClean="0"/>
              <a:t> /</a:t>
            </a:r>
            <a:r>
              <a:rPr lang="en-US" sz="1800" b="1" dirty="0" err="1" smtClean="0"/>
              <a:t>srv</a:t>
            </a:r>
            <a:r>
              <a:rPr lang="en-US" sz="1800" b="1" dirty="0" smtClean="0"/>
              <a:t>/salt/</a:t>
            </a:r>
            <a:r>
              <a:rPr lang="en-US" sz="1800" b="1" dirty="0" smtClean="0"/>
              <a:t> copyfiles.sls</a:t>
            </a:r>
            <a:r>
              <a:rPr lang="en-US" sz="1800" b="1" dirty="0" smtClean="0"/>
              <a:t>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В </a:t>
            </a:r>
            <a:r>
              <a:rPr lang="ru-RU" sz="1800" dirty="0" err="1" smtClean="0"/>
              <a:t>скрипте</a:t>
            </a:r>
            <a:r>
              <a:rPr lang="ru-RU" sz="1800" dirty="0" smtClean="0"/>
              <a:t> прописываем два действия – перенос файла </a:t>
            </a:r>
            <a:r>
              <a:rPr lang="en-US" sz="1800" b="1" dirty="0" smtClean="0"/>
              <a:t>nginx-full.deb</a:t>
            </a:r>
            <a:r>
              <a:rPr lang="en-US" sz="1800" dirty="0" smtClean="0"/>
              <a:t> </a:t>
            </a:r>
            <a:r>
              <a:rPr lang="ru-RU" sz="1800" dirty="0" smtClean="0"/>
              <a:t>с </a:t>
            </a:r>
            <a:r>
              <a:rPr lang="en-US" sz="1800" b="1" dirty="0" smtClean="0"/>
              <a:t>Master (BM02)</a:t>
            </a:r>
            <a:r>
              <a:rPr lang="en-US" sz="1800" dirty="0" smtClean="0"/>
              <a:t> </a:t>
            </a:r>
            <a:r>
              <a:rPr lang="ru-RU" sz="1800" dirty="0" smtClean="0"/>
              <a:t>на </a:t>
            </a:r>
            <a:r>
              <a:rPr lang="en-US" sz="1800" b="1" dirty="0" smtClean="0"/>
              <a:t>Minion (BM01) </a:t>
            </a:r>
            <a:r>
              <a:rPr lang="ru-RU" sz="1800" b="1" dirty="0" smtClean="0"/>
              <a:t> </a:t>
            </a:r>
            <a:r>
              <a:rPr lang="ru-RU" sz="1800" dirty="0" smtClean="0"/>
              <a:t>в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tmp</a:t>
            </a:r>
            <a:r>
              <a:rPr lang="en-US" sz="1800" dirty="0" smtClean="0"/>
              <a:t> + </a:t>
            </a:r>
            <a:r>
              <a:rPr lang="ru-RU" sz="1800" dirty="0" smtClean="0"/>
              <a:t>установка и старт </a:t>
            </a:r>
            <a:r>
              <a:rPr lang="en-US" sz="1800" b="1" dirty="0" err="1" smtClean="0"/>
              <a:t>nginx</a:t>
            </a:r>
            <a:r>
              <a:rPr lang="en-US" sz="1800" dirty="0" smtClean="0"/>
              <a:t>  </a:t>
            </a:r>
            <a:r>
              <a:rPr lang="ru-RU" sz="1800" dirty="0" smtClean="0"/>
              <a:t>на </a:t>
            </a:r>
            <a:r>
              <a:rPr lang="en-US" sz="1800" b="1" dirty="0" smtClean="0"/>
              <a:t>Minion (BM01) </a:t>
            </a:r>
            <a:endParaRPr lang="ru-RU" sz="1800" b="1" dirty="0"/>
          </a:p>
        </p:txBody>
      </p:sp>
      <p:pic>
        <p:nvPicPr>
          <p:cNvPr id="4" name="Содержимое 3" descr="COPYFILES_SCRIPT_LIS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2449"/>
            <a:ext cx="8229600" cy="448146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Запускаем </a:t>
            </a:r>
            <a:r>
              <a:rPr lang="ru-RU" sz="1800" dirty="0" err="1" smtClean="0"/>
              <a:t>скрипт</a:t>
            </a:r>
            <a:r>
              <a:rPr lang="ru-RU" sz="1800" dirty="0" smtClean="0"/>
              <a:t> на </a:t>
            </a:r>
            <a:r>
              <a:rPr lang="en-US" sz="1800" b="1" dirty="0" smtClean="0"/>
              <a:t>BM02 (Master) </a:t>
            </a:r>
            <a:r>
              <a:rPr lang="ru-RU" sz="1800" dirty="0" smtClean="0"/>
              <a:t>командой:</a:t>
            </a:r>
            <a:br>
              <a:rPr lang="ru-RU" sz="1800" dirty="0" smtClean="0"/>
            </a:br>
            <a:r>
              <a:rPr lang="en-US" sz="1800" dirty="0"/>
              <a:t> </a:t>
            </a:r>
            <a:r>
              <a:rPr lang="en-US" sz="1800" b="1" dirty="0" err="1"/>
              <a:t>sudo</a:t>
            </a:r>
            <a:r>
              <a:rPr lang="en-US" sz="1800" b="1" dirty="0"/>
              <a:t> salt '*' </a:t>
            </a:r>
            <a:r>
              <a:rPr lang="en-US" sz="1800" b="1" dirty="0" err="1"/>
              <a:t>state.apply</a:t>
            </a:r>
            <a:r>
              <a:rPr lang="en-US" sz="1800" b="1" dirty="0"/>
              <a:t> </a:t>
            </a:r>
            <a:r>
              <a:rPr lang="en-US" sz="1800" b="1" dirty="0" err="1" smtClean="0"/>
              <a:t>copyfiles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И проверяем на </a:t>
            </a:r>
            <a:r>
              <a:rPr lang="en-US" sz="1800" b="1" dirty="0" smtClean="0"/>
              <a:t>BM01 (Minion) </a:t>
            </a:r>
            <a:r>
              <a:rPr lang="ru-RU" sz="1800" dirty="0" smtClean="0"/>
              <a:t>результат выполнения </a:t>
            </a:r>
            <a:r>
              <a:rPr lang="ru-RU" sz="1800" dirty="0" err="1" smtClean="0"/>
              <a:t>скрипта</a:t>
            </a:r>
            <a:r>
              <a:rPr lang="ru-RU" sz="1800" dirty="0" smtClean="0"/>
              <a:t> – обращаемся через браузер </a:t>
            </a:r>
            <a:r>
              <a:rPr lang="en-US" sz="1800" b="1" dirty="0" err="1" smtClean="0"/>
              <a:t>FireFox</a:t>
            </a:r>
            <a:r>
              <a:rPr lang="en-US" sz="1800" dirty="0" smtClean="0"/>
              <a:t> </a:t>
            </a:r>
            <a:r>
              <a:rPr lang="ru-RU" sz="1800" dirty="0" smtClean="0"/>
              <a:t>на адрес </a:t>
            </a:r>
            <a:r>
              <a:rPr lang="en-US" sz="1800" dirty="0" smtClean="0">
                <a:hlinkClick r:id="rId2"/>
              </a:rPr>
              <a:t>http://127.0.0.1</a:t>
            </a:r>
            <a:r>
              <a:rPr lang="en-US" sz="1800" dirty="0" smtClean="0"/>
              <a:t> (</a:t>
            </a:r>
            <a:r>
              <a:rPr lang="en-US" sz="1800" dirty="0" err="1" smtClean="0"/>
              <a:t>localhost</a:t>
            </a:r>
            <a:r>
              <a:rPr lang="en-US" sz="1800" dirty="0" smtClean="0"/>
              <a:t>) – </a:t>
            </a:r>
            <a:r>
              <a:rPr lang="ru-RU" sz="1800" dirty="0" smtClean="0"/>
              <a:t>должна отобразиться стандартная </a:t>
            </a:r>
            <a:r>
              <a:rPr lang="ru-RU" sz="1800" dirty="0" err="1" smtClean="0"/>
              <a:t>веб-заглушка</a:t>
            </a:r>
            <a:r>
              <a:rPr lang="ru-RU" sz="1800" dirty="0" smtClean="0"/>
              <a:t> </a:t>
            </a:r>
            <a:r>
              <a:rPr lang="en-US" sz="1800" b="1" dirty="0" err="1" smtClean="0"/>
              <a:t>nginx</a:t>
            </a:r>
            <a:r>
              <a:rPr lang="en-US" sz="1800" dirty="0"/>
              <a:t/>
            </a:r>
            <a:br>
              <a:rPr lang="en-US" sz="1800" dirty="0"/>
            </a:br>
            <a:endParaRPr lang="ru-RU" sz="1800" dirty="0"/>
          </a:p>
        </p:txBody>
      </p:sp>
      <p:pic>
        <p:nvPicPr>
          <p:cNvPr id="4" name="Содержимое 3" descr="RESLUT_copyfil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29823" y="1556792"/>
            <a:ext cx="7884354" cy="504056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Для изменения текста </a:t>
            </a:r>
            <a:r>
              <a:rPr lang="ru-RU" sz="1800" dirty="0" err="1" smtClean="0"/>
              <a:t>веб-страницы</a:t>
            </a:r>
            <a:r>
              <a:rPr lang="ru-RU" sz="1800" dirty="0" smtClean="0"/>
              <a:t> (заглушки) </a:t>
            </a:r>
            <a:r>
              <a:rPr lang="en-US" sz="1800" b="1" dirty="0" err="1" smtClean="0"/>
              <a:t>nginx</a:t>
            </a:r>
            <a:r>
              <a:rPr lang="en-US" sz="1800" dirty="0" smtClean="0"/>
              <a:t> </a:t>
            </a:r>
            <a:r>
              <a:rPr lang="ru-RU" sz="1800" dirty="0" smtClean="0"/>
              <a:t>со стандартного на </a:t>
            </a:r>
            <a:r>
              <a:rPr lang="ru-RU" sz="1800" b="1" dirty="0" smtClean="0"/>
              <a:t>«</a:t>
            </a:r>
            <a:r>
              <a:rPr lang="en-US" sz="1800" b="1" dirty="0" smtClean="0"/>
              <a:t>Hello </a:t>
            </a:r>
            <a:r>
              <a:rPr lang="en-US" sz="1800" b="1" dirty="0" err="1" smtClean="0"/>
              <a:t>Greenatom</a:t>
            </a:r>
            <a:r>
              <a:rPr lang="ru-RU" sz="1800" b="1" dirty="0" smtClean="0"/>
              <a:t>»</a:t>
            </a:r>
            <a:r>
              <a:rPr lang="en-US" sz="1800" b="1" dirty="0" smtClean="0"/>
              <a:t> </a:t>
            </a:r>
            <a:r>
              <a:rPr lang="ru-RU" sz="1800" dirty="0" smtClean="0"/>
              <a:t>пишем </a:t>
            </a:r>
            <a:r>
              <a:rPr lang="en-US" sz="1800" dirty="0" err="1" smtClean="0"/>
              <a:t>sls</a:t>
            </a:r>
            <a:r>
              <a:rPr lang="en-US" sz="1800" dirty="0" smtClean="0"/>
              <a:t>-</a:t>
            </a:r>
            <a:r>
              <a:rPr lang="ru-RU" sz="1800" dirty="0" err="1" smtClean="0"/>
              <a:t>скрипт</a:t>
            </a:r>
            <a:r>
              <a:rPr lang="ru-RU" sz="1800" dirty="0" smtClean="0"/>
              <a:t> </a:t>
            </a:r>
            <a:r>
              <a:rPr lang="ru-RU" sz="1800" b="1" dirty="0" smtClean="0"/>
              <a:t>/</a:t>
            </a:r>
            <a:r>
              <a:rPr lang="en-US" sz="1800" b="1" dirty="0" err="1" smtClean="0"/>
              <a:t>srv</a:t>
            </a:r>
            <a:r>
              <a:rPr lang="ru-RU" sz="1800" b="1" dirty="0" smtClean="0"/>
              <a:t>/</a:t>
            </a:r>
            <a:r>
              <a:rPr lang="en-US" sz="1800" b="1" dirty="0" smtClean="0"/>
              <a:t>salt/</a:t>
            </a:r>
            <a:r>
              <a:rPr lang="en-US" sz="1800" b="1" dirty="0" smtClean="0"/>
              <a:t>final.sls</a:t>
            </a:r>
            <a:endParaRPr lang="ru-RU" sz="1800" b="1" dirty="0"/>
          </a:p>
        </p:txBody>
      </p:sp>
      <p:pic>
        <p:nvPicPr>
          <p:cNvPr id="4" name="Содержимое 3" descr="FINAL_SCRIPT_LIS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6737"/>
            <a:ext cx="8229600" cy="447288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FINAL_SCRIPT_LIS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6737"/>
            <a:ext cx="8229599" cy="4472888"/>
          </a:xfrm>
        </p:spPr>
      </p:pic>
      <p:sp>
        <p:nvSpPr>
          <p:cNvPr id="5" name="TextBox 4"/>
          <p:cNvSpPr txBox="1"/>
          <p:nvPr/>
        </p:nvSpPr>
        <p:spPr>
          <a:xfrm>
            <a:off x="539552" y="62068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Запускаем </a:t>
            </a:r>
            <a:r>
              <a:rPr lang="en-US" b="1" dirty="0" smtClean="0"/>
              <a:t>final.sls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b="1" dirty="0" smtClean="0"/>
              <a:t>Master (BM02)</a:t>
            </a:r>
            <a:endParaRPr lang="ru-RU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Проверяем на </a:t>
            </a:r>
            <a:r>
              <a:rPr lang="en-US" sz="1800" b="1" dirty="0" smtClean="0"/>
              <a:t>Minion (BM01) </a:t>
            </a:r>
            <a:r>
              <a:rPr lang="ru-RU" sz="1800" dirty="0" smtClean="0"/>
              <a:t>через </a:t>
            </a:r>
            <a:r>
              <a:rPr lang="ru-RU" sz="1800" dirty="0" err="1" smtClean="0"/>
              <a:t>веб-браузер</a:t>
            </a:r>
            <a:r>
              <a:rPr lang="ru-RU" sz="1800" dirty="0" smtClean="0"/>
              <a:t> </a:t>
            </a:r>
            <a:r>
              <a:rPr lang="en-US" sz="1800" b="1" dirty="0" err="1" smtClean="0"/>
              <a:t>FireFox</a:t>
            </a:r>
            <a:r>
              <a:rPr lang="en-US" sz="1800" dirty="0" smtClean="0"/>
              <a:t> </a:t>
            </a:r>
            <a:r>
              <a:rPr lang="ru-RU" sz="1800" dirty="0" smtClean="0"/>
              <a:t>на </a:t>
            </a:r>
            <a:r>
              <a:rPr lang="en-US" sz="1800" b="1" dirty="0" smtClean="0"/>
              <a:t>http://127.0.0.1</a:t>
            </a:r>
            <a:endParaRPr lang="ru-RU" sz="1800" b="1" dirty="0"/>
          </a:p>
        </p:txBody>
      </p:sp>
      <p:pic>
        <p:nvPicPr>
          <p:cNvPr id="4" name="Содержимое 3" descr="FINAL_RESULT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2461"/>
            <a:ext cx="8229600" cy="450144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 smtClean="0"/>
              <a:t>Выкачать </a:t>
            </a:r>
            <a:r>
              <a:rPr lang="en-US" sz="1800" dirty="0" err="1" smtClean="0"/>
              <a:t>deb</a:t>
            </a:r>
            <a:r>
              <a:rPr lang="en-US" sz="1800" dirty="0" smtClean="0"/>
              <a:t>-</a:t>
            </a:r>
            <a:r>
              <a:rPr lang="ru-RU" sz="1800" dirty="0" smtClean="0"/>
              <a:t>файл </a:t>
            </a:r>
            <a:r>
              <a:rPr lang="en-US" sz="1800" dirty="0" err="1" smtClean="0"/>
              <a:t>nginx</a:t>
            </a:r>
            <a:r>
              <a:rPr lang="en-US" sz="1800" dirty="0" smtClean="0"/>
              <a:t> </a:t>
            </a:r>
            <a:r>
              <a:rPr lang="ru-RU" sz="1800" dirty="0" smtClean="0"/>
              <a:t>со всеми зависимостями или собрать его самостоятельно, либо собрать </a:t>
            </a:r>
            <a:r>
              <a:rPr lang="en-US" sz="1800" dirty="0" err="1" smtClean="0"/>
              <a:t>tar.gz</a:t>
            </a:r>
            <a:r>
              <a:rPr lang="en-US" sz="1800" dirty="0" smtClean="0"/>
              <a:t>-</a:t>
            </a:r>
            <a:r>
              <a:rPr lang="ru-RU" sz="1800" dirty="0" smtClean="0"/>
              <a:t>файл, чтобы исключить обращение к </a:t>
            </a:r>
            <a:r>
              <a:rPr lang="ru-RU" sz="1800" dirty="0" err="1" smtClean="0"/>
              <a:t>репозиториям</a:t>
            </a:r>
            <a:r>
              <a:rPr lang="ru-RU" sz="1800" dirty="0" smtClean="0"/>
              <a:t> с машины-миньона (</a:t>
            </a:r>
            <a:r>
              <a:rPr lang="en-US" sz="1800" dirty="0" smtClean="0"/>
              <a:t>BM01 Minion)</a:t>
            </a:r>
          </a:p>
          <a:p>
            <a:r>
              <a:rPr lang="ru-RU" sz="1800" dirty="0" smtClean="0"/>
              <a:t>ДО установки </a:t>
            </a:r>
            <a:r>
              <a:rPr lang="en-US" sz="1800" dirty="0" err="1" smtClean="0"/>
              <a:t>nginx</a:t>
            </a:r>
            <a:r>
              <a:rPr lang="en-US" sz="1800" dirty="0" smtClean="0"/>
              <a:t> </a:t>
            </a:r>
            <a:r>
              <a:rPr lang="ru-RU" sz="1800" dirty="0" smtClean="0"/>
              <a:t>на </a:t>
            </a:r>
            <a:r>
              <a:rPr lang="en-US" sz="1800" dirty="0" smtClean="0"/>
              <a:t>BM01 Minion, </a:t>
            </a:r>
            <a:r>
              <a:rPr lang="ru-RU" sz="1800" dirty="0" smtClean="0"/>
              <a:t>на всякий случай «зачистить» </a:t>
            </a:r>
            <a:r>
              <a:rPr lang="ru-RU" sz="1800" dirty="0" err="1" smtClean="0"/>
              <a:t>машину-миньона</a:t>
            </a:r>
            <a:r>
              <a:rPr lang="ru-RU" sz="1800" dirty="0" smtClean="0"/>
              <a:t> от предыдущей версии </a:t>
            </a:r>
            <a:r>
              <a:rPr lang="en-US" sz="1800" dirty="0" err="1" smtClean="0"/>
              <a:t>nginx</a:t>
            </a:r>
            <a:r>
              <a:rPr lang="en-US" sz="1800" dirty="0" smtClean="0"/>
              <a:t> (</a:t>
            </a:r>
            <a:r>
              <a:rPr lang="ru-RU" sz="1800" dirty="0" smtClean="0"/>
              <a:t>см </a:t>
            </a:r>
            <a:r>
              <a:rPr lang="ru-RU" sz="1800" dirty="0" err="1" smtClean="0"/>
              <a:t>скрипт</a:t>
            </a:r>
            <a:r>
              <a:rPr lang="ru-RU" sz="1800" dirty="0" smtClean="0"/>
              <a:t> </a:t>
            </a:r>
            <a:r>
              <a:rPr lang="en-US" sz="1800" dirty="0" smtClean="0"/>
              <a:t>nginx-remove.sh </a:t>
            </a:r>
            <a:r>
              <a:rPr lang="ru-RU" sz="1800" dirty="0" smtClean="0"/>
              <a:t>в </a:t>
            </a:r>
            <a:r>
              <a:rPr lang="ru-RU" sz="1800" dirty="0" err="1" smtClean="0"/>
              <a:t>репозитории</a:t>
            </a:r>
            <a:r>
              <a:rPr lang="ru-RU" sz="1800" dirty="0" smtClean="0"/>
              <a:t> на </a:t>
            </a:r>
            <a:r>
              <a:rPr lang="en-US" sz="1800" dirty="0" err="1" smtClean="0"/>
              <a:t>Github</a:t>
            </a:r>
            <a:r>
              <a:rPr lang="en-US" sz="1800" dirty="0" smtClean="0"/>
              <a:t>, </a:t>
            </a:r>
            <a:r>
              <a:rPr lang="ru-RU" sz="1800" dirty="0" err="1" smtClean="0"/>
              <a:t>скрипт</a:t>
            </a:r>
            <a:r>
              <a:rPr lang="ru-RU" sz="1800" dirty="0" smtClean="0"/>
              <a:t> можно улучшить/переписать</a:t>
            </a:r>
            <a:r>
              <a:rPr lang="en-US" sz="1800" dirty="0" smtClean="0"/>
              <a:t>)</a:t>
            </a:r>
            <a:r>
              <a:rPr lang="ru-RU" sz="1800" dirty="0" smtClean="0"/>
              <a:t> </a:t>
            </a:r>
          </a:p>
          <a:p>
            <a:r>
              <a:rPr lang="ru-RU" sz="1800" dirty="0" smtClean="0"/>
              <a:t>После установки </a:t>
            </a:r>
            <a:r>
              <a:rPr lang="en-US" sz="1800" dirty="0" err="1" smtClean="0"/>
              <a:t>nginx</a:t>
            </a:r>
            <a:r>
              <a:rPr lang="en-US" sz="1800" dirty="0" smtClean="0"/>
              <a:t> </a:t>
            </a:r>
            <a:r>
              <a:rPr lang="ru-RU" sz="1800" dirty="0" smtClean="0"/>
              <a:t>заменить </a:t>
            </a:r>
            <a:r>
              <a:rPr lang="en-US" sz="1800" dirty="0" err="1" smtClean="0"/>
              <a:t>h</a:t>
            </a:r>
            <a:r>
              <a:rPr lang="en-US" sz="1800" dirty="0" err="1"/>
              <a:t>t</a:t>
            </a:r>
            <a:r>
              <a:rPr lang="en-US" sz="1800" dirty="0" err="1" smtClean="0"/>
              <a:t>tp.conf</a:t>
            </a:r>
            <a:r>
              <a:rPr lang="en-US" sz="1800" dirty="0" smtClean="0"/>
              <a:t> </a:t>
            </a:r>
            <a:r>
              <a:rPr lang="ru-RU" sz="1800" dirty="0" smtClean="0"/>
              <a:t>на</a:t>
            </a:r>
            <a:r>
              <a:rPr lang="en-US" sz="1800" dirty="0" smtClean="0"/>
              <a:t> </a:t>
            </a:r>
            <a:r>
              <a:rPr lang="ru-RU" sz="1800" dirty="0" smtClean="0"/>
              <a:t>заранее заготовленный файл с прописанной конфигурацией</a:t>
            </a:r>
          </a:p>
          <a:p>
            <a:r>
              <a:rPr lang="ru-RU" sz="1800" dirty="0" smtClean="0"/>
              <a:t>Использовать </a:t>
            </a:r>
            <a:r>
              <a:rPr lang="en-US" sz="1800" dirty="0" err="1" smtClean="0"/>
              <a:t>regexp</a:t>
            </a:r>
            <a:r>
              <a:rPr lang="en-US" sz="1800" dirty="0" smtClean="0"/>
              <a:t> </a:t>
            </a:r>
            <a:r>
              <a:rPr lang="ru-RU" sz="1800" dirty="0" smtClean="0"/>
              <a:t>в </a:t>
            </a:r>
            <a:r>
              <a:rPr lang="en-US" sz="1800" dirty="0" err="1" smtClean="0"/>
              <a:t>sls</a:t>
            </a:r>
            <a:r>
              <a:rPr lang="en-US" sz="1800" dirty="0" smtClean="0"/>
              <a:t>-</a:t>
            </a:r>
            <a:r>
              <a:rPr lang="ru-RU" sz="1800" dirty="0" err="1" smtClean="0"/>
              <a:t>скрипте</a:t>
            </a:r>
            <a:r>
              <a:rPr lang="ru-RU" sz="1800" dirty="0" smtClean="0"/>
              <a:t>, чтобы заменить текст между </a:t>
            </a:r>
            <a:r>
              <a:rPr lang="en-US" sz="1800" dirty="0" smtClean="0"/>
              <a:t>&lt;body&gt; </a:t>
            </a:r>
            <a:r>
              <a:rPr lang="ru-RU" sz="1800" dirty="0" smtClean="0"/>
              <a:t>и </a:t>
            </a:r>
            <a:r>
              <a:rPr lang="en-US" sz="1800" dirty="0" smtClean="0"/>
              <a:t>&lt;/body&gt;</a:t>
            </a:r>
            <a:r>
              <a:rPr lang="ru-RU" sz="1800" dirty="0" smtClean="0"/>
              <a:t> ( в </a:t>
            </a:r>
            <a:r>
              <a:rPr lang="en-US" sz="1800" dirty="0" err="1" smtClean="0"/>
              <a:t>sls</a:t>
            </a:r>
            <a:r>
              <a:rPr lang="en-US" sz="1800" dirty="0" smtClean="0"/>
              <a:t>-</a:t>
            </a:r>
            <a:r>
              <a:rPr lang="ru-RU" sz="1800" dirty="0" err="1" smtClean="0"/>
              <a:t>скрипте</a:t>
            </a:r>
            <a:r>
              <a:rPr lang="ru-RU" sz="1800" dirty="0" smtClean="0"/>
              <a:t> это </a:t>
            </a:r>
            <a:r>
              <a:rPr lang="ru-RU" sz="1800" b="1" dirty="0" smtClean="0"/>
              <a:t>– </a:t>
            </a:r>
            <a:r>
              <a:rPr lang="en-US" sz="1800" b="1" dirty="0" smtClean="0"/>
              <a:t>pattern: </a:t>
            </a:r>
            <a:r>
              <a:rPr lang="ru-RU" sz="1800" dirty="0" smtClean="0"/>
              <a:t>и </a:t>
            </a:r>
            <a:r>
              <a:rPr lang="ru-RU" sz="1800" b="1" dirty="0" smtClean="0"/>
              <a:t>– </a:t>
            </a:r>
            <a:r>
              <a:rPr lang="en-US" sz="1800" b="1" dirty="0" err="1" smtClean="0"/>
              <a:t>repl</a:t>
            </a:r>
            <a:r>
              <a:rPr lang="en-US" sz="1800" b="1" dirty="0" smtClean="0"/>
              <a:t>: 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r>
              <a:rPr lang="ru-RU" sz="1800" dirty="0" smtClean="0"/>
              <a:t>Замерить время работы через </a:t>
            </a:r>
            <a:r>
              <a:rPr lang="en-US" sz="1800" dirty="0" err="1" smtClean="0"/>
              <a:t>regexp</a:t>
            </a:r>
            <a:r>
              <a:rPr lang="en-US" sz="1800" dirty="0" smtClean="0"/>
              <a:t>, </a:t>
            </a:r>
            <a:r>
              <a:rPr lang="ru-RU" sz="1800" dirty="0" smtClean="0"/>
              <a:t>замену (подмену) фалов заранее заготовленными, определить, что работает быстрее и что стоит использовать при установке на +1000 машин, например…</a:t>
            </a:r>
            <a:endParaRPr lang="en-US" sz="1800" dirty="0" smtClean="0"/>
          </a:p>
          <a:p>
            <a:r>
              <a:rPr lang="ru-RU" sz="1800" dirty="0" smtClean="0"/>
              <a:t>При работе </a:t>
            </a:r>
            <a:r>
              <a:rPr lang="ru-RU" sz="1800" dirty="0" err="1" smtClean="0"/>
              <a:t>скриптов</a:t>
            </a:r>
            <a:r>
              <a:rPr lang="ru-RU" sz="1800" dirty="0" smtClean="0"/>
              <a:t> </a:t>
            </a:r>
            <a:r>
              <a:rPr lang="en-US" sz="1800" dirty="0" err="1" smtClean="0"/>
              <a:t>sls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dirty="0" smtClean="0"/>
              <a:t>bash, </a:t>
            </a:r>
            <a:r>
              <a:rPr lang="ru-RU" sz="1800" dirty="0" smtClean="0"/>
              <a:t>выводить много красивых и информативных сообщений (на </a:t>
            </a:r>
            <a:r>
              <a:rPr lang="en-US" sz="1800" dirty="0" smtClean="0"/>
              <a:t>Master-e, </a:t>
            </a:r>
            <a:r>
              <a:rPr lang="ru-RU" sz="1800" dirty="0" smtClean="0"/>
              <a:t>для </a:t>
            </a:r>
            <a:r>
              <a:rPr lang="ru-RU" sz="1800" dirty="0" err="1" smtClean="0"/>
              <a:t>админа</a:t>
            </a:r>
            <a:r>
              <a:rPr lang="ru-RU" sz="1800" dirty="0" smtClean="0"/>
              <a:t>, а не на </a:t>
            </a:r>
            <a:r>
              <a:rPr lang="en-US" sz="1800" dirty="0" smtClean="0"/>
              <a:t>Minion, </a:t>
            </a:r>
            <a:r>
              <a:rPr lang="ru-RU" sz="1800" dirty="0" smtClean="0"/>
              <a:t>чтобы не испугать пользователя)…</a:t>
            </a:r>
            <a:endParaRPr lang="en-US" sz="1800" dirty="0" smtClean="0"/>
          </a:p>
          <a:p>
            <a:r>
              <a:rPr lang="ru-RU" sz="1800" dirty="0" smtClean="0"/>
              <a:t>Для всего </a:t>
            </a:r>
            <a:r>
              <a:rPr lang="ru-RU" sz="1800" dirty="0" err="1" smtClean="0"/>
              <a:t>вышеперечленного</a:t>
            </a:r>
            <a:r>
              <a:rPr lang="ru-RU" sz="1800" dirty="0" smtClean="0"/>
              <a:t> неплохо сначала стать частью команды </a:t>
            </a:r>
            <a:r>
              <a:rPr lang="en-US" sz="1800" dirty="0" err="1" smtClean="0"/>
              <a:t>GreenAtom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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lvl="0">
              <a:buNone/>
              <a:defRPr/>
            </a:pPr>
            <a:r>
              <a:rPr lang="ru-RU" dirty="0" smtClean="0"/>
              <a:t>Установка </a:t>
            </a:r>
            <a:r>
              <a:rPr lang="ru-RU" dirty="0"/>
              <a:t>и настройка </a:t>
            </a:r>
            <a:r>
              <a:rPr lang="en-US" b="1" dirty="0"/>
              <a:t>BM02 (Master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b="1" dirty="0"/>
              <a:t>BM01 (Minion)</a:t>
            </a:r>
            <a:r>
              <a:rPr lang="en-US" dirty="0"/>
              <a:t> </a:t>
            </a:r>
            <a:r>
              <a:rPr lang="ru-RU" dirty="0"/>
              <a:t>с помощью ПО</a:t>
            </a:r>
            <a:r>
              <a:rPr lang="en-US" dirty="0"/>
              <a:t>  </a:t>
            </a:r>
            <a:r>
              <a:rPr lang="en-US" b="1" dirty="0" err="1"/>
              <a:t>VirtualBox</a:t>
            </a:r>
            <a:endParaRPr lang="ru-RU" b="1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403648" y="1628800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Рисунок 6" descr="BM01_Sett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844824"/>
            <a:ext cx="4792985" cy="3897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609329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BM01 (Minion)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lvl="0">
              <a:buNone/>
              <a:defRPr/>
            </a:pPr>
            <a:r>
              <a:rPr lang="ru-RU" dirty="0" smtClean="0"/>
              <a:t>Установка </a:t>
            </a:r>
            <a:r>
              <a:rPr lang="ru-RU" dirty="0"/>
              <a:t>и настройка </a:t>
            </a:r>
            <a:r>
              <a:rPr lang="en-US" dirty="0"/>
              <a:t>BM02 (Master) </a:t>
            </a:r>
            <a:r>
              <a:rPr lang="ru-RU" dirty="0"/>
              <a:t>и </a:t>
            </a:r>
            <a:r>
              <a:rPr lang="en-US" dirty="0"/>
              <a:t>BM01 (Minion) </a:t>
            </a:r>
            <a:r>
              <a:rPr lang="ru-RU" dirty="0"/>
              <a:t>с помощью ПО</a:t>
            </a:r>
            <a:r>
              <a:rPr lang="en-US" dirty="0"/>
              <a:t>  </a:t>
            </a:r>
            <a:r>
              <a:rPr lang="en-US" dirty="0" err="1"/>
              <a:t>VirtualBox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03648" y="1628800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 descr="BM01_Sett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0398" y="1844824"/>
            <a:ext cx="4759645" cy="3897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648" y="609329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BM02 (Master)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221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Установить </a:t>
            </a:r>
            <a:r>
              <a:rPr lang="en-US" sz="1600" b="1" dirty="0" err="1" smtClean="0"/>
              <a:t>Saltstack</a:t>
            </a:r>
            <a:r>
              <a:rPr lang="en-US" sz="1600" b="1" dirty="0" smtClean="0"/>
              <a:t> Master</a:t>
            </a:r>
            <a:r>
              <a:rPr lang="ru-RU" sz="1600" b="1" dirty="0" smtClean="0"/>
              <a:t> </a:t>
            </a:r>
            <a:r>
              <a:rPr lang="ru-RU" sz="1600" dirty="0" smtClean="0"/>
              <a:t>на </a:t>
            </a:r>
            <a:r>
              <a:rPr lang="ru-RU" sz="1600" b="1" dirty="0" smtClean="0"/>
              <a:t>ВМ02</a:t>
            </a:r>
            <a:r>
              <a:rPr lang="ru-RU" sz="1600" dirty="0" smtClean="0"/>
              <a:t>, установить </a:t>
            </a:r>
            <a:r>
              <a:rPr lang="en-US" sz="1600" b="1" dirty="0" err="1" smtClean="0"/>
              <a:t>Saltstack</a:t>
            </a:r>
            <a:r>
              <a:rPr lang="en-US" sz="1600" b="1" dirty="0" smtClean="0"/>
              <a:t> Minion</a:t>
            </a:r>
            <a:r>
              <a:rPr lang="ru-RU" sz="1600" b="1" dirty="0" smtClean="0"/>
              <a:t> </a:t>
            </a:r>
            <a:r>
              <a:rPr lang="ru-RU" sz="1600" dirty="0" smtClean="0"/>
              <a:t>на </a:t>
            </a:r>
            <a:r>
              <a:rPr lang="en-US" sz="1600" b="1" dirty="0" smtClean="0"/>
              <a:t>BM</a:t>
            </a:r>
            <a:r>
              <a:rPr lang="ru-RU" sz="1600" b="1" dirty="0" smtClean="0"/>
              <a:t>01</a:t>
            </a:r>
            <a:r>
              <a:rPr lang="ru-RU" sz="1600" dirty="0" smtClean="0"/>
              <a:t>, настроить </a:t>
            </a:r>
            <a:r>
              <a:rPr lang="en-US" sz="1600" dirty="0" smtClean="0"/>
              <a:t>Master</a:t>
            </a:r>
            <a:r>
              <a:rPr lang="ru-RU" sz="1600" dirty="0" smtClean="0"/>
              <a:t> и </a:t>
            </a:r>
            <a:r>
              <a:rPr lang="en-US" sz="1600" dirty="0" smtClean="0"/>
              <a:t>Minion</a:t>
            </a:r>
            <a:r>
              <a:rPr lang="ru-RU" sz="1600" dirty="0" smtClean="0"/>
              <a:t> (редактирование </a:t>
            </a:r>
            <a:r>
              <a:rPr lang="ru-RU" sz="1600" b="1" dirty="0" smtClean="0"/>
              <a:t>/</a:t>
            </a:r>
            <a:r>
              <a:rPr lang="en-US" sz="1600" b="1" dirty="0" smtClean="0"/>
              <a:t>etc</a:t>
            </a:r>
            <a:r>
              <a:rPr lang="ru-RU" sz="1600" b="1" dirty="0" smtClean="0"/>
              <a:t>/</a:t>
            </a:r>
            <a:r>
              <a:rPr lang="en-US" sz="1600" b="1" dirty="0" smtClean="0"/>
              <a:t>salt</a:t>
            </a:r>
            <a:r>
              <a:rPr lang="ru-RU" sz="1600" b="1" dirty="0" smtClean="0"/>
              <a:t>/</a:t>
            </a:r>
            <a:r>
              <a:rPr lang="en-US" sz="1600" b="1" dirty="0" smtClean="0"/>
              <a:t>master</a:t>
            </a:r>
            <a:r>
              <a:rPr lang="ru-RU" sz="1600" b="1" dirty="0" smtClean="0"/>
              <a:t> </a:t>
            </a:r>
            <a:r>
              <a:rPr lang="ru-RU" sz="1600" dirty="0" smtClean="0"/>
              <a:t>– прописать </a:t>
            </a:r>
            <a:r>
              <a:rPr lang="en-US" sz="1600" dirty="0" smtClean="0"/>
              <a:t>IP</a:t>
            </a:r>
            <a:r>
              <a:rPr lang="ru-RU" sz="1600" dirty="0" smtClean="0"/>
              <a:t>, редактирование </a:t>
            </a:r>
            <a:r>
              <a:rPr lang="ru-RU" sz="1600" b="1" dirty="0" smtClean="0"/>
              <a:t>/</a:t>
            </a:r>
            <a:r>
              <a:rPr lang="en-US" sz="1600" b="1" dirty="0" smtClean="0"/>
              <a:t>etc</a:t>
            </a:r>
            <a:r>
              <a:rPr lang="ru-RU" sz="1600" b="1" dirty="0" smtClean="0"/>
              <a:t>/</a:t>
            </a:r>
            <a:r>
              <a:rPr lang="en-US" sz="1600" b="1" dirty="0" smtClean="0"/>
              <a:t>salt</a:t>
            </a:r>
            <a:r>
              <a:rPr lang="ru-RU" sz="1600" b="1" dirty="0" smtClean="0"/>
              <a:t>/</a:t>
            </a:r>
            <a:r>
              <a:rPr lang="en-US" sz="1600" b="1" dirty="0" smtClean="0"/>
              <a:t>minion</a:t>
            </a:r>
            <a:r>
              <a:rPr lang="ru-RU" sz="1600" b="1" dirty="0" smtClean="0"/>
              <a:t> </a:t>
            </a:r>
            <a:r>
              <a:rPr lang="ru-RU" sz="1600" dirty="0" smtClean="0"/>
              <a:t>– прописать </a:t>
            </a:r>
            <a:r>
              <a:rPr lang="en-US" sz="1600" dirty="0" smtClean="0"/>
              <a:t>IP</a:t>
            </a:r>
            <a:r>
              <a:rPr lang="ru-RU" sz="1600" dirty="0" smtClean="0"/>
              <a:t>, акцепт ключей, редактирование правил </a:t>
            </a:r>
            <a:r>
              <a:rPr lang="ru-RU" sz="1600" dirty="0" err="1" smtClean="0"/>
              <a:t>файрвола</a:t>
            </a:r>
            <a:r>
              <a:rPr lang="ru-RU" sz="1600" dirty="0" smtClean="0"/>
              <a:t> </a:t>
            </a:r>
            <a:r>
              <a:rPr lang="en-US" sz="1600" dirty="0" err="1" smtClean="0"/>
              <a:t>ufw</a:t>
            </a:r>
            <a:r>
              <a:rPr lang="ru-RU" sz="1600" dirty="0" smtClean="0"/>
              <a:t>) – здесь и далее НЕКОТОРОЕ КОЛИЧЕСТВО СКРИНШОТОВ, на основные действия.</a:t>
            </a:r>
            <a:endParaRPr lang="ru-RU" sz="1600" dirty="0"/>
          </a:p>
        </p:txBody>
      </p:sp>
      <p:pic>
        <p:nvPicPr>
          <p:cNvPr id="4" name="Рисунок 3" descr="Screenshot_MASTER_I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36912"/>
            <a:ext cx="6954069" cy="3783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1628800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IP-</a:t>
            </a:r>
            <a:r>
              <a:rPr lang="ru-RU" sz="3200" dirty="0" smtClean="0"/>
              <a:t>адрес </a:t>
            </a:r>
            <a:r>
              <a:rPr lang="en-US" sz="3200" dirty="0" smtClean="0"/>
              <a:t>BM02 (Master)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221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Установить </a:t>
            </a:r>
            <a:r>
              <a:rPr lang="en-US" sz="1600" b="1" dirty="0" err="1" smtClean="0"/>
              <a:t>Saltstack</a:t>
            </a:r>
            <a:r>
              <a:rPr lang="en-US" sz="1600" b="1" dirty="0" smtClean="0"/>
              <a:t> Master</a:t>
            </a:r>
            <a:r>
              <a:rPr lang="ru-RU" sz="1600" b="1" dirty="0" smtClean="0"/>
              <a:t> </a:t>
            </a:r>
            <a:r>
              <a:rPr lang="ru-RU" sz="1600" dirty="0" smtClean="0"/>
              <a:t>на </a:t>
            </a:r>
            <a:r>
              <a:rPr lang="ru-RU" sz="1600" b="1" dirty="0" smtClean="0"/>
              <a:t>ВМ02</a:t>
            </a:r>
            <a:r>
              <a:rPr lang="ru-RU" sz="1600" dirty="0" smtClean="0"/>
              <a:t>, установить </a:t>
            </a:r>
            <a:r>
              <a:rPr lang="en-US" sz="1600" b="1" dirty="0" err="1" smtClean="0"/>
              <a:t>Saltstack</a:t>
            </a:r>
            <a:r>
              <a:rPr lang="en-US" sz="1600" b="1" dirty="0" smtClean="0"/>
              <a:t> Minion</a:t>
            </a:r>
            <a:r>
              <a:rPr lang="ru-RU" sz="1600" b="1" dirty="0" smtClean="0"/>
              <a:t> </a:t>
            </a:r>
            <a:r>
              <a:rPr lang="ru-RU" sz="1600" dirty="0" smtClean="0"/>
              <a:t>на </a:t>
            </a:r>
            <a:r>
              <a:rPr lang="en-US" sz="1600" b="1" dirty="0" smtClean="0"/>
              <a:t>BM</a:t>
            </a:r>
            <a:r>
              <a:rPr lang="ru-RU" sz="1600" b="1" dirty="0" smtClean="0"/>
              <a:t>01</a:t>
            </a:r>
            <a:r>
              <a:rPr lang="ru-RU" sz="1600" dirty="0" smtClean="0"/>
              <a:t>, настроить </a:t>
            </a:r>
            <a:r>
              <a:rPr lang="en-US" sz="1600" dirty="0" smtClean="0"/>
              <a:t>Master</a:t>
            </a:r>
            <a:r>
              <a:rPr lang="ru-RU" sz="1600" dirty="0" smtClean="0"/>
              <a:t> и </a:t>
            </a:r>
            <a:r>
              <a:rPr lang="en-US" sz="1600" dirty="0" smtClean="0"/>
              <a:t>Minion</a:t>
            </a:r>
            <a:r>
              <a:rPr lang="ru-RU" sz="1600" dirty="0" smtClean="0"/>
              <a:t> (редактирование </a:t>
            </a:r>
            <a:r>
              <a:rPr lang="ru-RU" sz="1600" b="1" dirty="0" smtClean="0"/>
              <a:t>/</a:t>
            </a:r>
            <a:r>
              <a:rPr lang="en-US" sz="1600" b="1" dirty="0" smtClean="0"/>
              <a:t>etc</a:t>
            </a:r>
            <a:r>
              <a:rPr lang="ru-RU" sz="1600" b="1" dirty="0" smtClean="0"/>
              <a:t>/</a:t>
            </a:r>
            <a:r>
              <a:rPr lang="en-US" sz="1600" b="1" dirty="0" smtClean="0"/>
              <a:t>salt</a:t>
            </a:r>
            <a:r>
              <a:rPr lang="ru-RU" sz="1600" b="1" dirty="0" smtClean="0"/>
              <a:t>/</a:t>
            </a:r>
            <a:r>
              <a:rPr lang="en-US" sz="1600" b="1" dirty="0" smtClean="0"/>
              <a:t>master</a:t>
            </a:r>
            <a:r>
              <a:rPr lang="ru-RU" sz="1600" b="1" dirty="0" smtClean="0"/>
              <a:t> </a:t>
            </a:r>
            <a:r>
              <a:rPr lang="ru-RU" sz="1600" dirty="0" smtClean="0"/>
              <a:t>– прописать </a:t>
            </a:r>
            <a:r>
              <a:rPr lang="en-US" sz="1600" dirty="0" smtClean="0"/>
              <a:t>IP</a:t>
            </a:r>
            <a:r>
              <a:rPr lang="ru-RU" sz="1600" dirty="0" smtClean="0"/>
              <a:t>, редактирование </a:t>
            </a:r>
            <a:r>
              <a:rPr lang="ru-RU" sz="1600" b="1" dirty="0" smtClean="0"/>
              <a:t>/</a:t>
            </a:r>
            <a:r>
              <a:rPr lang="en-US" sz="1600" b="1" dirty="0" smtClean="0"/>
              <a:t>etc</a:t>
            </a:r>
            <a:r>
              <a:rPr lang="ru-RU" sz="1600" b="1" dirty="0" smtClean="0"/>
              <a:t>/</a:t>
            </a:r>
            <a:r>
              <a:rPr lang="en-US" sz="1600" b="1" dirty="0" smtClean="0"/>
              <a:t>salt</a:t>
            </a:r>
            <a:r>
              <a:rPr lang="ru-RU" sz="1600" b="1" dirty="0" smtClean="0"/>
              <a:t>/</a:t>
            </a:r>
            <a:r>
              <a:rPr lang="en-US" sz="1600" b="1" dirty="0" smtClean="0"/>
              <a:t>minion</a:t>
            </a:r>
            <a:r>
              <a:rPr lang="ru-RU" sz="1600" dirty="0" smtClean="0"/>
              <a:t> – прописать </a:t>
            </a:r>
            <a:r>
              <a:rPr lang="en-US" sz="1600" dirty="0" smtClean="0"/>
              <a:t>IP</a:t>
            </a:r>
            <a:r>
              <a:rPr lang="ru-RU" sz="1600" dirty="0" smtClean="0"/>
              <a:t>, акцепт ключей, редактирование правил </a:t>
            </a:r>
            <a:r>
              <a:rPr lang="ru-RU" sz="1600" dirty="0" err="1" smtClean="0"/>
              <a:t>файрвола</a:t>
            </a:r>
            <a:r>
              <a:rPr lang="ru-RU" sz="1600" dirty="0" smtClean="0"/>
              <a:t> </a:t>
            </a:r>
            <a:r>
              <a:rPr lang="en-US" sz="1600" dirty="0" err="1" smtClean="0"/>
              <a:t>ufw</a:t>
            </a:r>
            <a:r>
              <a:rPr lang="ru-RU" sz="1600" dirty="0" smtClean="0"/>
              <a:t>) – здесь и далее НЕКОТОРОЕ КОЛИЧЕСТВО СКРИНШОТОВ, на основные действия.</a:t>
            </a:r>
            <a:endParaRPr lang="ru-RU" sz="1600" dirty="0"/>
          </a:p>
        </p:txBody>
      </p:sp>
      <p:pic>
        <p:nvPicPr>
          <p:cNvPr id="5" name="Рисунок 4" descr="Screenshot_MASTER_I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40856"/>
            <a:ext cx="6954069" cy="3775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1628800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IP-</a:t>
            </a:r>
            <a:r>
              <a:rPr lang="ru-RU" sz="3200" dirty="0" smtClean="0"/>
              <a:t>адрес </a:t>
            </a:r>
            <a:r>
              <a:rPr lang="en-US" sz="3200" dirty="0" smtClean="0"/>
              <a:t>BM01 (Minion)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	Установить </a:t>
            </a:r>
            <a:r>
              <a:rPr lang="en-US" sz="1800" b="1" dirty="0" err="1" smtClean="0"/>
              <a:t>Saltstack</a:t>
            </a:r>
            <a:r>
              <a:rPr lang="en-US" sz="1800" b="1" dirty="0" smtClean="0"/>
              <a:t> </a:t>
            </a:r>
            <a:r>
              <a:rPr lang="en-US" sz="1800" b="1" dirty="0"/>
              <a:t>Master</a:t>
            </a:r>
            <a:r>
              <a:rPr lang="ru-RU" sz="1800" b="1" dirty="0"/>
              <a:t> </a:t>
            </a:r>
            <a:r>
              <a:rPr lang="ru-RU" sz="1800" dirty="0"/>
              <a:t>на </a:t>
            </a:r>
            <a:r>
              <a:rPr lang="ru-RU" sz="1800" b="1" dirty="0"/>
              <a:t>ВМ02</a:t>
            </a:r>
            <a:r>
              <a:rPr lang="ru-RU" sz="1800" dirty="0"/>
              <a:t>, установить </a:t>
            </a:r>
            <a:r>
              <a:rPr lang="en-US" sz="1800" b="1" dirty="0" err="1" smtClean="0"/>
              <a:t>Saltstack</a:t>
            </a:r>
            <a:r>
              <a:rPr lang="en-US" sz="1800" b="1" dirty="0" smtClean="0"/>
              <a:t> </a:t>
            </a:r>
            <a:r>
              <a:rPr lang="en-US" sz="1800" b="1" dirty="0"/>
              <a:t>Minion</a:t>
            </a:r>
            <a:r>
              <a:rPr lang="ru-RU" sz="1800" b="1" dirty="0"/>
              <a:t> </a:t>
            </a:r>
            <a:r>
              <a:rPr lang="ru-RU" sz="1800" dirty="0"/>
              <a:t>на </a:t>
            </a:r>
            <a:r>
              <a:rPr lang="en-US" sz="1800" b="1" dirty="0"/>
              <a:t>BM</a:t>
            </a:r>
            <a:r>
              <a:rPr lang="ru-RU" sz="1800" b="1" dirty="0" smtClean="0"/>
              <a:t>01</a:t>
            </a:r>
            <a:r>
              <a:rPr lang="ru-RU" sz="1800" dirty="0" smtClean="0"/>
              <a:t>, настроить </a:t>
            </a:r>
            <a:r>
              <a:rPr lang="en-US" sz="1800" dirty="0"/>
              <a:t>Master</a:t>
            </a:r>
            <a:r>
              <a:rPr lang="ru-RU" sz="1800" dirty="0"/>
              <a:t> и </a:t>
            </a:r>
            <a:r>
              <a:rPr lang="en-US" sz="1800" dirty="0"/>
              <a:t>Minion</a:t>
            </a:r>
            <a:r>
              <a:rPr lang="ru-RU" sz="1800" dirty="0"/>
              <a:t> (редактирование </a:t>
            </a:r>
            <a:r>
              <a:rPr lang="ru-RU" sz="1800" b="1" dirty="0"/>
              <a:t>/</a:t>
            </a:r>
            <a:r>
              <a:rPr lang="en-US" sz="1800" b="1" dirty="0"/>
              <a:t>etc</a:t>
            </a:r>
            <a:r>
              <a:rPr lang="ru-RU" sz="1800" b="1" dirty="0"/>
              <a:t>/</a:t>
            </a:r>
            <a:r>
              <a:rPr lang="en-US" sz="1800" b="1" dirty="0"/>
              <a:t>salt</a:t>
            </a:r>
            <a:r>
              <a:rPr lang="ru-RU" sz="1800" b="1" dirty="0"/>
              <a:t>/</a:t>
            </a:r>
            <a:r>
              <a:rPr lang="en-US" sz="1800" b="1" dirty="0"/>
              <a:t>master</a:t>
            </a:r>
            <a:r>
              <a:rPr lang="ru-RU" sz="1800" b="1" dirty="0"/>
              <a:t> </a:t>
            </a:r>
            <a:r>
              <a:rPr lang="ru-RU" sz="1800" dirty="0"/>
              <a:t>– прописать </a:t>
            </a:r>
            <a:r>
              <a:rPr lang="en-US" sz="1800" dirty="0"/>
              <a:t>IP</a:t>
            </a:r>
            <a:r>
              <a:rPr lang="ru-RU" sz="1800" dirty="0"/>
              <a:t>, редактирование </a:t>
            </a:r>
            <a:r>
              <a:rPr lang="ru-RU" sz="1800" b="1" dirty="0"/>
              <a:t>/</a:t>
            </a:r>
            <a:r>
              <a:rPr lang="en-US" sz="1800" b="1" dirty="0"/>
              <a:t>etc</a:t>
            </a:r>
            <a:r>
              <a:rPr lang="ru-RU" sz="1800" b="1" dirty="0"/>
              <a:t>/</a:t>
            </a:r>
            <a:r>
              <a:rPr lang="en-US" sz="1800" b="1" dirty="0"/>
              <a:t>salt</a:t>
            </a:r>
            <a:r>
              <a:rPr lang="ru-RU" sz="1800" b="1" dirty="0"/>
              <a:t>/</a:t>
            </a:r>
            <a:r>
              <a:rPr lang="en-US" sz="1800" b="1" dirty="0"/>
              <a:t>minion</a:t>
            </a:r>
            <a:r>
              <a:rPr lang="ru-RU" sz="1800" b="1" dirty="0"/>
              <a:t> </a:t>
            </a:r>
            <a:r>
              <a:rPr lang="ru-RU" sz="1800" dirty="0"/>
              <a:t>– прописать </a:t>
            </a:r>
            <a:r>
              <a:rPr lang="en-US" sz="1800" dirty="0"/>
              <a:t>IP</a:t>
            </a:r>
            <a:r>
              <a:rPr lang="ru-RU" sz="1800" dirty="0"/>
              <a:t>, акцепт ключей, редактирование правил </a:t>
            </a:r>
            <a:r>
              <a:rPr lang="ru-RU" sz="1800" dirty="0" err="1"/>
              <a:t>файрвола</a:t>
            </a:r>
            <a:r>
              <a:rPr lang="ru-RU" sz="1800" dirty="0"/>
              <a:t> </a:t>
            </a:r>
            <a:r>
              <a:rPr lang="en-US" sz="1800" dirty="0" err="1"/>
              <a:t>ufw</a:t>
            </a:r>
            <a:r>
              <a:rPr lang="ru-RU" sz="1800" dirty="0" smtClean="0"/>
              <a:t>) – здесь и далее НЕКОТОРОЕ КОЛИЧЕСТВО СКРИНШОТОВ, на основные действия.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pic>
        <p:nvPicPr>
          <p:cNvPr id="1026" name="Picture 2" descr="C:\Users\Zver\Desktop\_РОСАТОМ\КЕЙС_4\Screnshots\Master_key_ScreenSho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568952" cy="4896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	Установить </a:t>
            </a:r>
            <a:r>
              <a:rPr lang="en-US" sz="1800" b="1" dirty="0" err="1" smtClean="0"/>
              <a:t>Saltstack</a:t>
            </a:r>
            <a:r>
              <a:rPr lang="en-US" sz="1800" dirty="0" smtClean="0"/>
              <a:t> </a:t>
            </a:r>
            <a:r>
              <a:rPr lang="en-US" sz="1800" b="1" dirty="0"/>
              <a:t>Master</a:t>
            </a:r>
            <a:r>
              <a:rPr lang="ru-RU" sz="1800" dirty="0"/>
              <a:t> на </a:t>
            </a:r>
            <a:r>
              <a:rPr lang="ru-RU" sz="1800" b="1" dirty="0"/>
              <a:t>ВМ02</a:t>
            </a:r>
            <a:r>
              <a:rPr lang="ru-RU" sz="1800" dirty="0"/>
              <a:t>, установить </a:t>
            </a:r>
            <a:r>
              <a:rPr lang="en-US" sz="1800" b="1" dirty="0" err="1" smtClean="0"/>
              <a:t>Saltstack</a:t>
            </a:r>
            <a:r>
              <a:rPr lang="en-US" sz="1800" b="1" dirty="0" smtClean="0"/>
              <a:t> </a:t>
            </a:r>
            <a:r>
              <a:rPr lang="en-US" sz="1800" b="1" dirty="0"/>
              <a:t>Minion</a:t>
            </a:r>
            <a:r>
              <a:rPr lang="ru-RU" sz="1800" b="1" dirty="0"/>
              <a:t> </a:t>
            </a:r>
            <a:r>
              <a:rPr lang="ru-RU" sz="1800" dirty="0"/>
              <a:t>на </a:t>
            </a:r>
            <a:r>
              <a:rPr lang="en-US" sz="1800" b="1" dirty="0"/>
              <a:t>BM</a:t>
            </a:r>
            <a:r>
              <a:rPr lang="ru-RU" sz="1800" b="1" dirty="0" smtClean="0"/>
              <a:t>01</a:t>
            </a:r>
            <a:r>
              <a:rPr lang="ru-RU" sz="1800" dirty="0" smtClean="0"/>
              <a:t>, настроить </a:t>
            </a:r>
            <a:r>
              <a:rPr lang="en-US" sz="1800" dirty="0"/>
              <a:t>Master</a:t>
            </a:r>
            <a:r>
              <a:rPr lang="ru-RU" sz="1800" dirty="0"/>
              <a:t> и </a:t>
            </a:r>
            <a:r>
              <a:rPr lang="en-US" sz="1800" dirty="0"/>
              <a:t>Minion</a:t>
            </a:r>
            <a:r>
              <a:rPr lang="ru-RU" sz="1800" dirty="0"/>
              <a:t> (редактирование </a:t>
            </a:r>
            <a:r>
              <a:rPr lang="ru-RU" sz="1800" b="1" dirty="0"/>
              <a:t>/</a:t>
            </a:r>
            <a:r>
              <a:rPr lang="en-US" sz="1800" b="1" dirty="0"/>
              <a:t>etc</a:t>
            </a:r>
            <a:r>
              <a:rPr lang="ru-RU" sz="1800" b="1" dirty="0"/>
              <a:t>/</a:t>
            </a:r>
            <a:r>
              <a:rPr lang="en-US" sz="1800" b="1" dirty="0"/>
              <a:t>salt</a:t>
            </a:r>
            <a:r>
              <a:rPr lang="ru-RU" sz="1800" b="1" dirty="0"/>
              <a:t>/</a:t>
            </a:r>
            <a:r>
              <a:rPr lang="en-US" sz="1800" b="1" dirty="0"/>
              <a:t>master</a:t>
            </a:r>
            <a:r>
              <a:rPr lang="ru-RU" sz="1800" b="1" dirty="0"/>
              <a:t> </a:t>
            </a:r>
            <a:r>
              <a:rPr lang="ru-RU" sz="1800" dirty="0"/>
              <a:t>– прописать </a:t>
            </a:r>
            <a:r>
              <a:rPr lang="en-US" sz="1800" dirty="0"/>
              <a:t>IP</a:t>
            </a:r>
            <a:r>
              <a:rPr lang="ru-RU" sz="1800" dirty="0"/>
              <a:t>, редактирование </a:t>
            </a:r>
            <a:r>
              <a:rPr lang="ru-RU" sz="1800" b="1" dirty="0"/>
              <a:t>/</a:t>
            </a:r>
            <a:r>
              <a:rPr lang="en-US" sz="1800" b="1" dirty="0"/>
              <a:t>etc</a:t>
            </a:r>
            <a:r>
              <a:rPr lang="ru-RU" sz="1800" b="1" dirty="0"/>
              <a:t>/</a:t>
            </a:r>
            <a:r>
              <a:rPr lang="en-US" sz="1800" b="1" dirty="0"/>
              <a:t>salt</a:t>
            </a:r>
            <a:r>
              <a:rPr lang="ru-RU" sz="1800" b="1" dirty="0"/>
              <a:t>/</a:t>
            </a:r>
            <a:r>
              <a:rPr lang="en-US" sz="1800" b="1" dirty="0"/>
              <a:t>minion</a:t>
            </a:r>
            <a:r>
              <a:rPr lang="ru-RU" sz="1800" b="1" dirty="0"/>
              <a:t> </a:t>
            </a:r>
            <a:r>
              <a:rPr lang="ru-RU" sz="1800" dirty="0"/>
              <a:t>– прописать </a:t>
            </a:r>
            <a:r>
              <a:rPr lang="en-US" sz="1800" dirty="0"/>
              <a:t>IP</a:t>
            </a:r>
            <a:r>
              <a:rPr lang="ru-RU" sz="1800" dirty="0"/>
              <a:t>, акцепт ключей, редактирование правил </a:t>
            </a:r>
            <a:r>
              <a:rPr lang="ru-RU" sz="1800" dirty="0" err="1"/>
              <a:t>файрвола</a:t>
            </a:r>
            <a:r>
              <a:rPr lang="ru-RU" sz="1800" dirty="0"/>
              <a:t> </a:t>
            </a:r>
            <a:r>
              <a:rPr lang="en-US" sz="1800" dirty="0" err="1"/>
              <a:t>ufw</a:t>
            </a:r>
            <a:r>
              <a:rPr lang="ru-RU" sz="1800" dirty="0" smtClean="0"/>
              <a:t>) – здесь и далее НЕКОТОРОЕ КОЛИЧЕСТВО СКРИНШОТОВ, на основные действия.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pic>
        <p:nvPicPr>
          <p:cNvPr id="5" name="Picture 2" descr="C:\Users\Zver\Desktop\_РОСАТОМ\КЕЙС_4\Screnshots\Master_key_ScreenShoot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968325"/>
            <a:ext cx="8568952" cy="46495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	Установить </a:t>
            </a:r>
            <a:r>
              <a:rPr lang="en-US" sz="1800" dirty="0" err="1"/>
              <a:t>SaltStack</a:t>
            </a:r>
            <a:r>
              <a:rPr lang="en-US" sz="1800" dirty="0"/>
              <a:t> Master</a:t>
            </a:r>
            <a:r>
              <a:rPr lang="ru-RU" sz="1800" dirty="0"/>
              <a:t> на ВМ02, установить </a:t>
            </a:r>
            <a:r>
              <a:rPr lang="en-US" sz="1800" dirty="0" err="1"/>
              <a:t>SaltStack</a:t>
            </a:r>
            <a:r>
              <a:rPr lang="en-US" sz="1800" dirty="0"/>
              <a:t> Minion</a:t>
            </a:r>
            <a:r>
              <a:rPr lang="ru-RU" sz="1800" dirty="0"/>
              <a:t> на </a:t>
            </a:r>
            <a:r>
              <a:rPr lang="en-US" sz="1800" dirty="0"/>
              <a:t>BM</a:t>
            </a:r>
            <a:r>
              <a:rPr lang="ru-RU" sz="1800" dirty="0" smtClean="0"/>
              <a:t>01, настроить </a:t>
            </a:r>
            <a:r>
              <a:rPr lang="en-US" sz="1800" dirty="0"/>
              <a:t>Master</a:t>
            </a:r>
            <a:r>
              <a:rPr lang="ru-RU" sz="1800" dirty="0"/>
              <a:t> и </a:t>
            </a:r>
            <a:r>
              <a:rPr lang="en-US" sz="1800" dirty="0"/>
              <a:t>Minion</a:t>
            </a:r>
            <a:r>
              <a:rPr lang="ru-RU" sz="1800" dirty="0"/>
              <a:t> (редактирование /</a:t>
            </a:r>
            <a:r>
              <a:rPr lang="en-US" sz="1800" dirty="0"/>
              <a:t>etc</a:t>
            </a:r>
            <a:r>
              <a:rPr lang="ru-RU" sz="1800" dirty="0"/>
              <a:t>/</a:t>
            </a:r>
            <a:r>
              <a:rPr lang="en-US" sz="1800" dirty="0"/>
              <a:t>salt</a:t>
            </a:r>
            <a:r>
              <a:rPr lang="ru-RU" sz="1800" dirty="0"/>
              <a:t>/</a:t>
            </a:r>
            <a:r>
              <a:rPr lang="en-US" sz="1800" dirty="0"/>
              <a:t>master</a:t>
            </a:r>
            <a:r>
              <a:rPr lang="ru-RU" sz="1800" dirty="0"/>
              <a:t> – прописать </a:t>
            </a:r>
            <a:r>
              <a:rPr lang="en-US" sz="1800" dirty="0"/>
              <a:t>IP</a:t>
            </a:r>
            <a:r>
              <a:rPr lang="ru-RU" sz="1800" dirty="0"/>
              <a:t>, редактирование /</a:t>
            </a:r>
            <a:r>
              <a:rPr lang="en-US" sz="1800" dirty="0"/>
              <a:t>etc</a:t>
            </a:r>
            <a:r>
              <a:rPr lang="ru-RU" sz="1800" dirty="0"/>
              <a:t>/</a:t>
            </a:r>
            <a:r>
              <a:rPr lang="en-US" sz="1800" dirty="0"/>
              <a:t>salt</a:t>
            </a:r>
            <a:r>
              <a:rPr lang="ru-RU" sz="1800" dirty="0"/>
              <a:t>/</a:t>
            </a:r>
            <a:r>
              <a:rPr lang="en-US" sz="1800" dirty="0"/>
              <a:t>minion</a:t>
            </a:r>
            <a:r>
              <a:rPr lang="ru-RU" sz="1800" dirty="0"/>
              <a:t> – прописать </a:t>
            </a:r>
            <a:r>
              <a:rPr lang="en-US" sz="1800" dirty="0"/>
              <a:t>IP</a:t>
            </a:r>
            <a:r>
              <a:rPr lang="ru-RU" sz="1800" dirty="0"/>
              <a:t>, акцепт ключей, редактирование правил </a:t>
            </a:r>
            <a:r>
              <a:rPr lang="ru-RU" sz="1800" dirty="0" err="1"/>
              <a:t>файрвола</a:t>
            </a:r>
            <a:r>
              <a:rPr lang="ru-RU" sz="1800" dirty="0"/>
              <a:t> </a:t>
            </a:r>
            <a:r>
              <a:rPr lang="en-US" sz="1800" dirty="0" err="1"/>
              <a:t>ufw</a:t>
            </a:r>
            <a:r>
              <a:rPr lang="ru-RU" sz="1800" dirty="0" smtClean="0"/>
              <a:t>) – здесь и далее НЕКОТОРОЕ КОЛИЧЕСТВО СКРИНШОТОВ, на основные действия.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pic>
        <p:nvPicPr>
          <p:cNvPr id="5" name="Picture 2" descr="C:\Users\Zver\Desktop\_РОСАТОМ\КЕЙС_4\Screnshots\Master_key_ScreenShoot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2008191"/>
            <a:ext cx="8568952" cy="4569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404665"/>
            <a:ext cx="8147248" cy="1512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	Установить </a:t>
            </a:r>
            <a:r>
              <a:rPr lang="en-US" sz="1800" b="1" dirty="0" err="1" smtClean="0"/>
              <a:t>Saltstack</a:t>
            </a:r>
            <a:r>
              <a:rPr lang="en-US" sz="1800" b="1" dirty="0" smtClean="0"/>
              <a:t> </a:t>
            </a:r>
            <a:r>
              <a:rPr lang="en-US" sz="1800" b="1" dirty="0"/>
              <a:t>Master</a:t>
            </a:r>
            <a:r>
              <a:rPr lang="ru-RU" sz="1800" b="1" dirty="0"/>
              <a:t> </a:t>
            </a:r>
            <a:r>
              <a:rPr lang="ru-RU" sz="1800" dirty="0"/>
              <a:t>на </a:t>
            </a:r>
            <a:r>
              <a:rPr lang="ru-RU" sz="1800" b="1" dirty="0"/>
              <a:t>ВМ02</a:t>
            </a:r>
            <a:r>
              <a:rPr lang="ru-RU" sz="1800" dirty="0"/>
              <a:t>, установить </a:t>
            </a:r>
            <a:r>
              <a:rPr lang="en-US" sz="1800" b="1" dirty="0" err="1" smtClean="0"/>
              <a:t>Saltstack</a:t>
            </a:r>
            <a:r>
              <a:rPr lang="en-US" sz="1800" dirty="0" smtClean="0"/>
              <a:t> </a:t>
            </a:r>
            <a:r>
              <a:rPr lang="en-US" sz="1800" b="1" dirty="0"/>
              <a:t>Minion</a:t>
            </a:r>
            <a:r>
              <a:rPr lang="ru-RU" sz="1800" dirty="0"/>
              <a:t> на </a:t>
            </a:r>
            <a:r>
              <a:rPr lang="en-US" sz="1800" b="1" dirty="0"/>
              <a:t>BM</a:t>
            </a:r>
            <a:r>
              <a:rPr lang="ru-RU" sz="1800" b="1" dirty="0" smtClean="0"/>
              <a:t>01</a:t>
            </a:r>
            <a:r>
              <a:rPr lang="ru-RU" sz="1800" dirty="0" smtClean="0"/>
              <a:t>, настроить </a:t>
            </a:r>
            <a:r>
              <a:rPr lang="en-US" sz="1800" dirty="0"/>
              <a:t>Master</a:t>
            </a:r>
            <a:r>
              <a:rPr lang="ru-RU" sz="1800" dirty="0"/>
              <a:t> и </a:t>
            </a:r>
            <a:r>
              <a:rPr lang="en-US" sz="1800" dirty="0"/>
              <a:t>Minion</a:t>
            </a:r>
            <a:r>
              <a:rPr lang="ru-RU" sz="1800" dirty="0"/>
              <a:t> (редактирование </a:t>
            </a:r>
            <a:r>
              <a:rPr lang="ru-RU" sz="1800" b="1" dirty="0"/>
              <a:t>/</a:t>
            </a:r>
            <a:r>
              <a:rPr lang="en-US" sz="1800" b="1" dirty="0"/>
              <a:t>etc</a:t>
            </a:r>
            <a:r>
              <a:rPr lang="ru-RU" sz="1800" b="1" dirty="0"/>
              <a:t>/</a:t>
            </a:r>
            <a:r>
              <a:rPr lang="en-US" sz="1800" b="1" dirty="0"/>
              <a:t>salt</a:t>
            </a:r>
            <a:r>
              <a:rPr lang="ru-RU" sz="1800" b="1" dirty="0"/>
              <a:t>/</a:t>
            </a:r>
            <a:r>
              <a:rPr lang="en-US" sz="1800" b="1" dirty="0"/>
              <a:t>master</a:t>
            </a:r>
            <a:r>
              <a:rPr lang="ru-RU" sz="1800" b="1" dirty="0"/>
              <a:t> </a:t>
            </a:r>
            <a:r>
              <a:rPr lang="ru-RU" sz="1800" dirty="0"/>
              <a:t>– прописать </a:t>
            </a:r>
            <a:r>
              <a:rPr lang="en-US" sz="1800" dirty="0"/>
              <a:t>IP</a:t>
            </a:r>
            <a:r>
              <a:rPr lang="ru-RU" sz="1800" dirty="0"/>
              <a:t>, редактирование </a:t>
            </a:r>
            <a:r>
              <a:rPr lang="ru-RU" sz="1800" b="1" dirty="0"/>
              <a:t>/</a:t>
            </a:r>
            <a:r>
              <a:rPr lang="en-US" sz="1800" b="1" dirty="0"/>
              <a:t>etc</a:t>
            </a:r>
            <a:r>
              <a:rPr lang="ru-RU" sz="1800" b="1" dirty="0"/>
              <a:t>/</a:t>
            </a:r>
            <a:r>
              <a:rPr lang="en-US" sz="1800" b="1" dirty="0"/>
              <a:t>salt</a:t>
            </a:r>
            <a:r>
              <a:rPr lang="ru-RU" sz="1800" b="1" dirty="0"/>
              <a:t>/</a:t>
            </a:r>
            <a:r>
              <a:rPr lang="en-US" sz="1800" b="1" dirty="0"/>
              <a:t>minion</a:t>
            </a:r>
            <a:r>
              <a:rPr lang="ru-RU" sz="1800" b="1" dirty="0"/>
              <a:t> </a:t>
            </a:r>
            <a:r>
              <a:rPr lang="ru-RU" sz="1800" dirty="0"/>
              <a:t>– прописать </a:t>
            </a:r>
            <a:r>
              <a:rPr lang="en-US" sz="1800" dirty="0"/>
              <a:t>IP</a:t>
            </a:r>
            <a:r>
              <a:rPr lang="ru-RU" sz="1800" dirty="0"/>
              <a:t>, акцепт ключей, редактирование правил </a:t>
            </a:r>
            <a:r>
              <a:rPr lang="ru-RU" sz="1800" dirty="0" err="1"/>
              <a:t>файрвола</a:t>
            </a:r>
            <a:r>
              <a:rPr lang="ru-RU" sz="1800" dirty="0"/>
              <a:t> </a:t>
            </a:r>
            <a:r>
              <a:rPr lang="en-US" sz="1800" dirty="0" err="1"/>
              <a:t>ufw</a:t>
            </a:r>
            <a:r>
              <a:rPr lang="ru-RU" sz="1800" dirty="0" smtClean="0"/>
              <a:t>) – здесь и далее НЕКОТОРОЕ КОЛИЧЕСТВО СКРИНШОТОВ, на основные действия.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916832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Сервис </a:t>
            </a:r>
            <a:r>
              <a:rPr lang="en-US" sz="3200" dirty="0"/>
              <a:t>s</a:t>
            </a:r>
            <a:r>
              <a:rPr lang="en-US" sz="3200" dirty="0" smtClean="0"/>
              <a:t>alt-master </a:t>
            </a:r>
            <a:r>
              <a:rPr lang="ru-RU" sz="3200" dirty="0" smtClean="0"/>
              <a:t>работает на </a:t>
            </a:r>
            <a:r>
              <a:rPr lang="en-US" sz="3200" dirty="0" smtClean="0"/>
              <a:t>BM0</a:t>
            </a:r>
            <a:r>
              <a:rPr lang="ru-RU" sz="3200" dirty="0" smtClean="0"/>
              <a:t>2</a:t>
            </a:r>
            <a:endParaRPr lang="ru-RU" sz="3200" dirty="0"/>
          </a:p>
        </p:txBody>
      </p:sp>
      <p:pic>
        <p:nvPicPr>
          <p:cNvPr id="7" name="Рисунок 6" descr="Screenshot_MAS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492896"/>
            <a:ext cx="7812360" cy="4268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500</Words>
  <Application>Microsoft Office PowerPoint</Application>
  <PresentationFormat>Экран (4:3)</PresentationFormat>
  <Paragraphs>42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Кейс 4 - Решение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Переименовываем deb-пакет (файл) и переносим его в /srv/salt (там же будут лежать и скрипты *.sls)</vt:lpstr>
      <vt:lpstr>Создаем скрипт с помощью команды:  sudo nano /srv/salt/ copyfiles.sls  В скрипте прописываем два действия – перенос файла nginx-full.deb с Master (BM02) на Minion (BM01)  в /tmp + установка и старт nginx  на Minion (BM01) </vt:lpstr>
      <vt:lpstr>Запускаем скрипт на BM02 (Master) командой:  sudo salt '*' state.apply copyfiles И проверяем на BM01 (Minion) результат выполнения скрипта – обращаемся через браузер FireFox на адрес http://127.0.0.1 (localhost) – должна отобразиться стандартная веб-заглушка nginx </vt:lpstr>
      <vt:lpstr>Для изменения текста веб-страницы (заглушки) nginx со стандартного на «Hello Greenatom» пишем sls-скрипт /srv/salt/final.sls</vt:lpstr>
      <vt:lpstr>Слайд 17</vt:lpstr>
      <vt:lpstr>Проверяем на Minion (BM01) через веб-браузер FireFox на http://127.0.0.1</vt:lpstr>
      <vt:lpstr>Что можно улучшить?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20</cp:revision>
  <dcterms:created xsi:type="dcterms:W3CDTF">2023-04-27T15:14:33Z</dcterms:created>
  <dcterms:modified xsi:type="dcterms:W3CDTF">2023-04-27T16:52:09Z</dcterms:modified>
</cp:coreProperties>
</file>