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38"/>
  </p:notesMasterIdLst>
  <p:sldIdLst>
    <p:sldId id="256" r:id="rId2"/>
    <p:sldId id="258" r:id="rId3"/>
    <p:sldId id="259" r:id="rId4"/>
    <p:sldId id="261" r:id="rId5"/>
    <p:sldId id="324" r:id="rId6"/>
    <p:sldId id="269" r:id="rId7"/>
    <p:sldId id="266" r:id="rId8"/>
    <p:sldId id="265" r:id="rId9"/>
    <p:sldId id="325" r:id="rId10"/>
    <p:sldId id="276" r:id="rId11"/>
    <p:sldId id="317" r:id="rId12"/>
    <p:sldId id="316" r:id="rId13"/>
    <p:sldId id="318" r:id="rId14"/>
    <p:sldId id="319" r:id="rId15"/>
    <p:sldId id="330" r:id="rId16"/>
    <p:sldId id="320" r:id="rId17"/>
    <p:sldId id="321" r:id="rId18"/>
    <p:sldId id="331" r:id="rId19"/>
    <p:sldId id="323" r:id="rId20"/>
    <p:sldId id="334" r:id="rId21"/>
    <p:sldId id="333" r:id="rId22"/>
    <p:sldId id="335" r:id="rId23"/>
    <p:sldId id="338" r:id="rId24"/>
    <p:sldId id="337" r:id="rId25"/>
    <p:sldId id="342" r:id="rId26"/>
    <p:sldId id="344" r:id="rId27"/>
    <p:sldId id="343" r:id="rId28"/>
    <p:sldId id="345" r:id="rId29"/>
    <p:sldId id="346" r:id="rId30"/>
    <p:sldId id="340" r:id="rId31"/>
    <p:sldId id="332" r:id="rId32"/>
    <p:sldId id="322" r:id="rId33"/>
    <p:sldId id="347" r:id="rId34"/>
    <p:sldId id="348" r:id="rId35"/>
    <p:sldId id="349" r:id="rId36"/>
    <p:sldId id="272"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Presentation" id="{035E8061-72A4-4F0F-8D06-DDC4913601F5}">
          <p14:sldIdLst>
            <p14:sldId id="256"/>
            <p14:sldId id="258"/>
            <p14:sldId id="259"/>
            <p14:sldId id="261"/>
            <p14:sldId id="324"/>
            <p14:sldId id="269"/>
            <p14:sldId id="266"/>
            <p14:sldId id="265"/>
            <p14:sldId id="325"/>
            <p14:sldId id="276"/>
            <p14:sldId id="317"/>
            <p14:sldId id="316"/>
            <p14:sldId id="318"/>
            <p14:sldId id="319"/>
            <p14:sldId id="330"/>
            <p14:sldId id="320"/>
            <p14:sldId id="321"/>
            <p14:sldId id="331"/>
            <p14:sldId id="323"/>
          </p14:sldIdLst>
        </p14:section>
        <p14:section name="Presentation" id="{19484991-5E07-40D8-A3C4-C4D36764B2A1}">
          <p14:sldIdLst>
            <p14:sldId id="334"/>
            <p14:sldId id="333"/>
            <p14:sldId id="335"/>
            <p14:sldId id="338"/>
            <p14:sldId id="337"/>
            <p14:sldId id="342"/>
            <p14:sldId id="344"/>
            <p14:sldId id="343"/>
            <p14:sldId id="345"/>
            <p14:sldId id="346"/>
            <p14:sldId id="340"/>
            <p14:sldId id="332"/>
            <p14:sldId id="322"/>
            <p14:sldId id="347"/>
            <p14:sldId id="348"/>
            <p14:sldId id="349"/>
            <p14:sldId id="272"/>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1D924E-4235-4CB5-B9E7-65543A528CD5}">
  <a:tblStyle styleId="{B11D924E-4235-4CB5-B9E7-65543A528C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9226" autoAdjust="0"/>
  </p:normalViewPr>
  <p:slideViewPr>
    <p:cSldViewPr snapToGrid="0">
      <p:cViewPr varScale="1">
        <p:scale>
          <a:sx n="106" d="100"/>
          <a:sy n="106" d="100"/>
        </p:scale>
        <p:origin x="70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fad233110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fad233110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6"/>
        <p:cNvGrpSpPr/>
        <p:nvPr/>
      </p:nvGrpSpPr>
      <p:grpSpPr>
        <a:xfrm>
          <a:off x="0" y="0"/>
          <a:ext cx="0" cy="0"/>
          <a:chOff x="0" y="0"/>
          <a:chExt cx="0" cy="0"/>
        </a:xfrm>
      </p:grpSpPr>
      <p:sp>
        <p:nvSpPr>
          <p:cNvPr id="2247" name="Google Shape;2247;gf76327ca34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8" name="Google Shape;2248;gf76327ca34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287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fad2331100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fad2331100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01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6"/>
        <p:cNvGrpSpPr/>
        <p:nvPr/>
      </p:nvGrpSpPr>
      <p:grpSpPr>
        <a:xfrm>
          <a:off x="0" y="0"/>
          <a:ext cx="0" cy="0"/>
          <a:chOff x="0" y="0"/>
          <a:chExt cx="0" cy="0"/>
        </a:xfrm>
      </p:grpSpPr>
      <p:sp>
        <p:nvSpPr>
          <p:cNvPr id="2247" name="Google Shape;2247;gf76327ca34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8" name="Google Shape;2248;gf76327ca34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938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3"/>
        <p:cNvGrpSpPr/>
        <p:nvPr/>
      </p:nvGrpSpPr>
      <p:grpSpPr>
        <a:xfrm>
          <a:off x="0" y="0"/>
          <a:ext cx="0" cy="0"/>
          <a:chOff x="0" y="0"/>
          <a:chExt cx="0" cy="0"/>
        </a:xfrm>
      </p:grpSpPr>
      <p:sp>
        <p:nvSpPr>
          <p:cNvPr id="3244" name="Google Shape;3244;gcb675c3222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5" name="Google Shape;3245;gcb675c3222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2557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fad2331100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fad2331100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291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1"/>
        <p:cNvGrpSpPr/>
        <p:nvPr/>
      </p:nvGrpSpPr>
      <p:grpSpPr>
        <a:xfrm>
          <a:off x="0" y="0"/>
          <a:ext cx="0" cy="0"/>
          <a:chOff x="0" y="0"/>
          <a:chExt cx="0" cy="0"/>
        </a:xfrm>
      </p:grpSpPr>
      <p:sp>
        <p:nvSpPr>
          <p:cNvPr id="3202" name="Google Shape;3202;gcb675c3222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3" name="Google Shape;3203;gcb675c322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766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gcb675c3222_0_1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4" name="Google Shape;1664;gcb675c3222_0_1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104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f67d8f6e7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f67d8f6e7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7621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f67d8f6e7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f67d8f6e7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749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f67d8f6e7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f67d8f6e7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5932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fad2331100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fad2331100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f67d8f6e7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f67d8f6e7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832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f67d8f6e7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f67d8f6e7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580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f67d8f6e7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f67d8f6e7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471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f67d8f6e7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f67d8f6e7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2749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f67d8f6e7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f67d8f6e7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155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f67d8f6e7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f67d8f6e7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4970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f67d8f6e7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f67d8f6e7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1626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fad2331100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fad2331100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7803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3"/>
        <p:cNvGrpSpPr/>
        <p:nvPr/>
      </p:nvGrpSpPr>
      <p:grpSpPr>
        <a:xfrm>
          <a:off x="0" y="0"/>
          <a:ext cx="0" cy="0"/>
          <a:chOff x="0" y="0"/>
          <a:chExt cx="0" cy="0"/>
        </a:xfrm>
      </p:grpSpPr>
      <p:sp>
        <p:nvSpPr>
          <p:cNvPr id="3374" name="Google Shape;3374;gcb675c3222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5" name="Google Shape;3375;gcb675c3222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4439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3"/>
        <p:cNvGrpSpPr/>
        <p:nvPr/>
      </p:nvGrpSpPr>
      <p:grpSpPr>
        <a:xfrm>
          <a:off x="0" y="0"/>
          <a:ext cx="0" cy="0"/>
          <a:chOff x="0" y="0"/>
          <a:chExt cx="0" cy="0"/>
        </a:xfrm>
      </p:grpSpPr>
      <p:sp>
        <p:nvSpPr>
          <p:cNvPr id="3244" name="Google Shape;3244;gcb675c3222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5" name="Google Shape;3245;gcb675c3222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01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cb5b8cb8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cb5b8cb8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f67d8f6e7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f67d8f6e7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309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cb675c3222_0_1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cb675c3222_0_1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f67d8f6e7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f67d8f6e7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kern="100" dirty="0">
                <a:effectLst/>
                <a:latin typeface="Verdana" panose="020B0604030504040204" pitchFamily="34" charset="0"/>
                <a:ea typeface="Calibri" panose="020F0502020204030204" pitchFamily="34" charset="0"/>
                <a:cs typeface="Arial" panose="020B0604020202020204" pitchFamily="34" charset="0"/>
              </a:rPr>
              <a:t>Term deposit is one of the main pillars functions and services that banking systems provide to customers and is the main source of funds for investments and loans, so this analysis will provide some insights and patterns that will show the important parameters of customers to target them in next campaigns. </a:t>
            </a:r>
          </a:p>
          <a:p>
            <a:pPr marL="0" lvl="0" indent="0" rtl="0">
              <a:spcBef>
                <a:spcPts val="0"/>
              </a:spcBef>
              <a:spcAft>
                <a:spcPts val="0"/>
              </a:spcAft>
              <a:buNone/>
            </a:pPr>
            <a:endParaRPr lang="en-US" dirty="0">
              <a:latin typeface="Candara" panose="020E0502030303020204"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fad2331100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fad2331100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8125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f67d8f6e70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f67d8f6e70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f67d8f6e7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f67d8f6e7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7"/>
        <p:cNvGrpSpPr/>
        <p:nvPr/>
      </p:nvGrpSpPr>
      <p:grpSpPr>
        <a:xfrm>
          <a:off x="0" y="0"/>
          <a:ext cx="0" cy="0"/>
          <a:chOff x="0" y="0"/>
          <a:chExt cx="0" cy="0"/>
        </a:xfrm>
      </p:grpSpPr>
      <p:sp>
        <p:nvSpPr>
          <p:cNvPr id="1598" name="Google Shape;1598;gcb675c3222_0_1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9" name="Google Shape;1599;gcb675c3222_0_1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fad2331100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fad2331100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495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143475" y="1007600"/>
            <a:ext cx="4280400" cy="26487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Clr>
                <a:srgbClr val="191919"/>
              </a:buClr>
              <a:buSzPts val="5200"/>
              <a:buNone/>
              <a:defRPr sz="8500">
                <a:solidFill>
                  <a:srgbClr val="191919"/>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185589" y="3581675"/>
            <a:ext cx="42804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BLANK_1_1_1_1_1_1_1_1_1">
    <p:spTree>
      <p:nvGrpSpPr>
        <p:cNvPr id="1" name="Shape 701"/>
        <p:cNvGrpSpPr/>
        <p:nvPr/>
      </p:nvGrpSpPr>
      <p:grpSpPr>
        <a:xfrm>
          <a:off x="0" y="0"/>
          <a:ext cx="0" cy="0"/>
          <a:chOff x="0" y="0"/>
          <a:chExt cx="0" cy="0"/>
        </a:xfrm>
      </p:grpSpPr>
      <p:sp>
        <p:nvSpPr>
          <p:cNvPr id="702" name="Google Shape;702;p42"/>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2"/>
          <p:cNvSpPr txBox="1">
            <a:spLocks noGrp="1"/>
          </p:cNvSpPr>
          <p:nvPr>
            <p:ph type="title" hasCustomPrompt="1"/>
          </p:nvPr>
        </p:nvSpPr>
        <p:spPr>
          <a:xfrm>
            <a:off x="2330775" y="616200"/>
            <a:ext cx="4482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05" name="Google Shape;705;p42"/>
          <p:cNvSpPr txBox="1">
            <a:spLocks noGrp="1"/>
          </p:cNvSpPr>
          <p:nvPr>
            <p:ph type="subTitle" idx="1"/>
          </p:nvPr>
        </p:nvSpPr>
        <p:spPr>
          <a:xfrm>
            <a:off x="2330775" y="1322227"/>
            <a:ext cx="4482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6" name="Google Shape;706;p42"/>
          <p:cNvSpPr txBox="1">
            <a:spLocks noGrp="1"/>
          </p:cNvSpPr>
          <p:nvPr>
            <p:ph type="title" idx="2" hasCustomPrompt="1"/>
          </p:nvPr>
        </p:nvSpPr>
        <p:spPr>
          <a:xfrm>
            <a:off x="2330775" y="1996142"/>
            <a:ext cx="4482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07" name="Google Shape;707;p42"/>
          <p:cNvSpPr txBox="1">
            <a:spLocks noGrp="1"/>
          </p:cNvSpPr>
          <p:nvPr>
            <p:ph type="subTitle" idx="3"/>
          </p:nvPr>
        </p:nvSpPr>
        <p:spPr>
          <a:xfrm>
            <a:off x="2330775" y="2702169"/>
            <a:ext cx="4482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8" name="Google Shape;708;p42"/>
          <p:cNvSpPr txBox="1">
            <a:spLocks noGrp="1"/>
          </p:cNvSpPr>
          <p:nvPr>
            <p:ph type="title" idx="4" hasCustomPrompt="1"/>
          </p:nvPr>
        </p:nvSpPr>
        <p:spPr>
          <a:xfrm>
            <a:off x="2330775" y="3376096"/>
            <a:ext cx="4482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09" name="Google Shape;709;p42"/>
          <p:cNvSpPr txBox="1">
            <a:spLocks noGrp="1"/>
          </p:cNvSpPr>
          <p:nvPr>
            <p:ph type="subTitle" idx="5"/>
          </p:nvPr>
        </p:nvSpPr>
        <p:spPr>
          <a:xfrm>
            <a:off x="2330775" y="4082124"/>
            <a:ext cx="4482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10" name="Google Shape;710;p42"/>
          <p:cNvGrpSpPr/>
          <p:nvPr/>
        </p:nvGrpSpPr>
        <p:grpSpPr>
          <a:xfrm>
            <a:off x="1006471" y="882372"/>
            <a:ext cx="7210310" cy="3299075"/>
            <a:chOff x="1006471" y="882372"/>
            <a:chExt cx="7210310" cy="3299075"/>
          </a:xfrm>
        </p:grpSpPr>
        <p:sp>
          <p:nvSpPr>
            <p:cNvPr id="711" name="Google Shape;711;p42"/>
            <p:cNvSpPr/>
            <p:nvPr/>
          </p:nvSpPr>
          <p:spPr>
            <a:xfrm>
              <a:off x="1006471" y="10776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2"/>
            <p:cNvSpPr/>
            <p:nvPr/>
          </p:nvSpPr>
          <p:spPr>
            <a:xfrm>
              <a:off x="1662649" y="2330432"/>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2"/>
            <p:cNvSpPr/>
            <p:nvPr/>
          </p:nvSpPr>
          <p:spPr>
            <a:xfrm>
              <a:off x="8047856" y="26195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2"/>
            <p:cNvSpPr/>
            <p:nvPr/>
          </p:nvSpPr>
          <p:spPr>
            <a:xfrm>
              <a:off x="7752292" y="40348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2"/>
            <p:cNvSpPr/>
            <p:nvPr/>
          </p:nvSpPr>
          <p:spPr>
            <a:xfrm>
              <a:off x="7769576" y="88237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42"/>
            <p:cNvGrpSpPr/>
            <p:nvPr/>
          </p:nvGrpSpPr>
          <p:grpSpPr>
            <a:xfrm>
              <a:off x="1495921" y="4058255"/>
              <a:ext cx="99806" cy="99809"/>
              <a:chOff x="3688596" y="3879680"/>
              <a:chExt cx="99806" cy="99809"/>
            </a:xfrm>
          </p:grpSpPr>
          <p:sp>
            <p:nvSpPr>
              <p:cNvPr id="717" name="Google Shape;717;p42"/>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2"/>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42"/>
            <p:cNvSpPr/>
            <p:nvPr/>
          </p:nvSpPr>
          <p:spPr>
            <a:xfrm flipH="1">
              <a:off x="6615371" y="26495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2"/>
            <p:cNvSpPr/>
            <p:nvPr/>
          </p:nvSpPr>
          <p:spPr>
            <a:xfrm flipH="1">
              <a:off x="2680390" y="2146843"/>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_1_1_1_1">
    <p:spTree>
      <p:nvGrpSpPr>
        <p:cNvPr id="1" name="Shape 766"/>
        <p:cNvGrpSpPr/>
        <p:nvPr/>
      </p:nvGrpSpPr>
      <p:grpSpPr>
        <a:xfrm>
          <a:off x="0" y="0"/>
          <a:ext cx="0" cy="0"/>
          <a:chOff x="0" y="0"/>
          <a:chExt cx="0" cy="0"/>
        </a:xfrm>
      </p:grpSpPr>
      <p:sp>
        <p:nvSpPr>
          <p:cNvPr id="767" name="Google Shape;767;p45"/>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_1_1_1_1">
    <p:spTree>
      <p:nvGrpSpPr>
        <p:cNvPr id="1" name="Shape 769"/>
        <p:cNvGrpSpPr/>
        <p:nvPr/>
      </p:nvGrpSpPr>
      <p:grpSpPr>
        <a:xfrm>
          <a:off x="0" y="0"/>
          <a:ext cx="0" cy="0"/>
          <a:chOff x="0" y="0"/>
          <a:chExt cx="0" cy="0"/>
        </a:xfrm>
      </p:grpSpPr>
      <p:sp>
        <p:nvSpPr>
          <p:cNvPr id="770" name="Google Shape;770;p46"/>
          <p:cNvSpPr/>
          <p:nvPr/>
        </p:nvSpPr>
        <p:spPr>
          <a:xfrm>
            <a:off x="-53050" y="-21900"/>
            <a:ext cx="9250200" cy="518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1_1_1_1_1_1_1_1_1_1_1_1">
    <p:spTree>
      <p:nvGrpSpPr>
        <p:cNvPr id="1" name="Shape 772"/>
        <p:cNvGrpSpPr/>
        <p:nvPr/>
      </p:nvGrpSpPr>
      <p:grpSpPr>
        <a:xfrm>
          <a:off x="0" y="0"/>
          <a:ext cx="0" cy="0"/>
          <a:chOff x="0" y="0"/>
          <a:chExt cx="0" cy="0"/>
        </a:xfrm>
      </p:grpSpPr>
      <p:sp>
        <p:nvSpPr>
          <p:cNvPr id="773" name="Google Shape;773;p47"/>
          <p:cNvSpPr/>
          <p:nvPr/>
        </p:nvSpPr>
        <p:spPr>
          <a:xfrm>
            <a:off x="-53100" y="-21900"/>
            <a:ext cx="9250200" cy="518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7"/>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BLANK_1_1_1_1_1_1_1_1_1_1_1_1_1_1">
    <p:spTree>
      <p:nvGrpSpPr>
        <p:cNvPr id="1" name="Shape 775"/>
        <p:cNvGrpSpPr/>
        <p:nvPr/>
      </p:nvGrpSpPr>
      <p:grpSpPr>
        <a:xfrm>
          <a:off x="0" y="0"/>
          <a:ext cx="0" cy="0"/>
          <a:chOff x="0" y="0"/>
          <a:chExt cx="0" cy="0"/>
        </a:xfrm>
      </p:grpSpPr>
      <p:sp>
        <p:nvSpPr>
          <p:cNvPr id="776" name="Google Shape;776;p48"/>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4">
  <p:cSld name="BLANK_1_1_1_1_1_1_1_1_1_1_1_1_1_1_1">
    <p:spTree>
      <p:nvGrpSpPr>
        <p:cNvPr id="1" name="Shape 778"/>
        <p:cNvGrpSpPr/>
        <p:nvPr/>
      </p:nvGrpSpPr>
      <p:grpSpPr>
        <a:xfrm>
          <a:off x="0" y="0"/>
          <a:ext cx="0" cy="0"/>
          <a:chOff x="0" y="0"/>
          <a:chExt cx="0" cy="0"/>
        </a:xfrm>
      </p:grpSpPr>
      <p:sp>
        <p:nvSpPr>
          <p:cNvPr id="779" name="Google Shape;779;p49"/>
          <p:cNvSpPr/>
          <p:nvPr/>
        </p:nvSpPr>
        <p:spPr>
          <a:xfrm>
            <a:off x="-53050" y="-21900"/>
            <a:ext cx="9250200" cy="518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23"/>
        <p:cNvGrpSpPr/>
        <p:nvPr/>
      </p:nvGrpSpPr>
      <p:grpSpPr>
        <a:xfrm>
          <a:off x="0" y="0"/>
          <a:ext cx="0" cy="0"/>
          <a:chOff x="0" y="0"/>
          <a:chExt cx="0" cy="0"/>
        </a:xfrm>
      </p:grpSpPr>
      <p:sp>
        <p:nvSpPr>
          <p:cNvPr id="224" name="Google Shape;224;p16"/>
          <p:cNvSpPr/>
          <p:nvPr/>
        </p:nvSpPr>
        <p:spPr>
          <a:xfrm>
            <a:off x="-53050" y="-21900"/>
            <a:ext cx="9250200" cy="518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txBox="1">
            <a:spLocks noGrp="1"/>
          </p:cNvSpPr>
          <p:nvPr>
            <p:ph type="title"/>
          </p:nvPr>
        </p:nvSpPr>
        <p:spPr>
          <a:xfrm>
            <a:off x="720000" y="681325"/>
            <a:ext cx="6035700" cy="18135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7" name="Google Shape;227;p16"/>
          <p:cNvSpPr txBox="1">
            <a:spLocks noGrp="1"/>
          </p:cNvSpPr>
          <p:nvPr>
            <p:ph type="title" idx="2" hasCustomPrompt="1"/>
          </p:nvPr>
        </p:nvSpPr>
        <p:spPr>
          <a:xfrm>
            <a:off x="5814025" y="2879250"/>
            <a:ext cx="25236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6000"/>
              <a:buNone/>
              <a:defRPr sz="15000" b="0">
                <a:solidFill>
                  <a:schemeClr val="accent2"/>
                </a:solidFill>
              </a:defRPr>
            </a:lvl1pPr>
            <a:lvl2pPr lvl="1" algn="ctr" rtl="0">
              <a:spcBef>
                <a:spcPts val="0"/>
              </a:spcBef>
              <a:spcAft>
                <a:spcPts val="0"/>
              </a:spcAft>
              <a:buClr>
                <a:schemeClr val="accent2"/>
              </a:buClr>
              <a:buSzPts val="6000"/>
              <a:buNone/>
              <a:defRPr sz="6000">
                <a:solidFill>
                  <a:schemeClr val="accent2"/>
                </a:solidFill>
              </a:defRPr>
            </a:lvl2pPr>
            <a:lvl3pPr lvl="2" algn="ctr" rtl="0">
              <a:spcBef>
                <a:spcPts val="0"/>
              </a:spcBef>
              <a:spcAft>
                <a:spcPts val="0"/>
              </a:spcAft>
              <a:buClr>
                <a:schemeClr val="accent2"/>
              </a:buClr>
              <a:buSzPts val="6000"/>
              <a:buNone/>
              <a:defRPr sz="6000">
                <a:solidFill>
                  <a:schemeClr val="accent2"/>
                </a:solidFill>
              </a:defRPr>
            </a:lvl3pPr>
            <a:lvl4pPr lvl="3" algn="ctr" rtl="0">
              <a:spcBef>
                <a:spcPts val="0"/>
              </a:spcBef>
              <a:spcAft>
                <a:spcPts val="0"/>
              </a:spcAft>
              <a:buClr>
                <a:schemeClr val="accent2"/>
              </a:buClr>
              <a:buSzPts val="6000"/>
              <a:buNone/>
              <a:defRPr sz="6000">
                <a:solidFill>
                  <a:schemeClr val="accent2"/>
                </a:solidFill>
              </a:defRPr>
            </a:lvl4pPr>
            <a:lvl5pPr lvl="4" algn="ctr" rtl="0">
              <a:spcBef>
                <a:spcPts val="0"/>
              </a:spcBef>
              <a:spcAft>
                <a:spcPts val="0"/>
              </a:spcAft>
              <a:buClr>
                <a:schemeClr val="accent2"/>
              </a:buClr>
              <a:buSzPts val="6000"/>
              <a:buNone/>
              <a:defRPr sz="6000">
                <a:solidFill>
                  <a:schemeClr val="accent2"/>
                </a:solidFill>
              </a:defRPr>
            </a:lvl5pPr>
            <a:lvl6pPr lvl="5" algn="ctr" rtl="0">
              <a:spcBef>
                <a:spcPts val="0"/>
              </a:spcBef>
              <a:spcAft>
                <a:spcPts val="0"/>
              </a:spcAft>
              <a:buClr>
                <a:schemeClr val="accent2"/>
              </a:buClr>
              <a:buSzPts val="6000"/>
              <a:buNone/>
              <a:defRPr sz="6000">
                <a:solidFill>
                  <a:schemeClr val="accent2"/>
                </a:solidFill>
              </a:defRPr>
            </a:lvl6pPr>
            <a:lvl7pPr lvl="6" algn="ctr" rtl="0">
              <a:spcBef>
                <a:spcPts val="0"/>
              </a:spcBef>
              <a:spcAft>
                <a:spcPts val="0"/>
              </a:spcAft>
              <a:buClr>
                <a:schemeClr val="accent2"/>
              </a:buClr>
              <a:buSzPts val="6000"/>
              <a:buNone/>
              <a:defRPr sz="6000">
                <a:solidFill>
                  <a:schemeClr val="accent2"/>
                </a:solidFill>
              </a:defRPr>
            </a:lvl7pPr>
            <a:lvl8pPr lvl="7" algn="ctr" rtl="0">
              <a:spcBef>
                <a:spcPts val="0"/>
              </a:spcBef>
              <a:spcAft>
                <a:spcPts val="0"/>
              </a:spcAft>
              <a:buClr>
                <a:schemeClr val="accent2"/>
              </a:buClr>
              <a:buSzPts val="6000"/>
              <a:buNone/>
              <a:defRPr sz="6000">
                <a:solidFill>
                  <a:schemeClr val="accent2"/>
                </a:solidFill>
              </a:defRPr>
            </a:lvl8pPr>
            <a:lvl9pPr lvl="8" algn="ctr" rtl="0">
              <a:spcBef>
                <a:spcPts val="0"/>
              </a:spcBef>
              <a:spcAft>
                <a:spcPts val="0"/>
              </a:spcAft>
              <a:buClr>
                <a:schemeClr val="accent2"/>
              </a:buClr>
              <a:buSzPts val="6000"/>
              <a:buNone/>
              <a:defRPr sz="6000">
                <a:solidFill>
                  <a:schemeClr val="accent2"/>
                </a:solidFill>
              </a:defRPr>
            </a:lvl9pPr>
          </a:lstStyle>
          <a:p>
            <a:r>
              <a:t>xx%</a:t>
            </a:r>
          </a:p>
        </p:txBody>
      </p:sp>
      <p:sp>
        <p:nvSpPr>
          <p:cNvPr id="228" name="Google Shape;228;p16"/>
          <p:cNvSpPr txBox="1">
            <a:spLocks noGrp="1"/>
          </p:cNvSpPr>
          <p:nvPr>
            <p:ph type="subTitle" idx="1"/>
          </p:nvPr>
        </p:nvSpPr>
        <p:spPr>
          <a:xfrm>
            <a:off x="787175" y="2317500"/>
            <a:ext cx="28884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29" name="Google Shape;229;p16"/>
          <p:cNvGrpSpPr/>
          <p:nvPr/>
        </p:nvGrpSpPr>
        <p:grpSpPr>
          <a:xfrm>
            <a:off x="670096" y="909844"/>
            <a:ext cx="7896403" cy="2860058"/>
            <a:chOff x="670096" y="909844"/>
            <a:chExt cx="7896403" cy="2860058"/>
          </a:xfrm>
        </p:grpSpPr>
        <p:grpSp>
          <p:nvGrpSpPr>
            <p:cNvPr id="230" name="Google Shape;230;p16"/>
            <p:cNvGrpSpPr/>
            <p:nvPr/>
          </p:nvGrpSpPr>
          <p:grpSpPr>
            <a:xfrm>
              <a:off x="670096" y="909844"/>
              <a:ext cx="7896403" cy="2860058"/>
              <a:chOff x="670096" y="909844"/>
              <a:chExt cx="7896403" cy="2860058"/>
            </a:xfrm>
          </p:grpSpPr>
          <p:sp>
            <p:nvSpPr>
              <p:cNvPr id="231" name="Google Shape;231;p16"/>
              <p:cNvSpPr/>
              <p:nvPr/>
            </p:nvSpPr>
            <p:spPr>
              <a:xfrm>
                <a:off x="7963671" y="24180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4925049" y="3610169"/>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5355123" y="9098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8424001" y="35795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16"/>
              <p:cNvGrpSpPr/>
              <p:nvPr/>
            </p:nvGrpSpPr>
            <p:grpSpPr>
              <a:xfrm>
                <a:off x="670096" y="3601405"/>
                <a:ext cx="99806" cy="99809"/>
                <a:chOff x="3688596" y="3879680"/>
                <a:chExt cx="99806" cy="99809"/>
              </a:xfrm>
            </p:grpSpPr>
            <p:sp>
              <p:nvSpPr>
                <p:cNvPr id="236" name="Google Shape;236;p1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6"/>
              <p:cNvSpPr/>
              <p:nvPr/>
            </p:nvSpPr>
            <p:spPr>
              <a:xfrm flipH="1">
                <a:off x="5857877" y="28792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6"/>
            <p:cNvSpPr/>
            <p:nvPr/>
          </p:nvSpPr>
          <p:spPr>
            <a:xfrm>
              <a:off x="7004576" y="21739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7574242" y="13523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61161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720000" y="681325"/>
            <a:ext cx="3713400" cy="1770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3600"/>
              <a:buNone/>
              <a:defRPr sz="60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5000" b="0">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808900" y="2451625"/>
            <a:ext cx="27777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 name="Google Shape;18;p3"/>
          <p:cNvGrpSpPr/>
          <p:nvPr/>
        </p:nvGrpSpPr>
        <p:grpSpPr>
          <a:xfrm>
            <a:off x="720006" y="883338"/>
            <a:ext cx="8128549" cy="3770017"/>
            <a:chOff x="720006" y="883338"/>
            <a:chExt cx="8128549" cy="3770017"/>
          </a:xfrm>
        </p:grpSpPr>
        <p:grpSp>
          <p:nvGrpSpPr>
            <p:cNvPr id="19" name="Google Shape;19;p3"/>
            <p:cNvGrpSpPr/>
            <p:nvPr/>
          </p:nvGrpSpPr>
          <p:grpSpPr>
            <a:xfrm>
              <a:off x="720006" y="883338"/>
              <a:ext cx="8128549" cy="3770017"/>
              <a:chOff x="720006" y="883338"/>
              <a:chExt cx="8128549" cy="3770017"/>
            </a:xfrm>
          </p:grpSpPr>
          <p:sp>
            <p:nvSpPr>
              <p:cNvPr id="20" name="Google Shape;20;p3"/>
              <p:cNvSpPr/>
              <p:nvPr/>
            </p:nvSpPr>
            <p:spPr>
              <a:xfrm>
                <a:off x="3413808" y="29017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374676" y="1292243"/>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20006" y="34273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176148" y="33856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3"/>
              <p:cNvGrpSpPr/>
              <p:nvPr/>
            </p:nvGrpSpPr>
            <p:grpSpPr>
              <a:xfrm>
                <a:off x="8011621" y="2521842"/>
                <a:ext cx="99806" cy="99809"/>
                <a:chOff x="3688596" y="3879680"/>
                <a:chExt cx="99806" cy="99809"/>
              </a:xfrm>
            </p:grpSpPr>
            <p:sp>
              <p:nvSpPr>
                <p:cNvPr id="25" name="Google Shape;25;p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3"/>
              <p:cNvSpPr/>
              <p:nvPr/>
            </p:nvSpPr>
            <p:spPr>
              <a:xfrm>
                <a:off x="6809951" y="194340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86881" y="8833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flipH="1">
                <a:off x="4920296" y="40438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1908477" y="4553643"/>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3"/>
            <p:cNvSpPr/>
            <p:nvPr/>
          </p:nvSpPr>
          <p:spPr>
            <a:xfrm>
              <a:off x="4540873" y="34948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5618442" y="263259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7"/>
        <p:cNvGrpSpPr/>
        <p:nvPr/>
      </p:nvGrpSpPr>
      <p:grpSpPr>
        <a:xfrm>
          <a:off x="0" y="0"/>
          <a:ext cx="0" cy="0"/>
          <a:chOff x="0" y="0"/>
          <a:chExt cx="0" cy="0"/>
        </a:xfrm>
      </p:grpSpPr>
      <p:sp>
        <p:nvSpPr>
          <p:cNvPr id="98" name="Google Shape;98;p8"/>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01" name="Google Shape;101;p8"/>
          <p:cNvGrpSpPr/>
          <p:nvPr/>
        </p:nvGrpSpPr>
        <p:grpSpPr>
          <a:xfrm>
            <a:off x="892748" y="782638"/>
            <a:ext cx="6910108" cy="3663376"/>
            <a:chOff x="892748" y="782638"/>
            <a:chExt cx="6910108" cy="3663376"/>
          </a:xfrm>
        </p:grpSpPr>
        <p:grpSp>
          <p:nvGrpSpPr>
            <p:cNvPr id="102" name="Google Shape;102;p8"/>
            <p:cNvGrpSpPr/>
            <p:nvPr/>
          </p:nvGrpSpPr>
          <p:grpSpPr>
            <a:xfrm>
              <a:off x="892748" y="782638"/>
              <a:ext cx="6910108" cy="3663376"/>
              <a:chOff x="892748" y="782638"/>
              <a:chExt cx="6910108" cy="3663376"/>
            </a:xfrm>
          </p:grpSpPr>
          <p:grpSp>
            <p:nvGrpSpPr>
              <p:cNvPr id="103" name="Google Shape;103;p8"/>
              <p:cNvGrpSpPr/>
              <p:nvPr/>
            </p:nvGrpSpPr>
            <p:grpSpPr>
              <a:xfrm>
                <a:off x="1565143" y="782638"/>
                <a:ext cx="6237713" cy="3663376"/>
                <a:chOff x="1565143" y="782638"/>
                <a:chExt cx="6237713" cy="3663376"/>
              </a:xfrm>
            </p:grpSpPr>
            <p:sp>
              <p:nvSpPr>
                <p:cNvPr id="104" name="Google Shape;104;p8"/>
                <p:cNvSpPr/>
                <p:nvPr/>
              </p:nvSpPr>
              <p:spPr>
                <a:xfrm>
                  <a:off x="6326646" y="43462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7633931" y="186428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1565143" y="12224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2673967" y="78923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8"/>
                <p:cNvGrpSpPr/>
                <p:nvPr/>
              </p:nvGrpSpPr>
              <p:grpSpPr>
                <a:xfrm>
                  <a:off x="3196746" y="4090105"/>
                  <a:ext cx="99806" cy="99809"/>
                  <a:chOff x="3688596" y="3879680"/>
                  <a:chExt cx="99806" cy="99809"/>
                </a:xfrm>
              </p:grpSpPr>
              <p:sp>
                <p:nvSpPr>
                  <p:cNvPr id="109" name="Google Shape;109;p8"/>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8"/>
                <p:cNvSpPr/>
                <p:nvPr/>
              </p:nvSpPr>
              <p:spPr>
                <a:xfrm>
                  <a:off x="5044281" y="7826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flipH="1">
                  <a:off x="7157452" y="30526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8"/>
              <p:cNvSpPr/>
              <p:nvPr/>
            </p:nvSpPr>
            <p:spPr>
              <a:xfrm>
                <a:off x="892748" y="21994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8"/>
            <p:cNvSpPr/>
            <p:nvPr/>
          </p:nvSpPr>
          <p:spPr>
            <a:xfrm>
              <a:off x="7531901" y="11635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5"/>
        <p:cNvGrpSpPr/>
        <p:nvPr/>
      </p:nvGrpSpPr>
      <p:grpSpPr>
        <a:xfrm>
          <a:off x="0" y="0"/>
          <a:ext cx="0" cy="0"/>
          <a:chOff x="0" y="0"/>
          <a:chExt cx="0" cy="0"/>
        </a:xfrm>
      </p:grpSpPr>
      <p:sp>
        <p:nvSpPr>
          <p:cNvPr id="116" name="Google Shape;116;p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txBox="1">
            <a:spLocks noGrp="1"/>
          </p:cNvSpPr>
          <p:nvPr>
            <p:ph type="title"/>
          </p:nvPr>
        </p:nvSpPr>
        <p:spPr>
          <a:xfrm>
            <a:off x="3156400" y="1683438"/>
            <a:ext cx="2831100" cy="7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 name="Google Shape;118;p9"/>
          <p:cNvSpPr txBox="1">
            <a:spLocks noGrp="1"/>
          </p:cNvSpPr>
          <p:nvPr>
            <p:ph type="subTitle" idx="1"/>
          </p:nvPr>
        </p:nvSpPr>
        <p:spPr>
          <a:xfrm>
            <a:off x="2215775" y="2425050"/>
            <a:ext cx="4712700" cy="120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9"/>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9"/>
          <p:cNvGrpSpPr/>
          <p:nvPr/>
        </p:nvGrpSpPr>
        <p:grpSpPr>
          <a:xfrm>
            <a:off x="485951" y="490092"/>
            <a:ext cx="7775897" cy="3768771"/>
            <a:chOff x="485951" y="490092"/>
            <a:chExt cx="7775897" cy="3768771"/>
          </a:xfrm>
        </p:grpSpPr>
        <p:grpSp>
          <p:nvGrpSpPr>
            <p:cNvPr id="121" name="Google Shape;121;p9"/>
            <p:cNvGrpSpPr/>
            <p:nvPr/>
          </p:nvGrpSpPr>
          <p:grpSpPr>
            <a:xfrm>
              <a:off x="1223481" y="490092"/>
              <a:ext cx="6384146" cy="3768771"/>
              <a:chOff x="1223481" y="490092"/>
              <a:chExt cx="6384146" cy="3768771"/>
            </a:xfrm>
          </p:grpSpPr>
          <p:sp>
            <p:nvSpPr>
              <p:cNvPr id="122" name="Google Shape;122;p9"/>
              <p:cNvSpPr/>
              <p:nvPr/>
            </p:nvSpPr>
            <p:spPr>
              <a:xfrm>
                <a:off x="4235683" y="4090560"/>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2292371" y="490092"/>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7180399" y="6337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1223481" y="14111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9"/>
              <p:cNvGrpSpPr/>
              <p:nvPr/>
            </p:nvGrpSpPr>
            <p:grpSpPr>
              <a:xfrm>
                <a:off x="2014096" y="4159055"/>
                <a:ext cx="99806" cy="99809"/>
                <a:chOff x="3688596" y="3879680"/>
                <a:chExt cx="99806" cy="99809"/>
              </a:xfrm>
            </p:grpSpPr>
            <p:sp>
              <p:nvSpPr>
                <p:cNvPr id="127" name="Google Shape;127;p9"/>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9"/>
              <p:cNvSpPr/>
              <p:nvPr/>
            </p:nvSpPr>
            <p:spPr>
              <a:xfrm flipH="1">
                <a:off x="7507821" y="37567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9"/>
            <p:cNvSpPr/>
            <p:nvPr/>
          </p:nvSpPr>
          <p:spPr>
            <a:xfrm>
              <a:off x="485951" y="29672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8084792" y="1962518"/>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8" name="Google Shape;158;p13"/>
          <p:cNvSpPr txBox="1">
            <a:spLocks noGrp="1"/>
          </p:cNvSpPr>
          <p:nvPr>
            <p:ph type="title" idx="2"/>
          </p:nvPr>
        </p:nvSpPr>
        <p:spPr>
          <a:xfrm>
            <a:off x="720000" y="1640842"/>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9" name="Google Shape;159;p13"/>
          <p:cNvSpPr txBox="1">
            <a:spLocks noGrp="1"/>
          </p:cNvSpPr>
          <p:nvPr>
            <p:ph type="title" idx="3" hasCustomPrompt="1"/>
          </p:nvPr>
        </p:nvSpPr>
        <p:spPr>
          <a:xfrm>
            <a:off x="7200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3"/>
          <p:cNvSpPr txBox="1">
            <a:spLocks noGrp="1"/>
          </p:cNvSpPr>
          <p:nvPr>
            <p:ph type="subTitle" idx="1"/>
          </p:nvPr>
        </p:nvSpPr>
        <p:spPr>
          <a:xfrm>
            <a:off x="720000" y="233666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1" name="Google Shape;161;p13"/>
          <p:cNvSpPr txBox="1">
            <a:spLocks noGrp="1"/>
          </p:cNvSpPr>
          <p:nvPr>
            <p:ph type="title" idx="4"/>
          </p:nvPr>
        </p:nvSpPr>
        <p:spPr>
          <a:xfrm>
            <a:off x="3403800" y="1640817"/>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2" name="Google Shape;162;p13"/>
          <p:cNvSpPr txBox="1">
            <a:spLocks noGrp="1"/>
          </p:cNvSpPr>
          <p:nvPr>
            <p:ph type="title" idx="5" hasCustomPrompt="1"/>
          </p:nvPr>
        </p:nvSpPr>
        <p:spPr>
          <a:xfrm>
            <a:off x="34038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3"/>
          <p:cNvSpPr txBox="1">
            <a:spLocks noGrp="1"/>
          </p:cNvSpPr>
          <p:nvPr>
            <p:ph type="subTitle" idx="6"/>
          </p:nvPr>
        </p:nvSpPr>
        <p:spPr>
          <a:xfrm>
            <a:off x="3403800" y="2303049"/>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4" name="Google Shape;164;p13"/>
          <p:cNvSpPr txBox="1">
            <a:spLocks noGrp="1"/>
          </p:cNvSpPr>
          <p:nvPr>
            <p:ph type="title" idx="7"/>
          </p:nvPr>
        </p:nvSpPr>
        <p:spPr>
          <a:xfrm>
            <a:off x="6087600" y="1640836"/>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5" name="Google Shape;165;p13"/>
          <p:cNvSpPr txBox="1">
            <a:spLocks noGrp="1"/>
          </p:cNvSpPr>
          <p:nvPr>
            <p:ph type="title" idx="8" hasCustomPrompt="1"/>
          </p:nvPr>
        </p:nvSpPr>
        <p:spPr>
          <a:xfrm>
            <a:off x="60876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6" name="Google Shape;166;p13"/>
          <p:cNvSpPr txBox="1">
            <a:spLocks noGrp="1"/>
          </p:cNvSpPr>
          <p:nvPr>
            <p:ph type="subTitle" idx="9"/>
          </p:nvPr>
        </p:nvSpPr>
        <p:spPr>
          <a:xfrm>
            <a:off x="6087600" y="2303049"/>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7" name="Google Shape;167;p13"/>
          <p:cNvSpPr txBox="1">
            <a:spLocks noGrp="1"/>
          </p:cNvSpPr>
          <p:nvPr>
            <p:ph type="title" idx="13"/>
          </p:nvPr>
        </p:nvSpPr>
        <p:spPr>
          <a:xfrm>
            <a:off x="720000" y="3444928"/>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8" name="Google Shape;168;p13"/>
          <p:cNvSpPr txBox="1">
            <a:spLocks noGrp="1"/>
          </p:cNvSpPr>
          <p:nvPr>
            <p:ph type="title" idx="14" hasCustomPrompt="1"/>
          </p:nvPr>
        </p:nvSpPr>
        <p:spPr>
          <a:xfrm>
            <a:off x="7200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3"/>
          <p:cNvSpPr txBox="1">
            <a:spLocks noGrp="1"/>
          </p:cNvSpPr>
          <p:nvPr>
            <p:ph type="subTitle" idx="15"/>
          </p:nvPr>
        </p:nvSpPr>
        <p:spPr>
          <a:xfrm>
            <a:off x="720000" y="4140778"/>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0" name="Google Shape;170;p13"/>
          <p:cNvSpPr txBox="1">
            <a:spLocks noGrp="1"/>
          </p:cNvSpPr>
          <p:nvPr>
            <p:ph type="title" idx="16"/>
          </p:nvPr>
        </p:nvSpPr>
        <p:spPr>
          <a:xfrm>
            <a:off x="3403800" y="3444928"/>
            <a:ext cx="2375700" cy="716700"/>
          </a:xfrm>
          <a:prstGeom prst="rect">
            <a:avLst/>
          </a:prstGeom>
        </p:spPr>
        <p:txBody>
          <a:bodyPr spcFirstLastPara="1" wrap="square" lIns="91425" tIns="91425" rIns="91425" bIns="91425" anchor="ctr" anchorCtr="0">
            <a:noAutofit/>
          </a:bodyPr>
          <a:lstStyle>
            <a:lvl1pPr marR="540000" lvl="0" rtl="0">
              <a:spcBef>
                <a:spcPts val="0"/>
              </a:spcBef>
              <a:spcAft>
                <a:spcPts val="0"/>
              </a:spcAft>
              <a:buSzPts val="2400"/>
              <a:buNone/>
              <a:defRPr sz="22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1" name="Google Shape;171;p13"/>
          <p:cNvSpPr txBox="1">
            <a:spLocks noGrp="1"/>
          </p:cNvSpPr>
          <p:nvPr>
            <p:ph type="title" idx="17" hasCustomPrompt="1"/>
          </p:nvPr>
        </p:nvSpPr>
        <p:spPr>
          <a:xfrm>
            <a:off x="34038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3"/>
          <p:cNvSpPr txBox="1">
            <a:spLocks noGrp="1"/>
          </p:cNvSpPr>
          <p:nvPr>
            <p:ph type="subTitle" idx="18"/>
          </p:nvPr>
        </p:nvSpPr>
        <p:spPr>
          <a:xfrm>
            <a:off x="3403800" y="414077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3" name="Google Shape;173;p13"/>
          <p:cNvSpPr txBox="1">
            <a:spLocks noGrp="1"/>
          </p:cNvSpPr>
          <p:nvPr>
            <p:ph type="title" idx="19"/>
          </p:nvPr>
        </p:nvSpPr>
        <p:spPr>
          <a:xfrm>
            <a:off x="6087600" y="3444928"/>
            <a:ext cx="2375700" cy="716700"/>
          </a:xfrm>
          <a:prstGeom prst="rect">
            <a:avLst/>
          </a:prstGeom>
        </p:spPr>
        <p:txBody>
          <a:bodyPr spcFirstLastPara="1" wrap="square" lIns="91425" tIns="91425" rIns="91425" bIns="91425" anchor="ctr" anchorCtr="0">
            <a:noAutofit/>
          </a:bodyPr>
          <a:lstStyle>
            <a:lvl1pPr marR="540000" lvl="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4" name="Google Shape;174;p13"/>
          <p:cNvSpPr txBox="1">
            <a:spLocks noGrp="1"/>
          </p:cNvSpPr>
          <p:nvPr>
            <p:ph type="title" idx="20" hasCustomPrompt="1"/>
          </p:nvPr>
        </p:nvSpPr>
        <p:spPr>
          <a:xfrm>
            <a:off x="60876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 name="Google Shape;175;p13"/>
          <p:cNvSpPr txBox="1">
            <a:spLocks noGrp="1"/>
          </p:cNvSpPr>
          <p:nvPr>
            <p:ph type="subTitle" idx="21"/>
          </p:nvPr>
        </p:nvSpPr>
        <p:spPr>
          <a:xfrm>
            <a:off x="6087600" y="414077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76" name="Google Shape;176;p13"/>
          <p:cNvGrpSpPr/>
          <p:nvPr/>
        </p:nvGrpSpPr>
        <p:grpSpPr>
          <a:xfrm>
            <a:off x="307776" y="206869"/>
            <a:ext cx="8692374" cy="4765939"/>
            <a:chOff x="307776" y="206869"/>
            <a:chExt cx="8692374" cy="4765939"/>
          </a:xfrm>
        </p:grpSpPr>
        <p:grpSp>
          <p:nvGrpSpPr>
            <p:cNvPr id="177" name="Google Shape;177;p13"/>
            <p:cNvGrpSpPr/>
            <p:nvPr/>
          </p:nvGrpSpPr>
          <p:grpSpPr>
            <a:xfrm>
              <a:off x="307776" y="206869"/>
              <a:ext cx="8692374" cy="4765939"/>
              <a:chOff x="307776" y="206869"/>
              <a:chExt cx="8692374" cy="4765939"/>
            </a:xfrm>
          </p:grpSpPr>
          <p:sp>
            <p:nvSpPr>
              <p:cNvPr id="178" name="Google Shape;178;p13"/>
              <p:cNvSpPr/>
              <p:nvPr/>
            </p:nvSpPr>
            <p:spPr>
              <a:xfrm>
                <a:off x="358121" y="48656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6449424" y="65150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8702281" y="48130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7139748" y="2068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8327646" y="321897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307776" y="37217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3"/>
              <p:cNvGrpSpPr/>
              <p:nvPr/>
            </p:nvGrpSpPr>
            <p:grpSpPr>
              <a:xfrm>
                <a:off x="5088646" y="490092"/>
                <a:ext cx="99806" cy="99809"/>
                <a:chOff x="3688596" y="3879680"/>
                <a:chExt cx="99806" cy="99809"/>
              </a:xfrm>
            </p:grpSpPr>
            <p:sp>
              <p:nvSpPr>
                <p:cNvPr id="185" name="Google Shape;185;p1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3"/>
              <p:cNvSpPr/>
              <p:nvPr/>
            </p:nvSpPr>
            <p:spPr>
              <a:xfrm flipH="1">
                <a:off x="8771396" y="18394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3"/>
            <p:cNvSpPr/>
            <p:nvPr/>
          </p:nvSpPr>
          <p:spPr>
            <a:xfrm>
              <a:off x="8609392" y="385210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05"/>
        <p:cNvGrpSpPr/>
        <p:nvPr/>
      </p:nvGrpSpPr>
      <p:grpSpPr>
        <a:xfrm>
          <a:off x="0" y="0"/>
          <a:ext cx="0" cy="0"/>
          <a:chOff x="0" y="0"/>
          <a:chExt cx="0" cy="0"/>
        </a:xfrm>
      </p:grpSpPr>
      <p:sp>
        <p:nvSpPr>
          <p:cNvPr id="206" name="Google Shape;206;p15"/>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txBox="1">
            <a:spLocks noGrp="1"/>
          </p:cNvSpPr>
          <p:nvPr>
            <p:ph type="title"/>
          </p:nvPr>
        </p:nvSpPr>
        <p:spPr>
          <a:xfrm>
            <a:off x="720000" y="681325"/>
            <a:ext cx="4893300" cy="2417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9" name="Google Shape;209;p15"/>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5000" b="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0" name="Google Shape;210;p15"/>
          <p:cNvSpPr txBox="1">
            <a:spLocks noGrp="1"/>
          </p:cNvSpPr>
          <p:nvPr>
            <p:ph type="subTitle" idx="1"/>
          </p:nvPr>
        </p:nvSpPr>
        <p:spPr>
          <a:xfrm>
            <a:off x="835150" y="3098725"/>
            <a:ext cx="29241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11" name="Google Shape;211;p15"/>
          <p:cNvGrpSpPr/>
          <p:nvPr/>
        </p:nvGrpSpPr>
        <p:grpSpPr>
          <a:xfrm>
            <a:off x="2464601" y="979094"/>
            <a:ext cx="6063322" cy="3471130"/>
            <a:chOff x="2464601" y="979094"/>
            <a:chExt cx="6063322" cy="3471130"/>
          </a:xfrm>
        </p:grpSpPr>
        <p:grpSp>
          <p:nvGrpSpPr>
            <p:cNvPr id="212" name="Google Shape;212;p15"/>
            <p:cNvGrpSpPr/>
            <p:nvPr/>
          </p:nvGrpSpPr>
          <p:grpSpPr>
            <a:xfrm>
              <a:off x="4440171" y="979094"/>
              <a:ext cx="4087753" cy="3471119"/>
              <a:chOff x="4211571" y="902894"/>
              <a:chExt cx="4087753" cy="3471119"/>
            </a:xfrm>
          </p:grpSpPr>
          <p:sp>
            <p:nvSpPr>
              <p:cNvPr id="213" name="Google Shape;213;p15"/>
              <p:cNvSpPr/>
              <p:nvPr/>
            </p:nvSpPr>
            <p:spPr>
              <a:xfrm>
                <a:off x="4782658" y="344697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4211571" y="9328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8130399" y="90289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5455181" y="96971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15"/>
              <p:cNvGrpSpPr/>
              <p:nvPr/>
            </p:nvGrpSpPr>
            <p:grpSpPr>
              <a:xfrm>
                <a:off x="5295946" y="4274205"/>
                <a:ext cx="99806" cy="99809"/>
                <a:chOff x="3688596" y="3879680"/>
                <a:chExt cx="99806" cy="99809"/>
              </a:xfrm>
            </p:grpSpPr>
            <p:sp>
              <p:nvSpPr>
                <p:cNvPr id="218" name="Google Shape;218;p15"/>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5"/>
              <p:cNvSpPr/>
              <p:nvPr/>
            </p:nvSpPr>
            <p:spPr>
              <a:xfrm flipH="1">
                <a:off x="5997696" y="26982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15"/>
            <p:cNvSpPr/>
            <p:nvPr/>
          </p:nvSpPr>
          <p:spPr>
            <a:xfrm>
              <a:off x="2464601" y="430665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3929342" y="39812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4">
  <p:cSld name="SECTION_HEADER_1_1_1_1">
    <p:spTree>
      <p:nvGrpSpPr>
        <p:cNvPr id="1" name="Shape 264"/>
        <p:cNvGrpSpPr/>
        <p:nvPr/>
      </p:nvGrpSpPr>
      <p:grpSpPr>
        <a:xfrm>
          <a:off x="0" y="0"/>
          <a:ext cx="0" cy="0"/>
          <a:chOff x="0" y="0"/>
          <a:chExt cx="0" cy="0"/>
        </a:xfrm>
      </p:grpSpPr>
      <p:sp>
        <p:nvSpPr>
          <p:cNvPr id="265" name="Google Shape;265;p18"/>
          <p:cNvSpPr/>
          <p:nvPr userDrawn="1"/>
        </p:nvSpPr>
        <p:spPr>
          <a:xfrm>
            <a:off x="-53050" y="-21900"/>
            <a:ext cx="9250200" cy="518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18"/>
          <p:cNvSpPr txBox="1">
            <a:spLocks noGrp="1"/>
          </p:cNvSpPr>
          <p:nvPr>
            <p:ph type="title"/>
          </p:nvPr>
        </p:nvSpPr>
        <p:spPr>
          <a:xfrm>
            <a:off x="787175" y="706400"/>
            <a:ext cx="4308300" cy="1615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8" name="Google Shape;268;p18"/>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6000"/>
              <a:buNone/>
              <a:defRPr sz="15000" b="0">
                <a:solidFill>
                  <a:schemeClr val="accent5"/>
                </a:solidFill>
              </a:defRPr>
            </a:lvl1pPr>
            <a:lvl2pPr lvl="1" algn="ctr" rtl="0">
              <a:spcBef>
                <a:spcPts val="0"/>
              </a:spcBef>
              <a:spcAft>
                <a:spcPts val="0"/>
              </a:spcAft>
              <a:buClr>
                <a:schemeClr val="accent5"/>
              </a:buClr>
              <a:buSzPts val="6000"/>
              <a:buNone/>
              <a:defRPr sz="6000">
                <a:solidFill>
                  <a:schemeClr val="accent5"/>
                </a:solidFill>
              </a:defRPr>
            </a:lvl2pPr>
            <a:lvl3pPr lvl="2" algn="ctr" rtl="0">
              <a:spcBef>
                <a:spcPts val="0"/>
              </a:spcBef>
              <a:spcAft>
                <a:spcPts val="0"/>
              </a:spcAft>
              <a:buClr>
                <a:schemeClr val="accent5"/>
              </a:buClr>
              <a:buSzPts val="6000"/>
              <a:buNone/>
              <a:defRPr sz="6000">
                <a:solidFill>
                  <a:schemeClr val="accent5"/>
                </a:solidFill>
              </a:defRPr>
            </a:lvl3pPr>
            <a:lvl4pPr lvl="3" algn="ctr" rtl="0">
              <a:spcBef>
                <a:spcPts val="0"/>
              </a:spcBef>
              <a:spcAft>
                <a:spcPts val="0"/>
              </a:spcAft>
              <a:buClr>
                <a:schemeClr val="accent5"/>
              </a:buClr>
              <a:buSzPts val="6000"/>
              <a:buNone/>
              <a:defRPr sz="6000">
                <a:solidFill>
                  <a:schemeClr val="accent5"/>
                </a:solidFill>
              </a:defRPr>
            </a:lvl4pPr>
            <a:lvl5pPr lvl="4" algn="ctr" rtl="0">
              <a:spcBef>
                <a:spcPts val="0"/>
              </a:spcBef>
              <a:spcAft>
                <a:spcPts val="0"/>
              </a:spcAft>
              <a:buClr>
                <a:schemeClr val="accent5"/>
              </a:buClr>
              <a:buSzPts val="6000"/>
              <a:buNone/>
              <a:defRPr sz="6000">
                <a:solidFill>
                  <a:schemeClr val="accent5"/>
                </a:solidFill>
              </a:defRPr>
            </a:lvl5pPr>
            <a:lvl6pPr lvl="5" algn="ctr" rtl="0">
              <a:spcBef>
                <a:spcPts val="0"/>
              </a:spcBef>
              <a:spcAft>
                <a:spcPts val="0"/>
              </a:spcAft>
              <a:buClr>
                <a:schemeClr val="accent5"/>
              </a:buClr>
              <a:buSzPts val="6000"/>
              <a:buNone/>
              <a:defRPr sz="6000">
                <a:solidFill>
                  <a:schemeClr val="accent5"/>
                </a:solidFill>
              </a:defRPr>
            </a:lvl6pPr>
            <a:lvl7pPr lvl="6" algn="ctr" rtl="0">
              <a:spcBef>
                <a:spcPts val="0"/>
              </a:spcBef>
              <a:spcAft>
                <a:spcPts val="0"/>
              </a:spcAft>
              <a:buClr>
                <a:schemeClr val="accent5"/>
              </a:buClr>
              <a:buSzPts val="6000"/>
              <a:buNone/>
              <a:defRPr sz="6000">
                <a:solidFill>
                  <a:schemeClr val="accent5"/>
                </a:solidFill>
              </a:defRPr>
            </a:lvl7pPr>
            <a:lvl8pPr lvl="7" algn="ctr" rtl="0">
              <a:spcBef>
                <a:spcPts val="0"/>
              </a:spcBef>
              <a:spcAft>
                <a:spcPts val="0"/>
              </a:spcAft>
              <a:buClr>
                <a:schemeClr val="accent5"/>
              </a:buClr>
              <a:buSzPts val="6000"/>
              <a:buNone/>
              <a:defRPr sz="6000">
                <a:solidFill>
                  <a:schemeClr val="accent5"/>
                </a:solidFill>
              </a:defRPr>
            </a:lvl8pPr>
            <a:lvl9pPr lvl="8" algn="ctr" rtl="0">
              <a:spcBef>
                <a:spcPts val="0"/>
              </a:spcBef>
              <a:spcAft>
                <a:spcPts val="0"/>
              </a:spcAft>
              <a:buClr>
                <a:schemeClr val="accent5"/>
              </a:buClr>
              <a:buSzPts val="6000"/>
              <a:buNone/>
              <a:defRPr sz="6000">
                <a:solidFill>
                  <a:schemeClr val="accent5"/>
                </a:solidFill>
              </a:defRPr>
            </a:lvl9pPr>
          </a:lstStyle>
          <a:p>
            <a:r>
              <a:t>xx%</a:t>
            </a:r>
          </a:p>
        </p:txBody>
      </p:sp>
      <p:sp>
        <p:nvSpPr>
          <p:cNvPr id="269" name="Google Shape;269;p18"/>
          <p:cNvSpPr txBox="1">
            <a:spLocks noGrp="1"/>
          </p:cNvSpPr>
          <p:nvPr>
            <p:ph type="subTitle" idx="1"/>
          </p:nvPr>
        </p:nvSpPr>
        <p:spPr>
          <a:xfrm>
            <a:off x="787175" y="2317500"/>
            <a:ext cx="27633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0" name="Google Shape;270;p18"/>
          <p:cNvGrpSpPr/>
          <p:nvPr/>
        </p:nvGrpSpPr>
        <p:grpSpPr>
          <a:xfrm>
            <a:off x="1807746" y="835655"/>
            <a:ext cx="6257878" cy="3623612"/>
            <a:chOff x="1807746" y="835655"/>
            <a:chExt cx="6257878" cy="3623612"/>
          </a:xfrm>
        </p:grpSpPr>
        <p:sp>
          <p:nvSpPr>
            <p:cNvPr id="271" name="Google Shape;271;p18"/>
            <p:cNvSpPr/>
            <p:nvPr/>
          </p:nvSpPr>
          <p:spPr>
            <a:xfrm>
              <a:off x="5478826" y="30209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a:off x="6873324" y="1842819"/>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4531706" y="416891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5785423" y="10291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7800642" y="8356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7923126" y="23763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4304056" y="26981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flipH="1">
              <a:off x="1807746" y="31983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flipH="1">
              <a:off x="5577477" y="43595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7">
  <p:cSld name="TITLE_ONLY_1_1_1_1_1_1_1_1">
    <p:spTree>
      <p:nvGrpSpPr>
        <p:cNvPr id="1" name="Shape 395"/>
        <p:cNvGrpSpPr/>
        <p:nvPr/>
      </p:nvGrpSpPr>
      <p:grpSpPr>
        <a:xfrm>
          <a:off x="0" y="0"/>
          <a:ext cx="0" cy="0"/>
          <a:chOff x="0" y="0"/>
          <a:chExt cx="0" cy="0"/>
        </a:xfrm>
      </p:grpSpPr>
      <p:sp>
        <p:nvSpPr>
          <p:cNvPr id="396" name="Google Shape;396;p2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26"/>
          <p:cNvSpPr/>
          <p:nvPr/>
        </p:nvSpPr>
        <p:spPr>
          <a:xfrm>
            <a:off x="25" y="4788450"/>
            <a:ext cx="9144000" cy="35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398" name="Google Shape;398;p26"/>
          <p:cNvGrpSpPr/>
          <p:nvPr/>
        </p:nvGrpSpPr>
        <p:grpSpPr>
          <a:xfrm>
            <a:off x="550102" y="468222"/>
            <a:ext cx="8281024" cy="3927486"/>
            <a:chOff x="550102" y="468222"/>
            <a:chExt cx="8281024" cy="3927486"/>
          </a:xfrm>
        </p:grpSpPr>
        <p:grpSp>
          <p:nvGrpSpPr>
            <p:cNvPr id="399" name="Google Shape;399;p26"/>
            <p:cNvGrpSpPr/>
            <p:nvPr/>
          </p:nvGrpSpPr>
          <p:grpSpPr>
            <a:xfrm>
              <a:off x="550102" y="468222"/>
              <a:ext cx="8281024" cy="3927486"/>
              <a:chOff x="550102" y="468222"/>
              <a:chExt cx="8281024" cy="3927486"/>
            </a:xfrm>
          </p:grpSpPr>
          <p:sp>
            <p:nvSpPr>
              <p:cNvPr id="400" name="Google Shape;400;p26"/>
              <p:cNvSpPr/>
              <p:nvPr/>
            </p:nvSpPr>
            <p:spPr>
              <a:xfrm>
                <a:off x="8731321" y="20380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779406" y="42359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1501271" y="944185"/>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719992" y="172434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8495856" y="3614250"/>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flipH="1">
                <a:off x="6560596" y="41361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flipH="1">
                <a:off x="550102" y="38811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648751" y="46822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26"/>
              <p:cNvGrpSpPr/>
              <p:nvPr/>
            </p:nvGrpSpPr>
            <p:grpSpPr>
              <a:xfrm>
                <a:off x="7759546" y="867730"/>
                <a:ext cx="99806" cy="99809"/>
                <a:chOff x="3688596" y="3879680"/>
                <a:chExt cx="99806" cy="99809"/>
              </a:xfrm>
            </p:grpSpPr>
            <p:sp>
              <p:nvSpPr>
                <p:cNvPr id="409" name="Google Shape;409;p2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1" name="Google Shape;411;p26"/>
            <p:cNvSpPr/>
            <p:nvPr/>
          </p:nvSpPr>
          <p:spPr>
            <a:xfrm>
              <a:off x="2079076" y="4144568"/>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1_1">
    <p:spTree>
      <p:nvGrpSpPr>
        <p:cNvPr id="1" name="Shape 572"/>
        <p:cNvGrpSpPr/>
        <p:nvPr/>
      </p:nvGrpSpPr>
      <p:grpSpPr>
        <a:xfrm>
          <a:off x="0" y="0"/>
          <a:ext cx="0" cy="0"/>
          <a:chOff x="0" y="0"/>
          <a:chExt cx="0" cy="0"/>
        </a:xfrm>
      </p:grpSpPr>
      <p:sp>
        <p:nvSpPr>
          <p:cNvPr id="573" name="Google Shape;573;p37"/>
          <p:cNvSpPr txBox="1">
            <a:spLocks noGrp="1"/>
          </p:cNvSpPr>
          <p:nvPr>
            <p:ph type="title"/>
          </p:nvPr>
        </p:nvSpPr>
        <p:spPr>
          <a:xfrm>
            <a:off x="593000" y="2186125"/>
            <a:ext cx="1886100" cy="403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4" name="Google Shape;574;p37"/>
          <p:cNvSpPr txBox="1">
            <a:spLocks noGrp="1"/>
          </p:cNvSpPr>
          <p:nvPr>
            <p:ph type="subTitle" idx="1"/>
          </p:nvPr>
        </p:nvSpPr>
        <p:spPr>
          <a:xfrm>
            <a:off x="593011" y="2634375"/>
            <a:ext cx="1886100" cy="11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5" name="Google Shape;575;p37"/>
          <p:cNvSpPr txBox="1">
            <a:spLocks noGrp="1"/>
          </p:cNvSpPr>
          <p:nvPr>
            <p:ph type="title" idx="2"/>
          </p:nvPr>
        </p:nvSpPr>
        <p:spPr>
          <a:xfrm>
            <a:off x="2580525" y="2186125"/>
            <a:ext cx="1886100" cy="403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6" name="Google Shape;576;p37"/>
          <p:cNvSpPr txBox="1">
            <a:spLocks noGrp="1"/>
          </p:cNvSpPr>
          <p:nvPr>
            <p:ph type="subTitle" idx="3"/>
          </p:nvPr>
        </p:nvSpPr>
        <p:spPr>
          <a:xfrm>
            <a:off x="2580532" y="2634375"/>
            <a:ext cx="1886100" cy="11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7" name="Google Shape;577;p37"/>
          <p:cNvSpPr txBox="1">
            <a:spLocks noGrp="1"/>
          </p:cNvSpPr>
          <p:nvPr>
            <p:ph type="title" idx="4"/>
          </p:nvPr>
        </p:nvSpPr>
        <p:spPr>
          <a:xfrm>
            <a:off x="4568050" y="2186125"/>
            <a:ext cx="1886100" cy="403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8" name="Google Shape;578;p37"/>
          <p:cNvSpPr txBox="1">
            <a:spLocks noGrp="1"/>
          </p:cNvSpPr>
          <p:nvPr>
            <p:ph type="subTitle" idx="5"/>
          </p:nvPr>
        </p:nvSpPr>
        <p:spPr>
          <a:xfrm>
            <a:off x="4568053" y="2634375"/>
            <a:ext cx="1886100" cy="11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9" name="Google Shape;579;p37"/>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80" name="Google Shape;580;p37"/>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flipH="1">
            <a:off x="8795257" y="28047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flipH="1">
            <a:off x="3824779" y="430380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flipH="1">
            <a:off x="8118902" y="314297"/>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37"/>
          <p:cNvGrpSpPr/>
          <p:nvPr/>
        </p:nvGrpSpPr>
        <p:grpSpPr>
          <a:xfrm flipH="1">
            <a:off x="556401" y="4081205"/>
            <a:ext cx="99806" cy="99809"/>
            <a:chOff x="3688596" y="3879680"/>
            <a:chExt cx="99806" cy="99809"/>
          </a:xfrm>
        </p:grpSpPr>
        <p:sp>
          <p:nvSpPr>
            <p:cNvPr id="585" name="Google Shape;585;p3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37"/>
          <p:cNvGrpSpPr/>
          <p:nvPr/>
        </p:nvGrpSpPr>
        <p:grpSpPr>
          <a:xfrm flipH="1">
            <a:off x="6706301" y="1930230"/>
            <a:ext cx="99806" cy="99809"/>
            <a:chOff x="3688596" y="3879680"/>
            <a:chExt cx="99806" cy="99809"/>
          </a:xfrm>
        </p:grpSpPr>
        <p:sp>
          <p:nvSpPr>
            <p:cNvPr id="588" name="Google Shape;588;p3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37"/>
          <p:cNvSpPr/>
          <p:nvPr/>
        </p:nvSpPr>
        <p:spPr>
          <a:xfrm flipH="1">
            <a:off x="5754472" y="7080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7846317" y="418103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solidFill>
            <a:schemeClr val="accent2"/>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flipH="1">
            <a:off x="3846707" y="314306"/>
            <a:ext cx="98644" cy="99712"/>
          </a:xfrm>
          <a:custGeom>
            <a:avLst/>
            <a:gdLst/>
            <a:ahLst/>
            <a:cxnLst/>
            <a:rect l="l" t="t" r="r" b="b"/>
            <a:pathLst>
              <a:path w="1019" h="1030" fill="none" extrusionOk="0">
                <a:moveTo>
                  <a:pt x="1019" y="0"/>
                </a:moveTo>
                <a:lnTo>
                  <a:pt x="0" y="103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1pPr>
            <a:lvl2pPr lvl="1">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2pPr>
            <a:lvl3pPr lvl="2">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3pPr>
            <a:lvl4pPr lvl="3">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4pPr>
            <a:lvl5pPr lvl="4">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5pPr>
            <a:lvl6pPr lvl="5">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6pPr>
            <a:lvl7pPr lvl="6">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7pPr>
            <a:lvl8pPr lvl="7">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8pPr>
            <a:lvl9pPr lvl="8">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Char char="○"/>
              <a:defRPr>
                <a:solidFill>
                  <a:schemeClr val="dk1"/>
                </a:solidFill>
              </a:defRPr>
            </a:lvl2pPr>
            <a:lvl3pPr marL="1371600" lvl="2" indent="-317500">
              <a:lnSpc>
                <a:spcPct val="100000"/>
              </a:lnSpc>
              <a:spcBef>
                <a:spcPts val="0"/>
              </a:spcBef>
              <a:spcAft>
                <a:spcPts val="0"/>
              </a:spcAft>
              <a:buClr>
                <a:schemeClr val="dk1"/>
              </a:buClr>
              <a:buSzPts val="1400"/>
              <a:buChar char="■"/>
              <a:defRPr>
                <a:solidFill>
                  <a:schemeClr val="dk1"/>
                </a:solidFill>
              </a:defRPr>
            </a:lvl3pPr>
            <a:lvl4pPr marL="1828800" lvl="3" indent="-317500">
              <a:lnSpc>
                <a:spcPct val="100000"/>
              </a:lnSpc>
              <a:spcBef>
                <a:spcPts val="0"/>
              </a:spcBef>
              <a:spcAft>
                <a:spcPts val="0"/>
              </a:spcAft>
              <a:buClr>
                <a:schemeClr val="dk1"/>
              </a:buClr>
              <a:buSzPts val="1400"/>
              <a:buChar char="●"/>
              <a:defRPr>
                <a:solidFill>
                  <a:schemeClr val="dk1"/>
                </a:solidFill>
              </a:defRPr>
            </a:lvl4pPr>
            <a:lvl5pPr marL="2286000" lvl="4" indent="-317500">
              <a:lnSpc>
                <a:spcPct val="100000"/>
              </a:lnSpc>
              <a:spcBef>
                <a:spcPts val="0"/>
              </a:spcBef>
              <a:spcAft>
                <a:spcPts val="0"/>
              </a:spcAft>
              <a:buClr>
                <a:schemeClr val="dk1"/>
              </a:buClr>
              <a:buSzPts val="1400"/>
              <a:buChar char="○"/>
              <a:defRPr>
                <a:solidFill>
                  <a:schemeClr val="dk1"/>
                </a:solidFill>
              </a:defRPr>
            </a:lvl5pPr>
            <a:lvl6pPr marL="2743200" lvl="5" indent="-317500">
              <a:lnSpc>
                <a:spcPct val="100000"/>
              </a:lnSpc>
              <a:spcBef>
                <a:spcPts val="0"/>
              </a:spcBef>
              <a:spcAft>
                <a:spcPts val="0"/>
              </a:spcAft>
              <a:buClr>
                <a:schemeClr val="dk1"/>
              </a:buClr>
              <a:buSzPts val="1400"/>
              <a:buChar char="■"/>
              <a:defRPr>
                <a:solidFill>
                  <a:schemeClr val="dk1"/>
                </a:solidFill>
              </a:defRPr>
            </a:lvl6pPr>
            <a:lvl7pPr marL="3200400" lvl="6" indent="-317500">
              <a:lnSpc>
                <a:spcPct val="100000"/>
              </a:lnSpc>
              <a:spcBef>
                <a:spcPts val="0"/>
              </a:spcBef>
              <a:spcAft>
                <a:spcPts val="0"/>
              </a:spcAft>
              <a:buClr>
                <a:schemeClr val="dk1"/>
              </a:buClr>
              <a:buSzPts val="1400"/>
              <a:buChar char="●"/>
              <a:defRPr>
                <a:solidFill>
                  <a:schemeClr val="dk1"/>
                </a:solidFill>
              </a:defRPr>
            </a:lvl7pPr>
            <a:lvl8pPr marL="3657600" lvl="7" indent="-317500">
              <a:lnSpc>
                <a:spcPct val="100000"/>
              </a:lnSpc>
              <a:spcBef>
                <a:spcPts val="0"/>
              </a:spcBef>
              <a:spcAft>
                <a:spcPts val="0"/>
              </a:spcAft>
              <a:buClr>
                <a:schemeClr val="dk1"/>
              </a:buClr>
              <a:buSzPts val="1400"/>
              <a:buChar char="○"/>
              <a:defRPr>
                <a:solidFill>
                  <a:schemeClr val="dk1"/>
                </a:solidFill>
              </a:defRPr>
            </a:lvl8pPr>
            <a:lvl9pPr marL="4114800" lvl="8" indent="-317500">
              <a:lnSpc>
                <a:spcPct val="100000"/>
              </a:lnSpc>
              <a:spcBef>
                <a:spcPts val="0"/>
              </a:spcBef>
              <a:spcAft>
                <a:spcPts val="0"/>
              </a:spcAft>
              <a:buClr>
                <a:schemeClr val="dk1"/>
              </a:buClr>
              <a:buSzPts val="1400"/>
              <a:buChar char="■"/>
              <a:defRPr>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9" r:id="rId5"/>
    <p:sldLayoutId id="2147483661" r:id="rId6"/>
    <p:sldLayoutId id="2147483664" r:id="rId7"/>
    <p:sldLayoutId id="2147483672" r:id="rId8"/>
    <p:sldLayoutId id="2147483683" r:id="rId9"/>
    <p:sldLayoutId id="2147483688" r:id="rId10"/>
    <p:sldLayoutId id="2147483691" r:id="rId11"/>
    <p:sldLayoutId id="2147483692" r:id="rId12"/>
    <p:sldLayoutId id="2147483693" r:id="rId13"/>
    <p:sldLayoutId id="2147483694" r:id="rId14"/>
    <p:sldLayoutId id="2147483695" r:id="rId15"/>
    <p:sldLayoutId id="2147483700"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2.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9.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90"/>
        <p:cNvGrpSpPr/>
        <p:nvPr/>
      </p:nvGrpSpPr>
      <p:grpSpPr>
        <a:xfrm>
          <a:off x="0" y="0"/>
          <a:ext cx="0" cy="0"/>
          <a:chOff x="0" y="0"/>
          <a:chExt cx="0" cy="0"/>
        </a:xfrm>
      </p:grpSpPr>
      <p:sp>
        <p:nvSpPr>
          <p:cNvPr id="791" name="Google Shape;791;p53"/>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144" dirty="0">
                <a:solidFill>
                  <a:schemeClr val="accent4"/>
                </a:solidFill>
                <a:latin typeface="Candara" panose="020E0502030303020204" pitchFamily="34" charset="0"/>
              </a:rPr>
              <a:t>Term Deposit </a:t>
            </a:r>
            <a:br>
              <a:rPr lang="en" sz="6144" dirty="0">
                <a:solidFill>
                  <a:schemeClr val="accent4"/>
                </a:solidFill>
                <a:latin typeface="Candara" panose="020E0502030303020204" pitchFamily="34" charset="0"/>
              </a:rPr>
            </a:br>
            <a:r>
              <a:rPr lang="en" sz="5222" b="0" dirty="0">
                <a:solidFill>
                  <a:schemeClr val="accent4"/>
                </a:solidFill>
                <a:latin typeface="Candara" panose="020E0502030303020204" pitchFamily="34" charset="0"/>
                <a:ea typeface="Titillium Web Light"/>
                <a:cs typeface="Titillium Web Light"/>
                <a:sym typeface="Titillium Web Light"/>
              </a:rPr>
              <a:t>Data Analysis</a:t>
            </a:r>
            <a:endParaRPr sz="5222" b="0" dirty="0">
              <a:solidFill>
                <a:schemeClr val="accent4"/>
              </a:solidFill>
              <a:latin typeface="Candara" panose="020E0502030303020204" pitchFamily="34" charset="0"/>
              <a:ea typeface="Titillium Web Light"/>
              <a:cs typeface="Titillium Web Light"/>
              <a:sym typeface="Titillium Web Light"/>
            </a:endParaRPr>
          </a:p>
        </p:txBody>
      </p:sp>
      <p:grpSp>
        <p:nvGrpSpPr>
          <p:cNvPr id="793" name="Google Shape;793;p53"/>
          <p:cNvGrpSpPr/>
          <p:nvPr/>
        </p:nvGrpSpPr>
        <p:grpSpPr>
          <a:xfrm>
            <a:off x="720023" y="1118374"/>
            <a:ext cx="3217179" cy="2906760"/>
            <a:chOff x="720023" y="1118374"/>
            <a:chExt cx="3217179" cy="2906760"/>
          </a:xfrm>
        </p:grpSpPr>
        <p:grpSp>
          <p:nvGrpSpPr>
            <p:cNvPr id="794" name="Google Shape;794;p53"/>
            <p:cNvGrpSpPr/>
            <p:nvPr/>
          </p:nvGrpSpPr>
          <p:grpSpPr>
            <a:xfrm>
              <a:off x="720023" y="1118374"/>
              <a:ext cx="2459727" cy="2108357"/>
              <a:chOff x="1187043" y="662769"/>
              <a:chExt cx="2921985" cy="2504582"/>
            </a:xfrm>
          </p:grpSpPr>
          <p:sp>
            <p:nvSpPr>
              <p:cNvPr id="795" name="Google Shape;795;p53"/>
              <p:cNvSpPr/>
              <p:nvPr/>
            </p:nvSpPr>
            <p:spPr>
              <a:xfrm>
                <a:off x="1930095" y="662769"/>
                <a:ext cx="2178934" cy="2500683"/>
              </a:xfrm>
              <a:custGeom>
                <a:avLst/>
                <a:gdLst/>
                <a:ahLst/>
                <a:cxnLst/>
                <a:rect l="l" t="t" r="r" b="b"/>
                <a:pathLst>
                  <a:path w="48773" h="55975" extrusionOk="0">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3"/>
              <p:cNvSpPr/>
              <p:nvPr/>
            </p:nvSpPr>
            <p:spPr>
              <a:xfrm>
                <a:off x="3446265" y="1856420"/>
                <a:ext cx="424859" cy="765640"/>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3"/>
              <p:cNvSpPr/>
              <p:nvPr/>
            </p:nvSpPr>
            <p:spPr>
              <a:xfrm>
                <a:off x="3574843" y="2157312"/>
                <a:ext cx="167665" cy="287305"/>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3"/>
              <p:cNvSpPr/>
              <p:nvPr/>
            </p:nvSpPr>
            <p:spPr>
              <a:xfrm>
                <a:off x="1913699" y="1289974"/>
                <a:ext cx="1115758" cy="1877378"/>
              </a:xfrm>
              <a:custGeom>
                <a:avLst/>
                <a:gdLst/>
                <a:ahLst/>
                <a:cxnLst/>
                <a:rect l="l" t="t" r="r" b="b"/>
                <a:pathLst>
                  <a:path w="24975" h="42023" extrusionOk="0">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3"/>
              <p:cNvSpPr/>
              <p:nvPr/>
            </p:nvSpPr>
            <p:spPr>
              <a:xfrm>
                <a:off x="2016945" y="1956672"/>
                <a:ext cx="897967" cy="521491"/>
              </a:xfrm>
              <a:custGeom>
                <a:avLst/>
                <a:gdLst/>
                <a:ahLst/>
                <a:cxnLst/>
                <a:rect l="l" t="t" r="r" b="b"/>
                <a:pathLst>
                  <a:path w="20100" h="11673" fill="none" extrusionOk="0">
                    <a:moveTo>
                      <a:pt x="1" y="11673"/>
                    </a:moveTo>
                    <a:cubicBezTo>
                      <a:pt x="6704" y="7785"/>
                      <a:pt x="13407" y="3888"/>
                      <a:pt x="20099" y="0"/>
                    </a:cubicBez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3"/>
              <p:cNvSpPr/>
              <p:nvPr/>
            </p:nvSpPr>
            <p:spPr>
              <a:xfrm>
                <a:off x="2007563" y="1437494"/>
                <a:ext cx="927989" cy="1582344"/>
              </a:xfrm>
              <a:custGeom>
                <a:avLst/>
                <a:gdLst/>
                <a:ahLst/>
                <a:cxnLst/>
                <a:rect l="l" t="t" r="r" b="b"/>
                <a:pathLst>
                  <a:path w="20772" h="35419" fill="none" extrusionOk="0">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w="7350" cap="flat" cmpd="sng">
                <a:solidFill>
                  <a:srgbClr val="FF6F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3"/>
              <p:cNvSpPr/>
              <p:nvPr/>
            </p:nvSpPr>
            <p:spPr>
              <a:xfrm>
                <a:off x="1187043" y="1391969"/>
                <a:ext cx="822422" cy="1756978"/>
              </a:xfrm>
              <a:custGeom>
                <a:avLst/>
                <a:gdLst/>
                <a:ahLst/>
                <a:cxnLst/>
                <a:rect l="l" t="t" r="r" b="b"/>
                <a:pathLst>
                  <a:path w="18409" h="39328" extrusionOk="0">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3"/>
              <p:cNvSpPr/>
              <p:nvPr/>
            </p:nvSpPr>
            <p:spPr>
              <a:xfrm>
                <a:off x="1325047" y="1440710"/>
                <a:ext cx="696617" cy="1708863"/>
              </a:xfrm>
              <a:custGeom>
                <a:avLst/>
                <a:gdLst/>
                <a:ahLst/>
                <a:cxnLst/>
                <a:rect l="l" t="t" r="r" b="b"/>
                <a:pathLst>
                  <a:path w="15593" h="38251" extrusionOk="0">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3"/>
              <p:cNvSpPr/>
              <p:nvPr/>
            </p:nvSpPr>
            <p:spPr>
              <a:xfrm>
                <a:off x="1395457" y="1562363"/>
                <a:ext cx="661905" cy="1490358"/>
              </a:xfrm>
              <a:custGeom>
                <a:avLst/>
                <a:gdLst/>
                <a:ahLst/>
                <a:cxnLst/>
                <a:rect l="l" t="t" r="r" b="b"/>
                <a:pathLst>
                  <a:path w="14816" h="33360" extrusionOk="0">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3"/>
              <p:cNvSpPr/>
              <p:nvPr/>
            </p:nvSpPr>
            <p:spPr>
              <a:xfrm>
                <a:off x="1463990" y="1586756"/>
                <a:ext cx="606508" cy="1466457"/>
              </a:xfrm>
              <a:custGeom>
                <a:avLst/>
                <a:gdLst/>
                <a:ahLst/>
                <a:cxnLst/>
                <a:rect l="l" t="t" r="r" b="b"/>
                <a:pathLst>
                  <a:path w="13576" h="32825" extrusionOk="0">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53"/>
            <p:cNvGrpSpPr/>
            <p:nvPr/>
          </p:nvGrpSpPr>
          <p:grpSpPr>
            <a:xfrm>
              <a:off x="2270536" y="2760030"/>
              <a:ext cx="1666666" cy="1083364"/>
              <a:chOff x="3028945" y="2612942"/>
              <a:chExt cx="1979884" cy="1286961"/>
            </a:xfrm>
          </p:grpSpPr>
          <p:grpSp>
            <p:nvGrpSpPr>
              <p:cNvPr id="806" name="Google Shape;806;p53"/>
              <p:cNvGrpSpPr/>
              <p:nvPr/>
            </p:nvGrpSpPr>
            <p:grpSpPr>
              <a:xfrm>
                <a:off x="3048248" y="2612942"/>
                <a:ext cx="1960580" cy="1159377"/>
                <a:chOff x="4923200" y="1561363"/>
                <a:chExt cx="975025" cy="576575"/>
              </a:xfrm>
            </p:grpSpPr>
            <p:sp>
              <p:nvSpPr>
                <p:cNvPr id="807" name="Google Shape;807;p53"/>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3"/>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3"/>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3"/>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3"/>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3"/>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3"/>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3"/>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3"/>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3"/>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3"/>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3"/>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3"/>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3"/>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3"/>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3"/>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3"/>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3"/>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3"/>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3"/>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3"/>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3"/>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3"/>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3"/>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3"/>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3"/>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3"/>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3"/>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3"/>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3"/>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3"/>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3"/>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3"/>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3"/>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3"/>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53"/>
              <p:cNvGrpSpPr/>
              <p:nvPr/>
            </p:nvGrpSpPr>
            <p:grpSpPr>
              <a:xfrm>
                <a:off x="3028945" y="2740526"/>
                <a:ext cx="1960580" cy="1159377"/>
                <a:chOff x="4923200" y="1561363"/>
                <a:chExt cx="975025" cy="576575"/>
              </a:xfrm>
            </p:grpSpPr>
            <p:sp>
              <p:nvSpPr>
                <p:cNvPr id="853" name="Google Shape;853;p53"/>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3"/>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3"/>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3"/>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3"/>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3"/>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3"/>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3"/>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3"/>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3"/>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3"/>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3"/>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3"/>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3"/>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3"/>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3"/>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3"/>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3"/>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3"/>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3"/>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3"/>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3"/>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3"/>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3"/>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3"/>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3"/>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3"/>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3"/>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3"/>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3"/>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3"/>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3"/>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3"/>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3"/>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3"/>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3"/>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3"/>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3"/>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8" name="Google Shape;898;p53"/>
            <p:cNvGrpSpPr/>
            <p:nvPr/>
          </p:nvGrpSpPr>
          <p:grpSpPr>
            <a:xfrm>
              <a:off x="1567225" y="2060158"/>
              <a:ext cx="629072" cy="735415"/>
              <a:chOff x="2193460" y="1781543"/>
              <a:chExt cx="747293" cy="873622"/>
            </a:xfrm>
          </p:grpSpPr>
          <p:sp>
            <p:nvSpPr>
              <p:cNvPr id="899" name="Google Shape;899;p53"/>
              <p:cNvSpPr/>
              <p:nvPr/>
            </p:nvSpPr>
            <p:spPr>
              <a:xfrm>
                <a:off x="2249752" y="2318547"/>
                <a:ext cx="685359" cy="323581"/>
              </a:xfrm>
              <a:custGeom>
                <a:avLst/>
                <a:gdLst/>
                <a:ahLst/>
                <a:cxnLst/>
                <a:rect l="l" t="t" r="r" b="b"/>
                <a:pathLst>
                  <a:path w="15341" h="7243" extrusionOk="0">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3"/>
              <p:cNvSpPr/>
              <p:nvPr/>
            </p:nvSpPr>
            <p:spPr>
              <a:xfrm>
                <a:off x="2249752" y="1928035"/>
                <a:ext cx="685359" cy="614951"/>
              </a:xfrm>
              <a:custGeom>
                <a:avLst/>
                <a:gdLst/>
                <a:ahLst/>
                <a:cxnLst/>
                <a:rect l="l" t="t" r="r" b="b"/>
                <a:pathLst>
                  <a:path w="15341" h="13765" extrusionOk="0">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3"/>
              <p:cNvSpPr/>
              <p:nvPr/>
            </p:nvSpPr>
            <p:spPr>
              <a:xfrm>
                <a:off x="2687264" y="2066575"/>
                <a:ext cx="247857" cy="219399"/>
              </a:xfrm>
              <a:custGeom>
                <a:avLst/>
                <a:gdLst/>
                <a:ahLst/>
                <a:cxnLst/>
                <a:rect l="l" t="t" r="r" b="b"/>
                <a:pathLst>
                  <a:path w="5548" h="4911" extrusionOk="0">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3"/>
              <p:cNvSpPr/>
              <p:nvPr/>
            </p:nvSpPr>
            <p:spPr>
              <a:xfrm>
                <a:off x="2236617" y="1920485"/>
                <a:ext cx="698494" cy="734680"/>
              </a:xfrm>
              <a:custGeom>
                <a:avLst/>
                <a:gdLst/>
                <a:ahLst/>
                <a:cxnLst/>
                <a:rect l="l" t="t" r="r" b="b"/>
                <a:pathLst>
                  <a:path w="15635" h="16445" extrusionOk="0">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3"/>
              <p:cNvSpPr/>
              <p:nvPr/>
            </p:nvSpPr>
            <p:spPr>
              <a:xfrm>
                <a:off x="2392894" y="1957610"/>
                <a:ext cx="542220" cy="503800"/>
              </a:xfrm>
              <a:custGeom>
                <a:avLst/>
                <a:gdLst/>
                <a:ahLst/>
                <a:cxnLst/>
                <a:rect l="l" t="t" r="r" b="b"/>
                <a:pathLst>
                  <a:path w="12137" h="11277" extrusionOk="0">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3"/>
              <p:cNvSpPr/>
              <p:nvPr/>
            </p:nvSpPr>
            <p:spPr>
              <a:xfrm>
                <a:off x="2545507" y="2290490"/>
                <a:ext cx="151180" cy="79611"/>
              </a:xfrm>
              <a:custGeom>
                <a:avLst/>
                <a:gdLst/>
                <a:ahLst/>
                <a:cxnLst/>
                <a:rect l="l" t="t" r="r" b="b"/>
                <a:pathLst>
                  <a:path w="3384" h="1782" extrusionOk="0">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3"/>
              <p:cNvSpPr/>
              <p:nvPr/>
            </p:nvSpPr>
            <p:spPr>
              <a:xfrm>
                <a:off x="2794263" y="2107811"/>
                <a:ext cx="140860" cy="77020"/>
              </a:xfrm>
              <a:custGeom>
                <a:avLst/>
                <a:gdLst/>
                <a:ahLst/>
                <a:cxnLst/>
                <a:rect l="l" t="t" r="r" b="b"/>
                <a:pathLst>
                  <a:path w="3153" h="1724" extrusionOk="0">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3"/>
              <p:cNvSpPr/>
              <p:nvPr/>
            </p:nvSpPr>
            <p:spPr>
              <a:xfrm>
                <a:off x="2832774" y="2166023"/>
                <a:ext cx="107979" cy="61517"/>
              </a:xfrm>
              <a:custGeom>
                <a:avLst/>
                <a:gdLst/>
                <a:ahLst/>
                <a:cxnLst/>
                <a:rect l="l" t="t" r="r" b="b"/>
                <a:pathLst>
                  <a:path w="2417" h="1377" extrusionOk="0">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3"/>
              <p:cNvSpPr/>
              <p:nvPr/>
            </p:nvSpPr>
            <p:spPr>
              <a:xfrm>
                <a:off x="2835097" y="2146768"/>
                <a:ext cx="33819" cy="19791"/>
              </a:xfrm>
              <a:custGeom>
                <a:avLst/>
                <a:gdLst/>
                <a:ahLst/>
                <a:cxnLst/>
                <a:rect l="l" t="t" r="r" b="b"/>
                <a:pathLst>
                  <a:path w="757" h="443" extrusionOk="0">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3"/>
              <p:cNvSpPr/>
              <p:nvPr/>
            </p:nvSpPr>
            <p:spPr>
              <a:xfrm>
                <a:off x="2270884" y="2178220"/>
                <a:ext cx="664228" cy="323447"/>
              </a:xfrm>
              <a:custGeom>
                <a:avLst/>
                <a:gdLst/>
                <a:ahLst/>
                <a:cxnLst/>
                <a:rect l="l" t="t" r="r" b="b"/>
                <a:pathLst>
                  <a:path w="14868" h="7240" extrusionOk="0">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3"/>
              <p:cNvSpPr/>
              <p:nvPr/>
            </p:nvSpPr>
            <p:spPr>
              <a:xfrm>
                <a:off x="2856229" y="2006441"/>
                <a:ext cx="33819" cy="19746"/>
              </a:xfrm>
              <a:custGeom>
                <a:avLst/>
                <a:gdLst/>
                <a:ahLst/>
                <a:cxnLst/>
                <a:rect l="l" t="t" r="r" b="b"/>
                <a:pathLst>
                  <a:path w="757" h="442" extrusionOk="0">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3"/>
              <p:cNvSpPr/>
              <p:nvPr/>
            </p:nvSpPr>
            <p:spPr>
              <a:xfrm>
                <a:off x="2708351" y="1928035"/>
                <a:ext cx="226770" cy="217523"/>
              </a:xfrm>
              <a:custGeom>
                <a:avLst/>
                <a:gdLst/>
                <a:ahLst/>
                <a:cxnLst/>
                <a:rect l="l" t="t" r="r" b="b"/>
                <a:pathLst>
                  <a:path w="5076" h="4869" extrusionOk="0">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3"/>
              <p:cNvSpPr/>
              <p:nvPr/>
            </p:nvSpPr>
            <p:spPr>
              <a:xfrm>
                <a:off x="2270884" y="1864193"/>
                <a:ext cx="664228" cy="538423"/>
              </a:xfrm>
              <a:custGeom>
                <a:avLst/>
                <a:gdLst/>
                <a:ahLst/>
                <a:cxnLst/>
                <a:rect l="l" t="t" r="r" b="b"/>
                <a:pathLst>
                  <a:path w="14868" h="12052" extrusionOk="0">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3"/>
              <p:cNvSpPr/>
              <p:nvPr/>
            </p:nvSpPr>
            <p:spPr>
              <a:xfrm>
                <a:off x="2257749" y="1856643"/>
                <a:ext cx="677362" cy="658152"/>
              </a:xfrm>
              <a:custGeom>
                <a:avLst/>
                <a:gdLst/>
                <a:ahLst/>
                <a:cxnLst/>
                <a:rect l="l" t="t" r="r" b="b"/>
                <a:pathLst>
                  <a:path w="15162" h="14732" extrusionOk="0">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3"/>
              <p:cNvSpPr/>
              <p:nvPr/>
            </p:nvSpPr>
            <p:spPr>
              <a:xfrm>
                <a:off x="2414070" y="1890954"/>
                <a:ext cx="521045" cy="429863"/>
              </a:xfrm>
              <a:custGeom>
                <a:avLst/>
                <a:gdLst/>
                <a:ahLst/>
                <a:cxnLst/>
                <a:rect l="l" t="t" r="r" b="b"/>
                <a:pathLst>
                  <a:path w="11663" h="9622" extrusionOk="0">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3"/>
              <p:cNvSpPr/>
              <p:nvPr/>
            </p:nvSpPr>
            <p:spPr>
              <a:xfrm>
                <a:off x="2566594" y="2150164"/>
                <a:ext cx="151180" cy="79611"/>
              </a:xfrm>
              <a:custGeom>
                <a:avLst/>
                <a:gdLst/>
                <a:ahLst/>
                <a:cxnLst/>
                <a:rect l="l" t="t" r="r" b="b"/>
                <a:pathLst>
                  <a:path w="3384" h="1782" extrusionOk="0">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3"/>
              <p:cNvSpPr/>
              <p:nvPr/>
            </p:nvSpPr>
            <p:spPr>
              <a:xfrm>
                <a:off x="2935082" y="2056612"/>
                <a:ext cx="5182" cy="6612"/>
              </a:xfrm>
              <a:custGeom>
                <a:avLst/>
                <a:gdLst/>
                <a:ahLst/>
                <a:cxnLst/>
                <a:rect l="l" t="t" r="r" b="b"/>
                <a:pathLst>
                  <a:path w="116" h="148" extrusionOk="0">
                    <a:moveTo>
                      <a:pt x="1" y="1"/>
                    </a:moveTo>
                    <a:lnTo>
                      <a:pt x="1" y="148"/>
                    </a:lnTo>
                    <a:cubicBezTo>
                      <a:pt x="43" y="127"/>
                      <a:pt x="74" y="106"/>
                      <a:pt x="116" y="85"/>
                    </a:cubicBezTo>
                    <a:lnTo>
                      <a:pt x="1"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3"/>
              <p:cNvSpPr/>
              <p:nvPr/>
            </p:nvSpPr>
            <p:spPr>
              <a:xfrm>
                <a:off x="2815395" y="1967439"/>
                <a:ext cx="124420" cy="89216"/>
              </a:xfrm>
              <a:custGeom>
                <a:avLst/>
                <a:gdLst/>
                <a:ahLst/>
                <a:cxnLst/>
                <a:rect l="l" t="t" r="r" b="b"/>
                <a:pathLst>
                  <a:path w="2785" h="1997" extrusionOk="0">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3"/>
              <p:cNvSpPr/>
              <p:nvPr/>
            </p:nvSpPr>
            <p:spPr>
              <a:xfrm>
                <a:off x="2910197" y="2063180"/>
                <a:ext cx="24929" cy="24035"/>
              </a:xfrm>
              <a:custGeom>
                <a:avLst/>
                <a:gdLst/>
                <a:ahLst/>
                <a:cxnLst/>
                <a:rect l="l" t="t" r="r" b="b"/>
                <a:pathLst>
                  <a:path w="558" h="538" extrusionOk="0">
                    <a:moveTo>
                      <a:pt x="558" y="1"/>
                    </a:moveTo>
                    <a:cubicBezTo>
                      <a:pt x="295" y="127"/>
                      <a:pt x="21" y="243"/>
                      <a:pt x="0" y="253"/>
                    </a:cubicBezTo>
                    <a:lnTo>
                      <a:pt x="379" y="537"/>
                    </a:lnTo>
                    <a:cubicBezTo>
                      <a:pt x="390" y="537"/>
                      <a:pt x="463" y="505"/>
                      <a:pt x="558" y="474"/>
                    </a:cubicBezTo>
                    <a:lnTo>
                      <a:pt x="558"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3"/>
              <p:cNvSpPr/>
              <p:nvPr/>
            </p:nvSpPr>
            <p:spPr>
              <a:xfrm>
                <a:off x="2206595" y="2065547"/>
                <a:ext cx="728515" cy="323492"/>
              </a:xfrm>
              <a:custGeom>
                <a:avLst/>
                <a:gdLst/>
                <a:ahLst/>
                <a:cxnLst/>
                <a:rect l="l" t="t" r="r" b="b"/>
                <a:pathLst>
                  <a:path w="16307" h="7241" extrusionOk="0">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3"/>
              <p:cNvSpPr/>
              <p:nvPr/>
            </p:nvSpPr>
            <p:spPr>
              <a:xfrm>
                <a:off x="2791895" y="1893769"/>
                <a:ext cx="34355" cy="19344"/>
              </a:xfrm>
              <a:custGeom>
                <a:avLst/>
                <a:gdLst/>
                <a:ahLst/>
                <a:cxnLst/>
                <a:rect l="l" t="t" r="r" b="b"/>
                <a:pathLst>
                  <a:path w="769" h="433" extrusionOk="0">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3"/>
              <p:cNvSpPr/>
              <p:nvPr/>
            </p:nvSpPr>
            <p:spPr>
              <a:xfrm>
                <a:off x="2206595" y="1789093"/>
                <a:ext cx="728515" cy="500405"/>
              </a:xfrm>
              <a:custGeom>
                <a:avLst/>
                <a:gdLst/>
                <a:ahLst/>
                <a:cxnLst/>
                <a:rect l="l" t="t" r="r" b="b"/>
                <a:pathLst>
                  <a:path w="16307" h="11201" extrusionOk="0">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3"/>
              <p:cNvSpPr/>
              <p:nvPr/>
            </p:nvSpPr>
            <p:spPr>
              <a:xfrm>
                <a:off x="2644509" y="1840247"/>
                <a:ext cx="290611" cy="192147"/>
              </a:xfrm>
              <a:custGeom>
                <a:avLst/>
                <a:gdLst/>
                <a:ahLst/>
                <a:cxnLst/>
                <a:rect l="l" t="t" r="r" b="b"/>
                <a:pathLst>
                  <a:path w="6505" h="4301" extrusionOk="0">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3"/>
              <p:cNvSpPr/>
              <p:nvPr/>
            </p:nvSpPr>
            <p:spPr>
              <a:xfrm>
                <a:off x="2193460" y="1781543"/>
                <a:ext cx="741650" cy="620580"/>
              </a:xfrm>
              <a:custGeom>
                <a:avLst/>
                <a:gdLst/>
                <a:ahLst/>
                <a:cxnLst/>
                <a:rect l="l" t="t" r="r" b="b"/>
                <a:pathLst>
                  <a:path w="16601" h="13891" extrusionOk="0">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3"/>
              <p:cNvSpPr/>
              <p:nvPr/>
            </p:nvSpPr>
            <p:spPr>
              <a:xfrm>
                <a:off x="2350228" y="1815854"/>
                <a:ext cx="584885" cy="392112"/>
              </a:xfrm>
              <a:custGeom>
                <a:avLst/>
                <a:gdLst/>
                <a:ahLst/>
                <a:cxnLst/>
                <a:rect l="l" t="t" r="r" b="b"/>
                <a:pathLst>
                  <a:path w="13092" h="8777" extrusionOk="0">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3"/>
              <p:cNvSpPr/>
              <p:nvPr/>
            </p:nvSpPr>
            <p:spPr>
              <a:xfrm>
                <a:off x="2502752" y="2037536"/>
                <a:ext cx="150733" cy="79477"/>
              </a:xfrm>
              <a:custGeom>
                <a:avLst/>
                <a:gdLst/>
                <a:ahLst/>
                <a:cxnLst/>
                <a:rect l="l" t="t" r="r" b="b"/>
                <a:pathLst>
                  <a:path w="3374" h="1779" extrusionOk="0">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3"/>
              <p:cNvSpPr/>
              <p:nvPr/>
            </p:nvSpPr>
            <p:spPr>
              <a:xfrm>
                <a:off x="2751106" y="1867008"/>
                <a:ext cx="177449" cy="108471"/>
              </a:xfrm>
              <a:custGeom>
                <a:avLst/>
                <a:gdLst/>
                <a:ahLst/>
                <a:cxnLst/>
                <a:rect l="l" t="t" r="r" b="b"/>
                <a:pathLst>
                  <a:path w="3972" h="2428" extrusionOk="0">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3"/>
              <p:cNvSpPr/>
              <p:nvPr/>
            </p:nvSpPr>
            <p:spPr>
              <a:xfrm>
                <a:off x="2750123" y="1854767"/>
                <a:ext cx="13224" cy="7103"/>
              </a:xfrm>
              <a:custGeom>
                <a:avLst/>
                <a:gdLst/>
                <a:ahLst/>
                <a:cxnLst/>
                <a:rect l="l" t="t" r="r" b="b"/>
                <a:pathLst>
                  <a:path w="296" h="159" extrusionOk="0">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3"/>
              <p:cNvSpPr/>
              <p:nvPr/>
            </p:nvSpPr>
            <p:spPr>
              <a:xfrm>
                <a:off x="2759058" y="1860887"/>
                <a:ext cx="8042" cy="5718"/>
              </a:xfrm>
              <a:custGeom>
                <a:avLst/>
                <a:gdLst/>
                <a:ahLst/>
                <a:cxnLst/>
                <a:rect l="l" t="t" r="r" b="b"/>
                <a:pathLst>
                  <a:path w="180" h="128" extrusionOk="0">
                    <a:moveTo>
                      <a:pt x="95" y="1"/>
                    </a:moveTo>
                    <a:cubicBezTo>
                      <a:pt x="63" y="11"/>
                      <a:pt x="32" y="11"/>
                      <a:pt x="0" y="22"/>
                    </a:cubicBezTo>
                    <a:lnTo>
                      <a:pt x="179" y="127"/>
                    </a:lnTo>
                    <a:cubicBezTo>
                      <a:pt x="147" y="85"/>
                      <a:pt x="116" y="43"/>
                      <a:pt x="95" y="1"/>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3"/>
              <p:cNvSpPr/>
              <p:nvPr/>
            </p:nvSpPr>
            <p:spPr>
              <a:xfrm>
                <a:off x="2767502" y="1867008"/>
                <a:ext cx="99089" cy="56827"/>
              </a:xfrm>
              <a:custGeom>
                <a:avLst/>
                <a:gdLst/>
                <a:ahLst/>
                <a:cxnLst/>
                <a:rect l="l" t="t" r="r" b="b"/>
                <a:pathLst>
                  <a:path w="2218" h="1272" extrusionOk="0">
                    <a:moveTo>
                      <a:pt x="0" y="0"/>
                    </a:moveTo>
                    <a:cubicBezTo>
                      <a:pt x="200" y="273"/>
                      <a:pt x="495" y="525"/>
                      <a:pt x="873" y="747"/>
                    </a:cubicBezTo>
                    <a:cubicBezTo>
                      <a:pt x="1272" y="978"/>
                      <a:pt x="1723" y="1156"/>
                      <a:pt x="2218" y="1272"/>
                    </a:cubicBezTo>
                    <a:lnTo>
                      <a:pt x="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3"/>
              <p:cNvSpPr/>
              <p:nvPr/>
            </p:nvSpPr>
            <p:spPr>
              <a:xfrm>
                <a:off x="2767055" y="1866561"/>
                <a:ext cx="983" cy="491"/>
              </a:xfrm>
              <a:custGeom>
                <a:avLst/>
                <a:gdLst/>
                <a:ahLst/>
                <a:cxnLst/>
                <a:rect l="l" t="t" r="r" b="b"/>
                <a:pathLst>
                  <a:path w="22" h="11" extrusionOk="0">
                    <a:moveTo>
                      <a:pt x="0" y="0"/>
                    </a:moveTo>
                    <a:cubicBezTo>
                      <a:pt x="0" y="0"/>
                      <a:pt x="0" y="10"/>
                      <a:pt x="10" y="10"/>
                    </a:cubicBezTo>
                    <a:lnTo>
                      <a:pt x="21" y="1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53"/>
            <p:cNvGrpSpPr/>
            <p:nvPr/>
          </p:nvGrpSpPr>
          <p:grpSpPr>
            <a:xfrm>
              <a:off x="945636" y="2773584"/>
              <a:ext cx="1174369" cy="1009243"/>
              <a:chOff x="1455055" y="2629044"/>
              <a:chExt cx="1395068" cy="1198910"/>
            </a:xfrm>
          </p:grpSpPr>
          <p:sp>
            <p:nvSpPr>
              <p:cNvPr id="931" name="Google Shape;931;p53"/>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3"/>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3"/>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3"/>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3"/>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3"/>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3"/>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3"/>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3"/>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3"/>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3"/>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3"/>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3"/>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3"/>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3"/>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3"/>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3"/>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3"/>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3"/>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 name="Google Shape;950;p53"/>
            <p:cNvSpPr/>
            <p:nvPr/>
          </p:nvSpPr>
          <p:spPr>
            <a:xfrm>
              <a:off x="1441496" y="1780403"/>
              <a:ext cx="750382" cy="1294901"/>
            </a:xfrm>
            <a:custGeom>
              <a:avLst/>
              <a:gdLst/>
              <a:ahLst/>
              <a:cxnLst/>
              <a:rect l="l" t="t" r="r" b="b"/>
              <a:pathLst>
                <a:path w="19953" h="34432" fill="none" extrusionOk="0">
                  <a:moveTo>
                    <a:pt x="1" y="0"/>
                  </a:moveTo>
                  <a:lnTo>
                    <a:pt x="19133" y="11043"/>
                  </a:lnTo>
                  <a:cubicBezTo>
                    <a:pt x="19574" y="11305"/>
                    <a:pt x="19943" y="11936"/>
                    <a:pt x="19943" y="12440"/>
                  </a:cubicBezTo>
                  <a:lnTo>
                    <a:pt x="19953" y="34431"/>
                  </a:lnTo>
                </a:path>
              </a:pathLst>
            </a:custGeom>
            <a:noFill/>
            <a:ln w="7350" cap="flat" cmpd="sng">
              <a:solidFill>
                <a:srgbClr val="FF6F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53"/>
            <p:cNvGrpSpPr/>
            <p:nvPr/>
          </p:nvGrpSpPr>
          <p:grpSpPr>
            <a:xfrm>
              <a:off x="1791664" y="3016450"/>
              <a:ext cx="938089" cy="1008684"/>
              <a:chOff x="2342231" y="2896027"/>
              <a:chExt cx="1114384" cy="1198247"/>
            </a:xfrm>
          </p:grpSpPr>
          <p:sp>
            <p:nvSpPr>
              <p:cNvPr id="952" name="Google Shape;952;p53"/>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3"/>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3"/>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3"/>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3"/>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3"/>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3"/>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3"/>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3"/>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3"/>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3"/>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3"/>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3"/>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3"/>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3"/>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3"/>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3"/>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3"/>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3"/>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3"/>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3"/>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3"/>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3"/>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3"/>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3"/>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3"/>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3"/>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3"/>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3"/>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3"/>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3"/>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3"/>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3"/>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3"/>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3"/>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3"/>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3"/>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3"/>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3"/>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3"/>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3"/>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3"/>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3"/>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3"/>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3"/>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3"/>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3"/>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3"/>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3"/>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3"/>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3"/>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3"/>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3"/>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3"/>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3"/>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3"/>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3"/>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3"/>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3"/>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3"/>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3"/>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3"/>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3"/>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3"/>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3"/>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3"/>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3"/>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3"/>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3"/>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3"/>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53"/>
          <p:cNvGrpSpPr/>
          <p:nvPr/>
        </p:nvGrpSpPr>
        <p:grpSpPr>
          <a:xfrm>
            <a:off x="842917" y="602581"/>
            <a:ext cx="7314413" cy="3794550"/>
            <a:chOff x="842917" y="602581"/>
            <a:chExt cx="7314413" cy="3794550"/>
          </a:xfrm>
        </p:grpSpPr>
        <p:grpSp>
          <p:nvGrpSpPr>
            <p:cNvPr id="1023" name="Google Shape;1023;p53"/>
            <p:cNvGrpSpPr/>
            <p:nvPr/>
          </p:nvGrpSpPr>
          <p:grpSpPr>
            <a:xfrm>
              <a:off x="842917" y="602581"/>
              <a:ext cx="7314413" cy="3794550"/>
              <a:chOff x="842917" y="602581"/>
              <a:chExt cx="7314413" cy="3794550"/>
            </a:xfrm>
          </p:grpSpPr>
          <p:sp>
            <p:nvSpPr>
              <p:cNvPr id="1024" name="Google Shape;1024;p53"/>
              <p:cNvSpPr/>
              <p:nvPr/>
            </p:nvSpPr>
            <p:spPr>
              <a:xfrm>
                <a:off x="3079946" y="4203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3"/>
              <p:cNvSpPr/>
              <p:nvPr/>
            </p:nvSpPr>
            <p:spPr>
              <a:xfrm>
                <a:off x="7103076" y="6025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3"/>
              <p:cNvSpPr/>
              <p:nvPr/>
            </p:nvSpPr>
            <p:spPr>
              <a:xfrm>
                <a:off x="7977768" y="421174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3"/>
              <p:cNvSpPr/>
              <p:nvPr/>
            </p:nvSpPr>
            <p:spPr>
              <a:xfrm>
                <a:off x="5386256" y="702306"/>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3"/>
              <p:cNvSpPr/>
              <p:nvPr/>
            </p:nvSpPr>
            <p:spPr>
              <a:xfrm>
                <a:off x="842924" y="420365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3"/>
              <p:cNvSpPr/>
              <p:nvPr/>
            </p:nvSpPr>
            <p:spPr>
              <a:xfrm>
                <a:off x="3499281" y="20926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3"/>
              <p:cNvSpPr/>
              <p:nvPr/>
            </p:nvSpPr>
            <p:spPr>
              <a:xfrm>
                <a:off x="7484923" y="2407006"/>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3"/>
              <p:cNvSpPr/>
              <p:nvPr/>
            </p:nvSpPr>
            <p:spPr>
              <a:xfrm>
                <a:off x="2640896" y="83212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3"/>
              <p:cNvSpPr/>
              <p:nvPr/>
            </p:nvSpPr>
            <p:spPr>
              <a:xfrm>
                <a:off x="4235803" y="4355310"/>
                <a:ext cx="672408" cy="41821"/>
              </a:xfrm>
              <a:custGeom>
                <a:avLst/>
                <a:gdLst/>
                <a:ahLst/>
                <a:cxnLst/>
                <a:rect l="l" t="t" r="r" b="b"/>
                <a:pathLst>
                  <a:path w="6946" h="432" fill="none" extrusionOk="0">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3"/>
              <p:cNvSpPr/>
              <p:nvPr/>
            </p:nvSpPr>
            <p:spPr>
              <a:xfrm>
                <a:off x="842917" y="12823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53"/>
            <p:cNvGrpSpPr/>
            <p:nvPr/>
          </p:nvGrpSpPr>
          <p:grpSpPr>
            <a:xfrm>
              <a:off x="1553321" y="707255"/>
              <a:ext cx="99806" cy="99809"/>
              <a:chOff x="3688596" y="3879680"/>
              <a:chExt cx="99806" cy="99809"/>
            </a:xfrm>
          </p:grpSpPr>
          <p:sp>
            <p:nvSpPr>
              <p:cNvPr id="1035" name="Google Shape;1035;p5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9"/>
        <p:cNvGrpSpPr/>
        <p:nvPr/>
      </p:nvGrpSpPr>
      <p:grpSpPr>
        <a:xfrm>
          <a:off x="0" y="0"/>
          <a:ext cx="0" cy="0"/>
          <a:chOff x="0" y="0"/>
          <a:chExt cx="0" cy="0"/>
        </a:xfrm>
      </p:grpSpPr>
      <p:sp>
        <p:nvSpPr>
          <p:cNvPr id="2250" name="Google Shape;2250;p73"/>
          <p:cNvSpPr txBox="1">
            <a:spLocks noGrp="1"/>
          </p:cNvSpPr>
          <p:nvPr>
            <p:ph type="title"/>
          </p:nvPr>
        </p:nvSpPr>
        <p:spPr>
          <a:xfrm>
            <a:off x="785382" y="709352"/>
            <a:ext cx="5565017" cy="161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ndara" panose="020E0502030303020204" pitchFamily="34" charset="0"/>
              </a:rPr>
              <a:t>Analysis and Insights</a:t>
            </a:r>
          </a:p>
        </p:txBody>
      </p:sp>
      <p:sp>
        <p:nvSpPr>
          <p:cNvPr id="2251" name="Google Shape;2251;p73"/>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grpSp>
        <p:nvGrpSpPr>
          <p:cNvPr id="2363" name="Google Shape;3574;p91">
            <a:extLst>
              <a:ext uri="{FF2B5EF4-FFF2-40B4-BE49-F238E27FC236}">
                <a16:creationId xmlns:a16="http://schemas.microsoft.com/office/drawing/2014/main" id="{E563D4FC-9F9D-84B4-1CB5-5ADC33EC2FC4}"/>
              </a:ext>
            </a:extLst>
          </p:cNvPr>
          <p:cNvGrpSpPr/>
          <p:nvPr/>
        </p:nvGrpSpPr>
        <p:grpSpPr>
          <a:xfrm>
            <a:off x="1215735" y="2359498"/>
            <a:ext cx="2693865" cy="2247151"/>
            <a:chOff x="5377339" y="1572402"/>
            <a:chExt cx="3046665" cy="2497101"/>
          </a:xfrm>
        </p:grpSpPr>
        <p:grpSp>
          <p:nvGrpSpPr>
            <p:cNvPr id="2364" name="Google Shape;3575;p91">
              <a:extLst>
                <a:ext uri="{FF2B5EF4-FFF2-40B4-BE49-F238E27FC236}">
                  <a16:creationId xmlns:a16="http://schemas.microsoft.com/office/drawing/2014/main" id="{797393D9-0A14-D99E-F9B2-CCF00B49FB2F}"/>
                </a:ext>
              </a:extLst>
            </p:cNvPr>
            <p:cNvGrpSpPr/>
            <p:nvPr/>
          </p:nvGrpSpPr>
          <p:grpSpPr>
            <a:xfrm>
              <a:off x="6444120" y="2782542"/>
              <a:ext cx="1979884" cy="1286961"/>
              <a:chOff x="3028945" y="2612942"/>
              <a:chExt cx="1979884" cy="1286961"/>
            </a:xfrm>
          </p:grpSpPr>
          <p:grpSp>
            <p:nvGrpSpPr>
              <p:cNvPr id="2405" name="Google Shape;3576;p91">
                <a:extLst>
                  <a:ext uri="{FF2B5EF4-FFF2-40B4-BE49-F238E27FC236}">
                    <a16:creationId xmlns:a16="http://schemas.microsoft.com/office/drawing/2014/main" id="{86FA2595-4BB5-205E-141E-9E147A9C7B97}"/>
                  </a:ext>
                </a:extLst>
              </p:cNvPr>
              <p:cNvGrpSpPr/>
              <p:nvPr/>
            </p:nvGrpSpPr>
            <p:grpSpPr>
              <a:xfrm>
                <a:off x="3048248" y="2612942"/>
                <a:ext cx="1960580" cy="1159377"/>
                <a:chOff x="4923200" y="1561363"/>
                <a:chExt cx="975025" cy="576575"/>
              </a:xfrm>
            </p:grpSpPr>
            <p:sp>
              <p:nvSpPr>
                <p:cNvPr id="2452" name="Google Shape;3577;p91">
                  <a:extLst>
                    <a:ext uri="{FF2B5EF4-FFF2-40B4-BE49-F238E27FC236}">
                      <a16:creationId xmlns:a16="http://schemas.microsoft.com/office/drawing/2014/main" id="{A3CF9923-1353-5CC2-EA43-905D5AEBBA18}"/>
                    </a:ext>
                  </a:extLst>
                </p:cNvPr>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3578;p91">
                  <a:extLst>
                    <a:ext uri="{FF2B5EF4-FFF2-40B4-BE49-F238E27FC236}">
                      <a16:creationId xmlns:a16="http://schemas.microsoft.com/office/drawing/2014/main" id="{1CB039CF-A2D0-D18B-2CC6-709285028738}"/>
                    </a:ext>
                  </a:extLst>
                </p:cNvPr>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3579;p91">
                  <a:extLst>
                    <a:ext uri="{FF2B5EF4-FFF2-40B4-BE49-F238E27FC236}">
                      <a16:creationId xmlns:a16="http://schemas.microsoft.com/office/drawing/2014/main" id="{06FE27BB-F89E-1BCE-3ACC-5887B5516492}"/>
                    </a:ext>
                  </a:extLst>
                </p:cNvPr>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3580;p91">
                  <a:extLst>
                    <a:ext uri="{FF2B5EF4-FFF2-40B4-BE49-F238E27FC236}">
                      <a16:creationId xmlns:a16="http://schemas.microsoft.com/office/drawing/2014/main" id="{4AC7EF79-2869-E92F-8768-68C750DD1542}"/>
                    </a:ext>
                  </a:extLst>
                </p:cNvPr>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3581;p91">
                  <a:extLst>
                    <a:ext uri="{FF2B5EF4-FFF2-40B4-BE49-F238E27FC236}">
                      <a16:creationId xmlns:a16="http://schemas.microsoft.com/office/drawing/2014/main" id="{E8928CF9-CDF2-0339-D799-9C8CFE90F92B}"/>
                    </a:ext>
                  </a:extLst>
                </p:cNvPr>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3582;p91">
                  <a:extLst>
                    <a:ext uri="{FF2B5EF4-FFF2-40B4-BE49-F238E27FC236}">
                      <a16:creationId xmlns:a16="http://schemas.microsoft.com/office/drawing/2014/main" id="{10788FED-A29E-D8EF-3A80-BF6FC753A275}"/>
                    </a:ext>
                  </a:extLst>
                </p:cNvPr>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3583;p91">
                  <a:extLst>
                    <a:ext uri="{FF2B5EF4-FFF2-40B4-BE49-F238E27FC236}">
                      <a16:creationId xmlns:a16="http://schemas.microsoft.com/office/drawing/2014/main" id="{7D7DFB41-4963-7E0C-8FF8-419A547FFC9C}"/>
                    </a:ext>
                  </a:extLst>
                </p:cNvPr>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3584;p91">
                  <a:extLst>
                    <a:ext uri="{FF2B5EF4-FFF2-40B4-BE49-F238E27FC236}">
                      <a16:creationId xmlns:a16="http://schemas.microsoft.com/office/drawing/2014/main" id="{787FC39C-73FC-52F4-70D0-A587DBEB6FB2}"/>
                    </a:ext>
                  </a:extLst>
                </p:cNvPr>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3585;p91">
                  <a:extLst>
                    <a:ext uri="{FF2B5EF4-FFF2-40B4-BE49-F238E27FC236}">
                      <a16:creationId xmlns:a16="http://schemas.microsoft.com/office/drawing/2014/main" id="{8B3D0AC9-EEA3-A9B5-489A-B40B335739E8}"/>
                    </a:ext>
                  </a:extLst>
                </p:cNvPr>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3586;p91">
                  <a:extLst>
                    <a:ext uri="{FF2B5EF4-FFF2-40B4-BE49-F238E27FC236}">
                      <a16:creationId xmlns:a16="http://schemas.microsoft.com/office/drawing/2014/main" id="{69CB81A5-7589-1A4D-A31A-225F09C9C952}"/>
                    </a:ext>
                  </a:extLst>
                </p:cNvPr>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3587;p91">
                  <a:extLst>
                    <a:ext uri="{FF2B5EF4-FFF2-40B4-BE49-F238E27FC236}">
                      <a16:creationId xmlns:a16="http://schemas.microsoft.com/office/drawing/2014/main" id="{47202F1E-9EBD-B2E9-0A70-B0D8F09D7A7B}"/>
                    </a:ext>
                  </a:extLst>
                </p:cNvPr>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3588;p91">
                  <a:extLst>
                    <a:ext uri="{FF2B5EF4-FFF2-40B4-BE49-F238E27FC236}">
                      <a16:creationId xmlns:a16="http://schemas.microsoft.com/office/drawing/2014/main" id="{93AFEA5D-1250-C94D-521E-F7B0BC81A57E}"/>
                    </a:ext>
                  </a:extLst>
                </p:cNvPr>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3589;p91">
                  <a:extLst>
                    <a:ext uri="{FF2B5EF4-FFF2-40B4-BE49-F238E27FC236}">
                      <a16:creationId xmlns:a16="http://schemas.microsoft.com/office/drawing/2014/main" id="{76E4B92F-19BF-9D2E-E956-3E6EA91A998C}"/>
                    </a:ext>
                  </a:extLst>
                </p:cNvPr>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3590;p91">
                  <a:extLst>
                    <a:ext uri="{FF2B5EF4-FFF2-40B4-BE49-F238E27FC236}">
                      <a16:creationId xmlns:a16="http://schemas.microsoft.com/office/drawing/2014/main" id="{4401AA64-B69B-ADD3-E4B9-9A3BBEA66EDF}"/>
                    </a:ext>
                  </a:extLst>
                </p:cNvPr>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3591;p91">
                  <a:extLst>
                    <a:ext uri="{FF2B5EF4-FFF2-40B4-BE49-F238E27FC236}">
                      <a16:creationId xmlns:a16="http://schemas.microsoft.com/office/drawing/2014/main" id="{CF3ED3E5-76FD-BA54-9A17-C7A7162400DE}"/>
                    </a:ext>
                  </a:extLst>
                </p:cNvPr>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3592;p91">
                  <a:extLst>
                    <a:ext uri="{FF2B5EF4-FFF2-40B4-BE49-F238E27FC236}">
                      <a16:creationId xmlns:a16="http://schemas.microsoft.com/office/drawing/2014/main" id="{55FD88DA-3CB9-BDBE-F265-7DAB1E1AC979}"/>
                    </a:ext>
                  </a:extLst>
                </p:cNvPr>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3593;p91">
                  <a:extLst>
                    <a:ext uri="{FF2B5EF4-FFF2-40B4-BE49-F238E27FC236}">
                      <a16:creationId xmlns:a16="http://schemas.microsoft.com/office/drawing/2014/main" id="{1377AF57-F03B-0FC3-6889-498408BDBFDE}"/>
                    </a:ext>
                  </a:extLst>
                </p:cNvPr>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3594;p91">
                  <a:extLst>
                    <a:ext uri="{FF2B5EF4-FFF2-40B4-BE49-F238E27FC236}">
                      <a16:creationId xmlns:a16="http://schemas.microsoft.com/office/drawing/2014/main" id="{348CDB09-C476-4EC5-B0F1-E5F94310B6F9}"/>
                    </a:ext>
                  </a:extLst>
                </p:cNvPr>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3595;p91">
                  <a:extLst>
                    <a:ext uri="{FF2B5EF4-FFF2-40B4-BE49-F238E27FC236}">
                      <a16:creationId xmlns:a16="http://schemas.microsoft.com/office/drawing/2014/main" id="{849BA077-0C84-1605-88EA-D4E884B57C76}"/>
                    </a:ext>
                  </a:extLst>
                </p:cNvPr>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3596;p91">
                  <a:extLst>
                    <a:ext uri="{FF2B5EF4-FFF2-40B4-BE49-F238E27FC236}">
                      <a16:creationId xmlns:a16="http://schemas.microsoft.com/office/drawing/2014/main" id="{D72B0043-ECC2-0626-DDFF-029B348FE034}"/>
                    </a:ext>
                  </a:extLst>
                </p:cNvPr>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3597;p91">
                  <a:extLst>
                    <a:ext uri="{FF2B5EF4-FFF2-40B4-BE49-F238E27FC236}">
                      <a16:creationId xmlns:a16="http://schemas.microsoft.com/office/drawing/2014/main" id="{8386D5D6-95B8-9388-B0C9-F7B0B5C80C7F}"/>
                    </a:ext>
                  </a:extLst>
                </p:cNvPr>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3598;p91">
                  <a:extLst>
                    <a:ext uri="{FF2B5EF4-FFF2-40B4-BE49-F238E27FC236}">
                      <a16:creationId xmlns:a16="http://schemas.microsoft.com/office/drawing/2014/main" id="{85C05005-6478-947A-2494-5C9432703EDB}"/>
                    </a:ext>
                  </a:extLst>
                </p:cNvPr>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3599;p91">
                  <a:extLst>
                    <a:ext uri="{FF2B5EF4-FFF2-40B4-BE49-F238E27FC236}">
                      <a16:creationId xmlns:a16="http://schemas.microsoft.com/office/drawing/2014/main" id="{94631026-F531-7198-31ED-1BC837E547A0}"/>
                    </a:ext>
                  </a:extLst>
                </p:cNvPr>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3600;p91">
                  <a:extLst>
                    <a:ext uri="{FF2B5EF4-FFF2-40B4-BE49-F238E27FC236}">
                      <a16:creationId xmlns:a16="http://schemas.microsoft.com/office/drawing/2014/main" id="{280A759F-28DF-F864-3D35-8F5EB99A2990}"/>
                    </a:ext>
                  </a:extLst>
                </p:cNvPr>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3601;p91">
                  <a:extLst>
                    <a:ext uri="{FF2B5EF4-FFF2-40B4-BE49-F238E27FC236}">
                      <a16:creationId xmlns:a16="http://schemas.microsoft.com/office/drawing/2014/main" id="{F592AA90-FA9F-DC90-E201-77329E3871D1}"/>
                    </a:ext>
                  </a:extLst>
                </p:cNvPr>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3602;p91">
                  <a:extLst>
                    <a:ext uri="{FF2B5EF4-FFF2-40B4-BE49-F238E27FC236}">
                      <a16:creationId xmlns:a16="http://schemas.microsoft.com/office/drawing/2014/main" id="{A0AA442F-C10A-D764-BBCF-E14B94A68E8D}"/>
                    </a:ext>
                  </a:extLst>
                </p:cNvPr>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3603;p91">
                  <a:extLst>
                    <a:ext uri="{FF2B5EF4-FFF2-40B4-BE49-F238E27FC236}">
                      <a16:creationId xmlns:a16="http://schemas.microsoft.com/office/drawing/2014/main" id="{EDA27E10-9A0F-9F9F-35D1-2ACA96D3991F}"/>
                    </a:ext>
                  </a:extLst>
                </p:cNvPr>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3604;p91">
                  <a:extLst>
                    <a:ext uri="{FF2B5EF4-FFF2-40B4-BE49-F238E27FC236}">
                      <a16:creationId xmlns:a16="http://schemas.microsoft.com/office/drawing/2014/main" id="{2565CDEA-9071-48D5-CEF0-6FBD935E48D6}"/>
                    </a:ext>
                  </a:extLst>
                </p:cNvPr>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3605;p91">
                  <a:extLst>
                    <a:ext uri="{FF2B5EF4-FFF2-40B4-BE49-F238E27FC236}">
                      <a16:creationId xmlns:a16="http://schemas.microsoft.com/office/drawing/2014/main" id="{FF2CEFB3-A740-33A6-FFD8-A857286CCB9E}"/>
                    </a:ext>
                  </a:extLst>
                </p:cNvPr>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3606;p91">
                  <a:extLst>
                    <a:ext uri="{FF2B5EF4-FFF2-40B4-BE49-F238E27FC236}">
                      <a16:creationId xmlns:a16="http://schemas.microsoft.com/office/drawing/2014/main" id="{01782573-8A18-C367-9FC5-97F1D13E1224}"/>
                    </a:ext>
                  </a:extLst>
                </p:cNvPr>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3607;p91">
                  <a:extLst>
                    <a:ext uri="{FF2B5EF4-FFF2-40B4-BE49-F238E27FC236}">
                      <a16:creationId xmlns:a16="http://schemas.microsoft.com/office/drawing/2014/main" id="{0AD8523A-8FF5-01E2-4D18-2B90393451B0}"/>
                    </a:ext>
                  </a:extLst>
                </p:cNvPr>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3608;p91">
                  <a:extLst>
                    <a:ext uri="{FF2B5EF4-FFF2-40B4-BE49-F238E27FC236}">
                      <a16:creationId xmlns:a16="http://schemas.microsoft.com/office/drawing/2014/main" id="{53086430-E11B-9ED5-9C54-7F25B4E9667C}"/>
                    </a:ext>
                  </a:extLst>
                </p:cNvPr>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3609;p91">
                  <a:extLst>
                    <a:ext uri="{FF2B5EF4-FFF2-40B4-BE49-F238E27FC236}">
                      <a16:creationId xmlns:a16="http://schemas.microsoft.com/office/drawing/2014/main" id="{F425DA83-E35D-A7B4-E1C0-E8DD1927E6B1}"/>
                    </a:ext>
                  </a:extLst>
                </p:cNvPr>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3610;p91">
                  <a:extLst>
                    <a:ext uri="{FF2B5EF4-FFF2-40B4-BE49-F238E27FC236}">
                      <a16:creationId xmlns:a16="http://schemas.microsoft.com/office/drawing/2014/main" id="{873A792A-E0C1-B51F-F64E-BEEECF59BBE6}"/>
                    </a:ext>
                  </a:extLst>
                </p:cNvPr>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3611;p91">
                  <a:extLst>
                    <a:ext uri="{FF2B5EF4-FFF2-40B4-BE49-F238E27FC236}">
                      <a16:creationId xmlns:a16="http://schemas.microsoft.com/office/drawing/2014/main" id="{668829F9-40B9-012D-2396-D9B46CF4E47E}"/>
                    </a:ext>
                  </a:extLst>
                </p:cNvPr>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3612;p91">
                  <a:extLst>
                    <a:ext uri="{FF2B5EF4-FFF2-40B4-BE49-F238E27FC236}">
                      <a16:creationId xmlns:a16="http://schemas.microsoft.com/office/drawing/2014/main" id="{7AAFB42B-03E5-A51A-C021-270F3F0A1885}"/>
                    </a:ext>
                  </a:extLst>
                </p:cNvPr>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3613;p91">
                  <a:extLst>
                    <a:ext uri="{FF2B5EF4-FFF2-40B4-BE49-F238E27FC236}">
                      <a16:creationId xmlns:a16="http://schemas.microsoft.com/office/drawing/2014/main" id="{0224D413-2CA3-304D-A0D0-AB36CC6006C3}"/>
                    </a:ext>
                  </a:extLst>
                </p:cNvPr>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3614;p91">
                  <a:extLst>
                    <a:ext uri="{FF2B5EF4-FFF2-40B4-BE49-F238E27FC236}">
                      <a16:creationId xmlns:a16="http://schemas.microsoft.com/office/drawing/2014/main" id="{DCFE2E19-E1E1-3AFE-A041-DAECE5CC0A4A}"/>
                    </a:ext>
                  </a:extLst>
                </p:cNvPr>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3615;p91">
                  <a:extLst>
                    <a:ext uri="{FF2B5EF4-FFF2-40B4-BE49-F238E27FC236}">
                      <a16:creationId xmlns:a16="http://schemas.microsoft.com/office/drawing/2014/main" id="{2324EB13-F969-A2EE-D694-3D5ED89C588A}"/>
                    </a:ext>
                  </a:extLst>
                </p:cNvPr>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3616;p91">
                  <a:extLst>
                    <a:ext uri="{FF2B5EF4-FFF2-40B4-BE49-F238E27FC236}">
                      <a16:creationId xmlns:a16="http://schemas.microsoft.com/office/drawing/2014/main" id="{206A803D-1528-45A3-1F64-528D40820C85}"/>
                    </a:ext>
                  </a:extLst>
                </p:cNvPr>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3617;p91">
                  <a:extLst>
                    <a:ext uri="{FF2B5EF4-FFF2-40B4-BE49-F238E27FC236}">
                      <a16:creationId xmlns:a16="http://schemas.microsoft.com/office/drawing/2014/main" id="{95C0A873-8B4D-89CB-7FAC-DC17A2096E3B}"/>
                    </a:ext>
                  </a:extLst>
                </p:cNvPr>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3618;p91">
                  <a:extLst>
                    <a:ext uri="{FF2B5EF4-FFF2-40B4-BE49-F238E27FC236}">
                      <a16:creationId xmlns:a16="http://schemas.microsoft.com/office/drawing/2014/main" id="{1F2E384E-E350-C663-4EFF-49FDAAEC7847}"/>
                    </a:ext>
                  </a:extLst>
                </p:cNvPr>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3619;p91">
                  <a:extLst>
                    <a:ext uri="{FF2B5EF4-FFF2-40B4-BE49-F238E27FC236}">
                      <a16:creationId xmlns:a16="http://schemas.microsoft.com/office/drawing/2014/main" id="{150B053F-3103-25F6-B9B4-66178AA9469F}"/>
                    </a:ext>
                  </a:extLst>
                </p:cNvPr>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3620;p91">
                  <a:extLst>
                    <a:ext uri="{FF2B5EF4-FFF2-40B4-BE49-F238E27FC236}">
                      <a16:creationId xmlns:a16="http://schemas.microsoft.com/office/drawing/2014/main" id="{EA9E1480-8650-C9E6-8D1C-A0D28827B8AD}"/>
                    </a:ext>
                  </a:extLst>
                </p:cNvPr>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3621;p91">
                  <a:extLst>
                    <a:ext uri="{FF2B5EF4-FFF2-40B4-BE49-F238E27FC236}">
                      <a16:creationId xmlns:a16="http://schemas.microsoft.com/office/drawing/2014/main" id="{8458BF28-0CBC-B19D-BDBC-377A3ABFC963}"/>
                    </a:ext>
                  </a:extLst>
                </p:cNvPr>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6" name="Google Shape;3622;p91">
                <a:extLst>
                  <a:ext uri="{FF2B5EF4-FFF2-40B4-BE49-F238E27FC236}">
                    <a16:creationId xmlns:a16="http://schemas.microsoft.com/office/drawing/2014/main" id="{F507A1D7-AC5F-8982-85E7-EDBD53D7A38C}"/>
                  </a:ext>
                </a:extLst>
              </p:cNvPr>
              <p:cNvGrpSpPr/>
              <p:nvPr/>
            </p:nvGrpSpPr>
            <p:grpSpPr>
              <a:xfrm>
                <a:off x="3028945" y="2740526"/>
                <a:ext cx="1960580" cy="1159377"/>
                <a:chOff x="4923200" y="1561363"/>
                <a:chExt cx="975025" cy="576575"/>
              </a:xfrm>
            </p:grpSpPr>
            <p:sp>
              <p:nvSpPr>
                <p:cNvPr id="2407" name="Google Shape;3623;p91">
                  <a:extLst>
                    <a:ext uri="{FF2B5EF4-FFF2-40B4-BE49-F238E27FC236}">
                      <a16:creationId xmlns:a16="http://schemas.microsoft.com/office/drawing/2014/main" id="{899437C3-B400-6157-1B46-A3140491C955}"/>
                    </a:ext>
                  </a:extLst>
                </p:cNvPr>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3624;p91">
                  <a:extLst>
                    <a:ext uri="{FF2B5EF4-FFF2-40B4-BE49-F238E27FC236}">
                      <a16:creationId xmlns:a16="http://schemas.microsoft.com/office/drawing/2014/main" id="{BAF55386-DCB1-8675-3161-0963247F4CF8}"/>
                    </a:ext>
                  </a:extLst>
                </p:cNvPr>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3625;p91">
                  <a:extLst>
                    <a:ext uri="{FF2B5EF4-FFF2-40B4-BE49-F238E27FC236}">
                      <a16:creationId xmlns:a16="http://schemas.microsoft.com/office/drawing/2014/main" id="{9CA873AD-CE68-BF9F-01A8-867F9D7202BE}"/>
                    </a:ext>
                  </a:extLst>
                </p:cNvPr>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3626;p91">
                  <a:extLst>
                    <a:ext uri="{FF2B5EF4-FFF2-40B4-BE49-F238E27FC236}">
                      <a16:creationId xmlns:a16="http://schemas.microsoft.com/office/drawing/2014/main" id="{3A72C559-B4AF-CFF9-02BE-50BEC442B117}"/>
                    </a:ext>
                  </a:extLst>
                </p:cNvPr>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3627;p91">
                  <a:extLst>
                    <a:ext uri="{FF2B5EF4-FFF2-40B4-BE49-F238E27FC236}">
                      <a16:creationId xmlns:a16="http://schemas.microsoft.com/office/drawing/2014/main" id="{D694173B-8A2A-40C4-F2DD-3F9588CF7D42}"/>
                    </a:ext>
                  </a:extLst>
                </p:cNvPr>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3628;p91">
                  <a:extLst>
                    <a:ext uri="{FF2B5EF4-FFF2-40B4-BE49-F238E27FC236}">
                      <a16:creationId xmlns:a16="http://schemas.microsoft.com/office/drawing/2014/main" id="{0A173CC5-EB1F-679E-03CE-48FD746A1D1F}"/>
                    </a:ext>
                  </a:extLst>
                </p:cNvPr>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3629;p91">
                  <a:extLst>
                    <a:ext uri="{FF2B5EF4-FFF2-40B4-BE49-F238E27FC236}">
                      <a16:creationId xmlns:a16="http://schemas.microsoft.com/office/drawing/2014/main" id="{5DF191EF-7255-7D6F-ADA4-B0F93009C1F9}"/>
                    </a:ext>
                  </a:extLst>
                </p:cNvPr>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3630;p91">
                  <a:extLst>
                    <a:ext uri="{FF2B5EF4-FFF2-40B4-BE49-F238E27FC236}">
                      <a16:creationId xmlns:a16="http://schemas.microsoft.com/office/drawing/2014/main" id="{628337CB-75C6-88BE-210B-1A1EF103F4CF}"/>
                    </a:ext>
                  </a:extLst>
                </p:cNvPr>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3631;p91">
                  <a:extLst>
                    <a:ext uri="{FF2B5EF4-FFF2-40B4-BE49-F238E27FC236}">
                      <a16:creationId xmlns:a16="http://schemas.microsoft.com/office/drawing/2014/main" id="{2FEFE68D-859E-7679-66A8-8FA4CD23A965}"/>
                    </a:ext>
                  </a:extLst>
                </p:cNvPr>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3632;p91">
                  <a:extLst>
                    <a:ext uri="{FF2B5EF4-FFF2-40B4-BE49-F238E27FC236}">
                      <a16:creationId xmlns:a16="http://schemas.microsoft.com/office/drawing/2014/main" id="{5FAEA7E1-34BB-8D74-6FAF-174887EDE9FD}"/>
                    </a:ext>
                  </a:extLst>
                </p:cNvPr>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3633;p91">
                  <a:extLst>
                    <a:ext uri="{FF2B5EF4-FFF2-40B4-BE49-F238E27FC236}">
                      <a16:creationId xmlns:a16="http://schemas.microsoft.com/office/drawing/2014/main" id="{DA80B770-9176-607B-8FD7-416CAA06FBB1}"/>
                    </a:ext>
                  </a:extLst>
                </p:cNvPr>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3634;p91">
                  <a:extLst>
                    <a:ext uri="{FF2B5EF4-FFF2-40B4-BE49-F238E27FC236}">
                      <a16:creationId xmlns:a16="http://schemas.microsoft.com/office/drawing/2014/main" id="{475E6007-62DE-AF4C-6E20-3F261BB1B52C}"/>
                    </a:ext>
                  </a:extLst>
                </p:cNvPr>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3635;p91">
                  <a:extLst>
                    <a:ext uri="{FF2B5EF4-FFF2-40B4-BE49-F238E27FC236}">
                      <a16:creationId xmlns:a16="http://schemas.microsoft.com/office/drawing/2014/main" id="{1CF7105D-66D7-BA68-11FC-9926C2A29657}"/>
                    </a:ext>
                  </a:extLst>
                </p:cNvPr>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3636;p91">
                  <a:extLst>
                    <a:ext uri="{FF2B5EF4-FFF2-40B4-BE49-F238E27FC236}">
                      <a16:creationId xmlns:a16="http://schemas.microsoft.com/office/drawing/2014/main" id="{6FFC94C2-7F78-8E4E-0170-B334029C1343}"/>
                    </a:ext>
                  </a:extLst>
                </p:cNvPr>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3637;p91">
                  <a:extLst>
                    <a:ext uri="{FF2B5EF4-FFF2-40B4-BE49-F238E27FC236}">
                      <a16:creationId xmlns:a16="http://schemas.microsoft.com/office/drawing/2014/main" id="{CD0F0C0B-EB3A-9715-4901-936ACA316183}"/>
                    </a:ext>
                  </a:extLst>
                </p:cNvPr>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3638;p91">
                  <a:extLst>
                    <a:ext uri="{FF2B5EF4-FFF2-40B4-BE49-F238E27FC236}">
                      <a16:creationId xmlns:a16="http://schemas.microsoft.com/office/drawing/2014/main" id="{2ED52C04-9DE9-1161-BD81-24F3AABCAC29}"/>
                    </a:ext>
                  </a:extLst>
                </p:cNvPr>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3639;p91">
                  <a:extLst>
                    <a:ext uri="{FF2B5EF4-FFF2-40B4-BE49-F238E27FC236}">
                      <a16:creationId xmlns:a16="http://schemas.microsoft.com/office/drawing/2014/main" id="{6C642182-3A95-00A2-5B18-AD9BCA32FAB2}"/>
                    </a:ext>
                  </a:extLst>
                </p:cNvPr>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3640;p91">
                  <a:extLst>
                    <a:ext uri="{FF2B5EF4-FFF2-40B4-BE49-F238E27FC236}">
                      <a16:creationId xmlns:a16="http://schemas.microsoft.com/office/drawing/2014/main" id="{8D4BD9F6-1EB9-D4EB-32C3-450885A0D870}"/>
                    </a:ext>
                  </a:extLst>
                </p:cNvPr>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3641;p91">
                  <a:extLst>
                    <a:ext uri="{FF2B5EF4-FFF2-40B4-BE49-F238E27FC236}">
                      <a16:creationId xmlns:a16="http://schemas.microsoft.com/office/drawing/2014/main" id="{B126B369-78C3-5379-3213-76357C79983E}"/>
                    </a:ext>
                  </a:extLst>
                </p:cNvPr>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3642;p91">
                  <a:extLst>
                    <a:ext uri="{FF2B5EF4-FFF2-40B4-BE49-F238E27FC236}">
                      <a16:creationId xmlns:a16="http://schemas.microsoft.com/office/drawing/2014/main" id="{4A64A022-3F59-96BC-7C70-712045D981D9}"/>
                    </a:ext>
                  </a:extLst>
                </p:cNvPr>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3643;p91">
                  <a:extLst>
                    <a:ext uri="{FF2B5EF4-FFF2-40B4-BE49-F238E27FC236}">
                      <a16:creationId xmlns:a16="http://schemas.microsoft.com/office/drawing/2014/main" id="{098F5C38-B55C-CD09-D0C0-1EB38FCDBA15}"/>
                    </a:ext>
                  </a:extLst>
                </p:cNvPr>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3644;p91">
                  <a:extLst>
                    <a:ext uri="{FF2B5EF4-FFF2-40B4-BE49-F238E27FC236}">
                      <a16:creationId xmlns:a16="http://schemas.microsoft.com/office/drawing/2014/main" id="{4A77FF3A-927B-63B1-11BD-73B1B8428786}"/>
                    </a:ext>
                  </a:extLst>
                </p:cNvPr>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3645;p91">
                  <a:extLst>
                    <a:ext uri="{FF2B5EF4-FFF2-40B4-BE49-F238E27FC236}">
                      <a16:creationId xmlns:a16="http://schemas.microsoft.com/office/drawing/2014/main" id="{98F4D686-4A87-3FE3-E3C2-C61E0B7BB9C6}"/>
                    </a:ext>
                  </a:extLst>
                </p:cNvPr>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3646;p91">
                  <a:extLst>
                    <a:ext uri="{FF2B5EF4-FFF2-40B4-BE49-F238E27FC236}">
                      <a16:creationId xmlns:a16="http://schemas.microsoft.com/office/drawing/2014/main" id="{71AD6C09-63E9-3656-14B1-EB9B68D56C50}"/>
                    </a:ext>
                  </a:extLst>
                </p:cNvPr>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3647;p91">
                  <a:extLst>
                    <a:ext uri="{FF2B5EF4-FFF2-40B4-BE49-F238E27FC236}">
                      <a16:creationId xmlns:a16="http://schemas.microsoft.com/office/drawing/2014/main" id="{BC7C1F3E-503F-940A-B0D3-E6C83B6597CF}"/>
                    </a:ext>
                  </a:extLst>
                </p:cNvPr>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3648;p91">
                  <a:extLst>
                    <a:ext uri="{FF2B5EF4-FFF2-40B4-BE49-F238E27FC236}">
                      <a16:creationId xmlns:a16="http://schemas.microsoft.com/office/drawing/2014/main" id="{902D6595-78CE-A542-EF2E-757CBC08A099}"/>
                    </a:ext>
                  </a:extLst>
                </p:cNvPr>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3649;p91">
                  <a:extLst>
                    <a:ext uri="{FF2B5EF4-FFF2-40B4-BE49-F238E27FC236}">
                      <a16:creationId xmlns:a16="http://schemas.microsoft.com/office/drawing/2014/main" id="{DF5476ED-8FD4-9227-BE9D-F4342D08343E}"/>
                    </a:ext>
                  </a:extLst>
                </p:cNvPr>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3650;p91">
                  <a:extLst>
                    <a:ext uri="{FF2B5EF4-FFF2-40B4-BE49-F238E27FC236}">
                      <a16:creationId xmlns:a16="http://schemas.microsoft.com/office/drawing/2014/main" id="{2C7F8477-EBC8-16CC-F98F-18400119A59A}"/>
                    </a:ext>
                  </a:extLst>
                </p:cNvPr>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3651;p91">
                  <a:extLst>
                    <a:ext uri="{FF2B5EF4-FFF2-40B4-BE49-F238E27FC236}">
                      <a16:creationId xmlns:a16="http://schemas.microsoft.com/office/drawing/2014/main" id="{60F321C7-344A-0B82-3AA5-A367820EB26B}"/>
                    </a:ext>
                  </a:extLst>
                </p:cNvPr>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3652;p91">
                  <a:extLst>
                    <a:ext uri="{FF2B5EF4-FFF2-40B4-BE49-F238E27FC236}">
                      <a16:creationId xmlns:a16="http://schemas.microsoft.com/office/drawing/2014/main" id="{EA711D0F-6E66-F7B8-C510-BC2EA8ACEEB1}"/>
                    </a:ext>
                  </a:extLst>
                </p:cNvPr>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3653;p91">
                  <a:extLst>
                    <a:ext uri="{FF2B5EF4-FFF2-40B4-BE49-F238E27FC236}">
                      <a16:creationId xmlns:a16="http://schemas.microsoft.com/office/drawing/2014/main" id="{97AF4F10-53B7-350F-9E7D-A459AEBC75AC}"/>
                    </a:ext>
                  </a:extLst>
                </p:cNvPr>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3654;p91">
                  <a:extLst>
                    <a:ext uri="{FF2B5EF4-FFF2-40B4-BE49-F238E27FC236}">
                      <a16:creationId xmlns:a16="http://schemas.microsoft.com/office/drawing/2014/main" id="{E2970E59-EBD3-618A-39A6-521922C1AE6A}"/>
                    </a:ext>
                  </a:extLst>
                </p:cNvPr>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3655;p91">
                  <a:extLst>
                    <a:ext uri="{FF2B5EF4-FFF2-40B4-BE49-F238E27FC236}">
                      <a16:creationId xmlns:a16="http://schemas.microsoft.com/office/drawing/2014/main" id="{174E66B8-0918-729E-72E3-B1272E588ADB}"/>
                    </a:ext>
                  </a:extLst>
                </p:cNvPr>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3656;p91">
                  <a:extLst>
                    <a:ext uri="{FF2B5EF4-FFF2-40B4-BE49-F238E27FC236}">
                      <a16:creationId xmlns:a16="http://schemas.microsoft.com/office/drawing/2014/main" id="{A1AB249B-D50D-AF4D-0579-F1965F48615E}"/>
                    </a:ext>
                  </a:extLst>
                </p:cNvPr>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3657;p91">
                  <a:extLst>
                    <a:ext uri="{FF2B5EF4-FFF2-40B4-BE49-F238E27FC236}">
                      <a16:creationId xmlns:a16="http://schemas.microsoft.com/office/drawing/2014/main" id="{BDA764BB-FF34-B900-5C33-8FC2D9AEBCEA}"/>
                    </a:ext>
                  </a:extLst>
                </p:cNvPr>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3658;p91">
                  <a:extLst>
                    <a:ext uri="{FF2B5EF4-FFF2-40B4-BE49-F238E27FC236}">
                      <a16:creationId xmlns:a16="http://schemas.microsoft.com/office/drawing/2014/main" id="{291DF53B-175C-A0EF-5D0B-1B63EEEB43CB}"/>
                    </a:ext>
                  </a:extLst>
                </p:cNvPr>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3659;p91">
                  <a:extLst>
                    <a:ext uri="{FF2B5EF4-FFF2-40B4-BE49-F238E27FC236}">
                      <a16:creationId xmlns:a16="http://schemas.microsoft.com/office/drawing/2014/main" id="{F56443D2-3CE3-9A59-5D28-D9799E995FD6}"/>
                    </a:ext>
                  </a:extLst>
                </p:cNvPr>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3660;p91">
                  <a:extLst>
                    <a:ext uri="{FF2B5EF4-FFF2-40B4-BE49-F238E27FC236}">
                      <a16:creationId xmlns:a16="http://schemas.microsoft.com/office/drawing/2014/main" id="{B0E38919-FD3E-4FC5-55CA-8C23B933047B}"/>
                    </a:ext>
                  </a:extLst>
                </p:cNvPr>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3661;p91">
                  <a:extLst>
                    <a:ext uri="{FF2B5EF4-FFF2-40B4-BE49-F238E27FC236}">
                      <a16:creationId xmlns:a16="http://schemas.microsoft.com/office/drawing/2014/main" id="{B905A44C-BA09-5222-983A-A64A4C32D13A}"/>
                    </a:ext>
                  </a:extLst>
                </p:cNvPr>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3662;p91">
                  <a:extLst>
                    <a:ext uri="{FF2B5EF4-FFF2-40B4-BE49-F238E27FC236}">
                      <a16:creationId xmlns:a16="http://schemas.microsoft.com/office/drawing/2014/main" id="{2532614B-C706-36F3-B3BB-183E6E7530D7}"/>
                    </a:ext>
                  </a:extLst>
                </p:cNvPr>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3663;p91">
                  <a:extLst>
                    <a:ext uri="{FF2B5EF4-FFF2-40B4-BE49-F238E27FC236}">
                      <a16:creationId xmlns:a16="http://schemas.microsoft.com/office/drawing/2014/main" id="{907F39FA-FE6C-6200-223F-F4CEF3CA2374}"/>
                    </a:ext>
                  </a:extLst>
                </p:cNvPr>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3664;p91">
                  <a:extLst>
                    <a:ext uri="{FF2B5EF4-FFF2-40B4-BE49-F238E27FC236}">
                      <a16:creationId xmlns:a16="http://schemas.microsoft.com/office/drawing/2014/main" id="{18768B32-8033-93D7-0B29-691C5BC054A9}"/>
                    </a:ext>
                  </a:extLst>
                </p:cNvPr>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3665;p91">
                  <a:extLst>
                    <a:ext uri="{FF2B5EF4-FFF2-40B4-BE49-F238E27FC236}">
                      <a16:creationId xmlns:a16="http://schemas.microsoft.com/office/drawing/2014/main" id="{613FC859-FE19-B76F-4000-93F0508C9F0C}"/>
                    </a:ext>
                  </a:extLst>
                </p:cNvPr>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3666;p91">
                  <a:extLst>
                    <a:ext uri="{FF2B5EF4-FFF2-40B4-BE49-F238E27FC236}">
                      <a16:creationId xmlns:a16="http://schemas.microsoft.com/office/drawing/2014/main" id="{9B61810D-950E-5A22-06ED-862B5AE17FB8}"/>
                    </a:ext>
                  </a:extLst>
                </p:cNvPr>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3667;p91">
                  <a:extLst>
                    <a:ext uri="{FF2B5EF4-FFF2-40B4-BE49-F238E27FC236}">
                      <a16:creationId xmlns:a16="http://schemas.microsoft.com/office/drawing/2014/main" id="{C827555F-2557-D109-455A-4E511BE9FB9B}"/>
                    </a:ext>
                  </a:extLst>
                </p:cNvPr>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5" name="Google Shape;3668;p91">
              <a:extLst>
                <a:ext uri="{FF2B5EF4-FFF2-40B4-BE49-F238E27FC236}">
                  <a16:creationId xmlns:a16="http://schemas.microsoft.com/office/drawing/2014/main" id="{318A3992-665C-2CA3-AC91-0FF2433E4F75}"/>
                </a:ext>
              </a:extLst>
            </p:cNvPr>
            <p:cNvGrpSpPr/>
            <p:nvPr/>
          </p:nvGrpSpPr>
          <p:grpSpPr>
            <a:xfrm>
              <a:off x="5480771" y="1572402"/>
              <a:ext cx="1945283" cy="1671880"/>
              <a:chOff x="1455055" y="2629044"/>
              <a:chExt cx="1395068" cy="1198910"/>
            </a:xfrm>
          </p:grpSpPr>
          <p:sp>
            <p:nvSpPr>
              <p:cNvPr id="2386" name="Google Shape;3669;p91">
                <a:extLst>
                  <a:ext uri="{FF2B5EF4-FFF2-40B4-BE49-F238E27FC236}">
                    <a16:creationId xmlns:a16="http://schemas.microsoft.com/office/drawing/2014/main" id="{085AF7B6-4D7E-23A4-8F6A-D1CE0696C44E}"/>
                  </a:ext>
                </a:extLst>
              </p:cNvPr>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3670;p91">
                <a:extLst>
                  <a:ext uri="{FF2B5EF4-FFF2-40B4-BE49-F238E27FC236}">
                    <a16:creationId xmlns:a16="http://schemas.microsoft.com/office/drawing/2014/main" id="{F4D9A84B-AFD7-9772-670C-64785B181BBC}"/>
                  </a:ext>
                </a:extLst>
              </p:cNvPr>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3671;p91">
                <a:extLst>
                  <a:ext uri="{FF2B5EF4-FFF2-40B4-BE49-F238E27FC236}">
                    <a16:creationId xmlns:a16="http://schemas.microsoft.com/office/drawing/2014/main" id="{8372C546-22E4-4293-F0B4-7E92DFC0B7D0}"/>
                  </a:ext>
                </a:extLst>
              </p:cNvPr>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3672;p91">
                <a:extLst>
                  <a:ext uri="{FF2B5EF4-FFF2-40B4-BE49-F238E27FC236}">
                    <a16:creationId xmlns:a16="http://schemas.microsoft.com/office/drawing/2014/main" id="{2BD57CBE-4B90-A881-5BA5-A97220C8D3D9}"/>
                  </a:ext>
                </a:extLst>
              </p:cNvPr>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3673;p91">
                <a:extLst>
                  <a:ext uri="{FF2B5EF4-FFF2-40B4-BE49-F238E27FC236}">
                    <a16:creationId xmlns:a16="http://schemas.microsoft.com/office/drawing/2014/main" id="{E7E0B8A7-754D-EB7F-A291-5D163BB926E7}"/>
                  </a:ext>
                </a:extLst>
              </p:cNvPr>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3674;p91">
                <a:extLst>
                  <a:ext uri="{FF2B5EF4-FFF2-40B4-BE49-F238E27FC236}">
                    <a16:creationId xmlns:a16="http://schemas.microsoft.com/office/drawing/2014/main" id="{75FD653C-8648-6CDE-62F9-E2C0E2E08485}"/>
                  </a:ext>
                </a:extLst>
              </p:cNvPr>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3675;p91">
                <a:extLst>
                  <a:ext uri="{FF2B5EF4-FFF2-40B4-BE49-F238E27FC236}">
                    <a16:creationId xmlns:a16="http://schemas.microsoft.com/office/drawing/2014/main" id="{10F0691D-3368-9339-668C-764319040974}"/>
                  </a:ext>
                </a:extLst>
              </p:cNvPr>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3676;p91">
                <a:extLst>
                  <a:ext uri="{FF2B5EF4-FFF2-40B4-BE49-F238E27FC236}">
                    <a16:creationId xmlns:a16="http://schemas.microsoft.com/office/drawing/2014/main" id="{ED246BFC-EE3B-7A09-9904-FE4C01C885CE}"/>
                  </a:ext>
                </a:extLst>
              </p:cNvPr>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3677;p91">
                <a:extLst>
                  <a:ext uri="{FF2B5EF4-FFF2-40B4-BE49-F238E27FC236}">
                    <a16:creationId xmlns:a16="http://schemas.microsoft.com/office/drawing/2014/main" id="{387C8827-139D-B87A-15FB-49B67F02BD7E}"/>
                  </a:ext>
                </a:extLst>
              </p:cNvPr>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3678;p91">
                <a:extLst>
                  <a:ext uri="{FF2B5EF4-FFF2-40B4-BE49-F238E27FC236}">
                    <a16:creationId xmlns:a16="http://schemas.microsoft.com/office/drawing/2014/main" id="{3F89CBD8-E40D-0EAC-45E0-4BF23EE62605}"/>
                  </a:ext>
                </a:extLst>
              </p:cNvPr>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3679;p91">
                <a:extLst>
                  <a:ext uri="{FF2B5EF4-FFF2-40B4-BE49-F238E27FC236}">
                    <a16:creationId xmlns:a16="http://schemas.microsoft.com/office/drawing/2014/main" id="{B95FC2C0-CF1A-9C43-3EAE-251470669034}"/>
                  </a:ext>
                </a:extLst>
              </p:cNvPr>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3680;p91">
                <a:extLst>
                  <a:ext uri="{FF2B5EF4-FFF2-40B4-BE49-F238E27FC236}">
                    <a16:creationId xmlns:a16="http://schemas.microsoft.com/office/drawing/2014/main" id="{C688A8B0-4ED4-6FEB-58FE-E575B84DB867}"/>
                  </a:ext>
                </a:extLst>
              </p:cNvPr>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3681;p91">
                <a:extLst>
                  <a:ext uri="{FF2B5EF4-FFF2-40B4-BE49-F238E27FC236}">
                    <a16:creationId xmlns:a16="http://schemas.microsoft.com/office/drawing/2014/main" id="{19BB980B-4926-B1C5-F2BB-7A1A9517D4C6}"/>
                  </a:ext>
                </a:extLst>
              </p:cNvPr>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3682;p91">
                <a:extLst>
                  <a:ext uri="{FF2B5EF4-FFF2-40B4-BE49-F238E27FC236}">
                    <a16:creationId xmlns:a16="http://schemas.microsoft.com/office/drawing/2014/main" id="{B9C377AE-F7EA-D88B-FF67-849CC31B9C19}"/>
                  </a:ext>
                </a:extLst>
              </p:cNvPr>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3683;p91">
                <a:extLst>
                  <a:ext uri="{FF2B5EF4-FFF2-40B4-BE49-F238E27FC236}">
                    <a16:creationId xmlns:a16="http://schemas.microsoft.com/office/drawing/2014/main" id="{4BF4EDE5-E7BB-9211-2E2D-4ED557A5702D}"/>
                  </a:ext>
                </a:extLst>
              </p:cNvPr>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3684;p91">
                <a:extLst>
                  <a:ext uri="{FF2B5EF4-FFF2-40B4-BE49-F238E27FC236}">
                    <a16:creationId xmlns:a16="http://schemas.microsoft.com/office/drawing/2014/main" id="{4F009026-09A6-271A-D4CB-7B851F3B887C}"/>
                  </a:ext>
                </a:extLst>
              </p:cNvPr>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3685;p91">
                <a:extLst>
                  <a:ext uri="{FF2B5EF4-FFF2-40B4-BE49-F238E27FC236}">
                    <a16:creationId xmlns:a16="http://schemas.microsoft.com/office/drawing/2014/main" id="{CDC37351-F2DF-F63D-C9BD-EFA74D0FE5E0}"/>
                  </a:ext>
                </a:extLst>
              </p:cNvPr>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3686;p91">
                <a:extLst>
                  <a:ext uri="{FF2B5EF4-FFF2-40B4-BE49-F238E27FC236}">
                    <a16:creationId xmlns:a16="http://schemas.microsoft.com/office/drawing/2014/main" id="{FFD340F5-6AA7-058B-615D-C95864FAE3DE}"/>
                  </a:ext>
                </a:extLst>
              </p:cNvPr>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3687;p91">
                <a:extLst>
                  <a:ext uri="{FF2B5EF4-FFF2-40B4-BE49-F238E27FC236}">
                    <a16:creationId xmlns:a16="http://schemas.microsoft.com/office/drawing/2014/main" id="{C413A113-13A4-16FB-3BE2-C3DE9363E682}"/>
                  </a:ext>
                </a:extLst>
              </p:cNvPr>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6" name="Google Shape;3688;p91">
              <a:extLst>
                <a:ext uri="{FF2B5EF4-FFF2-40B4-BE49-F238E27FC236}">
                  <a16:creationId xmlns:a16="http://schemas.microsoft.com/office/drawing/2014/main" id="{9663DA7E-094B-AA30-553E-3014611B34A8}"/>
                </a:ext>
              </a:extLst>
            </p:cNvPr>
            <p:cNvGrpSpPr/>
            <p:nvPr/>
          </p:nvGrpSpPr>
          <p:grpSpPr>
            <a:xfrm>
              <a:off x="5377339" y="2332625"/>
              <a:ext cx="1945283" cy="1671880"/>
              <a:chOff x="1455055" y="2629044"/>
              <a:chExt cx="1395068" cy="1198910"/>
            </a:xfrm>
          </p:grpSpPr>
          <p:sp>
            <p:nvSpPr>
              <p:cNvPr id="2367" name="Google Shape;3689;p91">
                <a:extLst>
                  <a:ext uri="{FF2B5EF4-FFF2-40B4-BE49-F238E27FC236}">
                    <a16:creationId xmlns:a16="http://schemas.microsoft.com/office/drawing/2014/main" id="{09BBE331-1519-B0DE-311B-47B797573B68}"/>
                  </a:ext>
                </a:extLst>
              </p:cNvPr>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3690;p91">
                <a:extLst>
                  <a:ext uri="{FF2B5EF4-FFF2-40B4-BE49-F238E27FC236}">
                    <a16:creationId xmlns:a16="http://schemas.microsoft.com/office/drawing/2014/main" id="{28E0751E-57E4-A052-0504-B030D11BB7DE}"/>
                  </a:ext>
                </a:extLst>
              </p:cNvPr>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3691;p91">
                <a:extLst>
                  <a:ext uri="{FF2B5EF4-FFF2-40B4-BE49-F238E27FC236}">
                    <a16:creationId xmlns:a16="http://schemas.microsoft.com/office/drawing/2014/main" id="{9A45F724-477F-46AC-231F-2CB4E9117DCE}"/>
                  </a:ext>
                </a:extLst>
              </p:cNvPr>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3692;p91">
                <a:extLst>
                  <a:ext uri="{FF2B5EF4-FFF2-40B4-BE49-F238E27FC236}">
                    <a16:creationId xmlns:a16="http://schemas.microsoft.com/office/drawing/2014/main" id="{AE9B0649-5917-B027-9488-2E63570829B0}"/>
                  </a:ext>
                </a:extLst>
              </p:cNvPr>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3693;p91">
                <a:extLst>
                  <a:ext uri="{FF2B5EF4-FFF2-40B4-BE49-F238E27FC236}">
                    <a16:creationId xmlns:a16="http://schemas.microsoft.com/office/drawing/2014/main" id="{68F09207-0684-FCB1-E96F-65784E0087BC}"/>
                  </a:ext>
                </a:extLst>
              </p:cNvPr>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3694;p91">
                <a:extLst>
                  <a:ext uri="{FF2B5EF4-FFF2-40B4-BE49-F238E27FC236}">
                    <a16:creationId xmlns:a16="http://schemas.microsoft.com/office/drawing/2014/main" id="{719EEA6C-3626-9A41-BAB3-E77559EFFB04}"/>
                  </a:ext>
                </a:extLst>
              </p:cNvPr>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3695;p91">
                <a:extLst>
                  <a:ext uri="{FF2B5EF4-FFF2-40B4-BE49-F238E27FC236}">
                    <a16:creationId xmlns:a16="http://schemas.microsoft.com/office/drawing/2014/main" id="{1659B618-318F-813D-D095-4FDBC1B820C7}"/>
                  </a:ext>
                </a:extLst>
              </p:cNvPr>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3696;p91">
                <a:extLst>
                  <a:ext uri="{FF2B5EF4-FFF2-40B4-BE49-F238E27FC236}">
                    <a16:creationId xmlns:a16="http://schemas.microsoft.com/office/drawing/2014/main" id="{B36056B7-3D8D-2B5C-A50D-8D5C2115E26C}"/>
                  </a:ext>
                </a:extLst>
              </p:cNvPr>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3697;p91">
                <a:extLst>
                  <a:ext uri="{FF2B5EF4-FFF2-40B4-BE49-F238E27FC236}">
                    <a16:creationId xmlns:a16="http://schemas.microsoft.com/office/drawing/2014/main" id="{0FE01C63-5C18-3D73-FF59-A30E92E34B27}"/>
                  </a:ext>
                </a:extLst>
              </p:cNvPr>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3698;p91">
                <a:extLst>
                  <a:ext uri="{FF2B5EF4-FFF2-40B4-BE49-F238E27FC236}">
                    <a16:creationId xmlns:a16="http://schemas.microsoft.com/office/drawing/2014/main" id="{5F5DD800-E7A4-9960-C97E-A611C32B067D}"/>
                  </a:ext>
                </a:extLst>
              </p:cNvPr>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3699;p91">
                <a:extLst>
                  <a:ext uri="{FF2B5EF4-FFF2-40B4-BE49-F238E27FC236}">
                    <a16:creationId xmlns:a16="http://schemas.microsoft.com/office/drawing/2014/main" id="{D0655711-0124-958E-494D-D66627609F30}"/>
                  </a:ext>
                </a:extLst>
              </p:cNvPr>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3700;p91">
                <a:extLst>
                  <a:ext uri="{FF2B5EF4-FFF2-40B4-BE49-F238E27FC236}">
                    <a16:creationId xmlns:a16="http://schemas.microsoft.com/office/drawing/2014/main" id="{511D40E7-CB7C-F978-5063-2828EDE0E83E}"/>
                  </a:ext>
                </a:extLst>
              </p:cNvPr>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3701;p91">
                <a:extLst>
                  <a:ext uri="{FF2B5EF4-FFF2-40B4-BE49-F238E27FC236}">
                    <a16:creationId xmlns:a16="http://schemas.microsoft.com/office/drawing/2014/main" id="{3C4C42B3-D655-E4BE-65BB-E6E49C032C0C}"/>
                  </a:ext>
                </a:extLst>
              </p:cNvPr>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3702;p91">
                <a:extLst>
                  <a:ext uri="{FF2B5EF4-FFF2-40B4-BE49-F238E27FC236}">
                    <a16:creationId xmlns:a16="http://schemas.microsoft.com/office/drawing/2014/main" id="{62ADC0DA-9713-261D-E973-F6C2FCF85DF9}"/>
                  </a:ext>
                </a:extLst>
              </p:cNvPr>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3703;p91">
                <a:extLst>
                  <a:ext uri="{FF2B5EF4-FFF2-40B4-BE49-F238E27FC236}">
                    <a16:creationId xmlns:a16="http://schemas.microsoft.com/office/drawing/2014/main" id="{30CB4162-686A-09C1-2A26-54003B828D56}"/>
                  </a:ext>
                </a:extLst>
              </p:cNvPr>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3704;p91">
                <a:extLst>
                  <a:ext uri="{FF2B5EF4-FFF2-40B4-BE49-F238E27FC236}">
                    <a16:creationId xmlns:a16="http://schemas.microsoft.com/office/drawing/2014/main" id="{7A1B9662-2DB8-39EF-A4D4-CF5C7673A6BE}"/>
                  </a:ext>
                </a:extLst>
              </p:cNvPr>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3705;p91">
                <a:extLst>
                  <a:ext uri="{FF2B5EF4-FFF2-40B4-BE49-F238E27FC236}">
                    <a16:creationId xmlns:a16="http://schemas.microsoft.com/office/drawing/2014/main" id="{DBE98925-3A51-70CB-0FBB-C82AC2F3CE62}"/>
                  </a:ext>
                </a:extLst>
              </p:cNvPr>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3706;p91">
                <a:extLst>
                  <a:ext uri="{FF2B5EF4-FFF2-40B4-BE49-F238E27FC236}">
                    <a16:creationId xmlns:a16="http://schemas.microsoft.com/office/drawing/2014/main" id="{1378B8F4-C3ED-B47A-F669-460DFA937DCA}"/>
                  </a:ext>
                </a:extLst>
              </p:cNvPr>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3707;p91">
                <a:extLst>
                  <a:ext uri="{FF2B5EF4-FFF2-40B4-BE49-F238E27FC236}">
                    <a16:creationId xmlns:a16="http://schemas.microsoft.com/office/drawing/2014/main" id="{FCA27E3F-6D43-A724-E8D7-71EBCB2DC1F5}"/>
                  </a:ext>
                </a:extLst>
              </p:cNvPr>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093587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73;p47">
            <a:extLst>
              <a:ext uri="{FF2B5EF4-FFF2-40B4-BE49-F238E27FC236}">
                <a16:creationId xmlns:a16="http://schemas.microsoft.com/office/drawing/2014/main" id="{4777C559-48F1-7F43-651E-382C07E35A85}"/>
              </a:ext>
            </a:extLst>
          </p:cNvPr>
          <p:cNvSpPr/>
          <p:nvPr/>
        </p:nvSpPr>
        <p:spPr>
          <a:xfrm>
            <a:off x="-53100" y="-21900"/>
            <a:ext cx="9250200" cy="527607"/>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619;p63">
            <a:extLst>
              <a:ext uri="{FF2B5EF4-FFF2-40B4-BE49-F238E27FC236}">
                <a16:creationId xmlns:a16="http://schemas.microsoft.com/office/drawing/2014/main" id="{96268697-91B0-599B-154B-014DB0B0DD2F}"/>
              </a:ext>
            </a:extLst>
          </p:cNvPr>
          <p:cNvSpPr txBox="1">
            <a:spLocks/>
          </p:cNvSpPr>
          <p:nvPr/>
        </p:nvSpPr>
        <p:spPr>
          <a:xfrm>
            <a:off x="3038400" y="-59794"/>
            <a:ext cx="30672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a:solidFill>
                  <a:schemeClr val="bg1"/>
                </a:solidFill>
                <a:latin typeface="Candara" panose="020E0502030303020204" pitchFamily="34" charset="0"/>
              </a:rPr>
              <a:t>General Analysis</a:t>
            </a:r>
          </a:p>
        </p:txBody>
      </p:sp>
      <p:pic>
        <p:nvPicPr>
          <p:cNvPr id="3" name="Picture 2" descr="A screenshot of a phone&#10;&#10;Description automatically generated with medium confidence">
            <a:extLst>
              <a:ext uri="{FF2B5EF4-FFF2-40B4-BE49-F238E27FC236}">
                <a16:creationId xmlns:a16="http://schemas.microsoft.com/office/drawing/2014/main" id="{CC13A560-BCA0-ED6C-E9CB-1429BDA800A4}"/>
              </a:ext>
            </a:extLst>
          </p:cNvPr>
          <p:cNvPicPr>
            <a:picLocks noChangeAspect="1"/>
          </p:cNvPicPr>
          <p:nvPr/>
        </p:nvPicPr>
        <p:blipFill rotWithShape="1">
          <a:blip r:embed="rId2"/>
          <a:srcRect l="208"/>
          <a:stretch/>
        </p:blipFill>
        <p:spPr>
          <a:xfrm>
            <a:off x="339090" y="505707"/>
            <a:ext cx="8465820" cy="4320472"/>
          </a:xfrm>
          <a:prstGeom prst="rect">
            <a:avLst/>
          </a:prstGeom>
        </p:spPr>
      </p:pic>
    </p:spTree>
    <p:extLst>
      <p:ext uri="{BB962C8B-B14F-4D97-AF65-F5344CB8AC3E}">
        <p14:creationId xmlns:p14="http://schemas.microsoft.com/office/powerpoint/2010/main" val="23437344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73;p47">
            <a:extLst>
              <a:ext uri="{FF2B5EF4-FFF2-40B4-BE49-F238E27FC236}">
                <a16:creationId xmlns:a16="http://schemas.microsoft.com/office/drawing/2014/main" id="{4777C559-48F1-7F43-651E-382C07E35A85}"/>
              </a:ext>
            </a:extLst>
          </p:cNvPr>
          <p:cNvSpPr/>
          <p:nvPr/>
        </p:nvSpPr>
        <p:spPr>
          <a:xfrm>
            <a:off x="-53100" y="-21901"/>
            <a:ext cx="9250200" cy="527607"/>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619;p63">
            <a:extLst>
              <a:ext uri="{FF2B5EF4-FFF2-40B4-BE49-F238E27FC236}">
                <a16:creationId xmlns:a16="http://schemas.microsoft.com/office/drawing/2014/main" id="{96268697-91B0-599B-154B-014DB0B0DD2F}"/>
              </a:ext>
            </a:extLst>
          </p:cNvPr>
          <p:cNvSpPr txBox="1">
            <a:spLocks/>
          </p:cNvSpPr>
          <p:nvPr/>
        </p:nvSpPr>
        <p:spPr>
          <a:xfrm>
            <a:off x="2311200" y="-66994"/>
            <a:ext cx="45216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a:solidFill>
                  <a:schemeClr val="bg1"/>
                </a:solidFill>
                <a:latin typeface="Candara" panose="020E0502030303020204" pitchFamily="34" charset="0"/>
              </a:rPr>
              <a:t>Business Requirements</a:t>
            </a:r>
          </a:p>
        </p:txBody>
      </p:sp>
      <p:pic>
        <p:nvPicPr>
          <p:cNvPr id="11" name="Picture 10" descr="A screenshot of a graph&#10;&#10;Description automatically generated with low confidence">
            <a:extLst>
              <a:ext uri="{FF2B5EF4-FFF2-40B4-BE49-F238E27FC236}">
                <a16:creationId xmlns:a16="http://schemas.microsoft.com/office/drawing/2014/main" id="{EB62AE95-438C-9167-E5F2-5E5AC1F7A3EC}"/>
              </a:ext>
            </a:extLst>
          </p:cNvPr>
          <p:cNvPicPr>
            <a:picLocks noChangeAspect="1"/>
          </p:cNvPicPr>
          <p:nvPr/>
        </p:nvPicPr>
        <p:blipFill rotWithShape="1">
          <a:blip r:embed="rId2"/>
          <a:srcRect l="1" r="194"/>
          <a:stretch/>
        </p:blipFill>
        <p:spPr>
          <a:xfrm>
            <a:off x="316800" y="512906"/>
            <a:ext cx="8510400" cy="4330156"/>
          </a:xfrm>
          <a:prstGeom prst="rect">
            <a:avLst/>
          </a:prstGeom>
        </p:spPr>
      </p:pic>
    </p:spTree>
    <p:extLst>
      <p:ext uri="{BB962C8B-B14F-4D97-AF65-F5344CB8AC3E}">
        <p14:creationId xmlns:p14="http://schemas.microsoft.com/office/powerpoint/2010/main" val="1357007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73;p47">
            <a:extLst>
              <a:ext uri="{FF2B5EF4-FFF2-40B4-BE49-F238E27FC236}">
                <a16:creationId xmlns:a16="http://schemas.microsoft.com/office/drawing/2014/main" id="{4777C559-48F1-7F43-651E-382C07E35A85}"/>
              </a:ext>
            </a:extLst>
          </p:cNvPr>
          <p:cNvSpPr/>
          <p:nvPr/>
        </p:nvSpPr>
        <p:spPr>
          <a:xfrm>
            <a:off x="-53100" y="-21901"/>
            <a:ext cx="9250200" cy="527607"/>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619;p63">
            <a:extLst>
              <a:ext uri="{FF2B5EF4-FFF2-40B4-BE49-F238E27FC236}">
                <a16:creationId xmlns:a16="http://schemas.microsoft.com/office/drawing/2014/main" id="{96268697-91B0-599B-154B-014DB0B0DD2F}"/>
              </a:ext>
            </a:extLst>
          </p:cNvPr>
          <p:cNvSpPr txBox="1">
            <a:spLocks/>
          </p:cNvSpPr>
          <p:nvPr/>
        </p:nvSpPr>
        <p:spPr>
          <a:xfrm>
            <a:off x="3038400" y="-59794"/>
            <a:ext cx="30672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a:solidFill>
                  <a:schemeClr val="bg1"/>
                </a:solidFill>
                <a:latin typeface="Candara" panose="020E0502030303020204" pitchFamily="34" charset="0"/>
              </a:rPr>
              <a:t>Demographics</a:t>
            </a:r>
          </a:p>
        </p:txBody>
      </p:sp>
      <p:pic>
        <p:nvPicPr>
          <p:cNvPr id="3" name="Picture 2" descr="A picture containing text, screenshot, diagram, number&#10;&#10;Description automatically generated">
            <a:extLst>
              <a:ext uri="{FF2B5EF4-FFF2-40B4-BE49-F238E27FC236}">
                <a16:creationId xmlns:a16="http://schemas.microsoft.com/office/drawing/2014/main" id="{4B6578E1-D161-60D0-CCED-B6F340F93251}"/>
              </a:ext>
            </a:extLst>
          </p:cNvPr>
          <p:cNvPicPr>
            <a:picLocks noChangeAspect="1"/>
          </p:cNvPicPr>
          <p:nvPr/>
        </p:nvPicPr>
        <p:blipFill>
          <a:blip r:embed="rId2"/>
          <a:stretch>
            <a:fillRect/>
          </a:stretch>
        </p:blipFill>
        <p:spPr>
          <a:xfrm>
            <a:off x="319734" y="505706"/>
            <a:ext cx="8504531" cy="4312246"/>
          </a:xfrm>
          <a:prstGeom prst="rect">
            <a:avLst/>
          </a:prstGeom>
        </p:spPr>
      </p:pic>
    </p:spTree>
    <p:extLst>
      <p:ext uri="{BB962C8B-B14F-4D97-AF65-F5344CB8AC3E}">
        <p14:creationId xmlns:p14="http://schemas.microsoft.com/office/powerpoint/2010/main" val="2584853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73;p47">
            <a:extLst>
              <a:ext uri="{FF2B5EF4-FFF2-40B4-BE49-F238E27FC236}">
                <a16:creationId xmlns:a16="http://schemas.microsoft.com/office/drawing/2014/main" id="{4777C559-48F1-7F43-651E-382C07E35A85}"/>
              </a:ext>
            </a:extLst>
          </p:cNvPr>
          <p:cNvSpPr/>
          <p:nvPr/>
        </p:nvSpPr>
        <p:spPr>
          <a:xfrm>
            <a:off x="-53100" y="-21901"/>
            <a:ext cx="9250200" cy="527607"/>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619;p63">
            <a:extLst>
              <a:ext uri="{FF2B5EF4-FFF2-40B4-BE49-F238E27FC236}">
                <a16:creationId xmlns:a16="http://schemas.microsoft.com/office/drawing/2014/main" id="{96268697-91B0-599B-154B-014DB0B0DD2F}"/>
              </a:ext>
            </a:extLst>
          </p:cNvPr>
          <p:cNvSpPr txBox="1">
            <a:spLocks/>
          </p:cNvSpPr>
          <p:nvPr/>
        </p:nvSpPr>
        <p:spPr>
          <a:xfrm>
            <a:off x="3038400" y="-59794"/>
            <a:ext cx="30672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a:solidFill>
                  <a:schemeClr val="bg1"/>
                </a:solidFill>
                <a:latin typeface="Candara" panose="020E0502030303020204" pitchFamily="34" charset="0"/>
              </a:rPr>
              <a:t>Loans</a:t>
            </a:r>
          </a:p>
        </p:txBody>
      </p:sp>
      <p:pic>
        <p:nvPicPr>
          <p:cNvPr id="3" name="Picture 2" descr="A picture containing screenshot, text, circle, design&#10;&#10;Description automatically generated">
            <a:extLst>
              <a:ext uri="{FF2B5EF4-FFF2-40B4-BE49-F238E27FC236}">
                <a16:creationId xmlns:a16="http://schemas.microsoft.com/office/drawing/2014/main" id="{0E02DE0C-A845-8C0A-46A6-8A94C62C512A}"/>
              </a:ext>
            </a:extLst>
          </p:cNvPr>
          <p:cNvPicPr>
            <a:picLocks noChangeAspect="1"/>
          </p:cNvPicPr>
          <p:nvPr/>
        </p:nvPicPr>
        <p:blipFill>
          <a:blip r:embed="rId2"/>
          <a:stretch>
            <a:fillRect/>
          </a:stretch>
        </p:blipFill>
        <p:spPr>
          <a:xfrm>
            <a:off x="352799" y="505706"/>
            <a:ext cx="8438401" cy="4289494"/>
          </a:xfrm>
          <a:prstGeom prst="rect">
            <a:avLst/>
          </a:prstGeom>
        </p:spPr>
      </p:pic>
    </p:spTree>
    <p:extLst>
      <p:ext uri="{BB962C8B-B14F-4D97-AF65-F5344CB8AC3E}">
        <p14:creationId xmlns:p14="http://schemas.microsoft.com/office/powerpoint/2010/main" val="14359194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5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dirty="0">
                <a:latin typeface="Candara" panose="020E0502030303020204" pitchFamily="34" charset="0"/>
              </a:rPr>
              <a:t>Table of contents</a:t>
            </a:r>
            <a:endParaRPr sz="3600" dirty="0">
              <a:latin typeface="Candara" panose="020E0502030303020204" pitchFamily="34" charset="0"/>
            </a:endParaRPr>
          </a:p>
        </p:txBody>
      </p:sp>
      <p:sp>
        <p:nvSpPr>
          <p:cNvPr id="1119" name="Google Shape;1119;p55"/>
          <p:cNvSpPr txBox="1">
            <a:spLocks noGrp="1"/>
          </p:cNvSpPr>
          <p:nvPr>
            <p:ph type="title" idx="2"/>
          </p:nvPr>
        </p:nvSpPr>
        <p:spPr>
          <a:xfrm>
            <a:off x="719999" y="1751649"/>
            <a:ext cx="2808291"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Candara" panose="020E0502030303020204" pitchFamily="34" charset="0"/>
              </a:rPr>
              <a:t>Business Challenge</a:t>
            </a:r>
            <a:endParaRPr sz="2400" dirty="0">
              <a:latin typeface="Candara" panose="020E0502030303020204" pitchFamily="34" charset="0"/>
            </a:endParaRPr>
          </a:p>
        </p:txBody>
      </p:sp>
      <p:sp>
        <p:nvSpPr>
          <p:cNvPr id="1120" name="Google Shape;1120;p55"/>
          <p:cNvSpPr txBox="1">
            <a:spLocks noGrp="1"/>
          </p:cNvSpPr>
          <p:nvPr>
            <p:ph type="title" idx="3"/>
          </p:nvPr>
        </p:nvSpPr>
        <p:spPr>
          <a:xfrm>
            <a:off x="720000" y="151428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t>01.</a:t>
            </a:r>
            <a:endParaRPr sz="3600"/>
          </a:p>
        </p:txBody>
      </p:sp>
      <p:sp>
        <p:nvSpPr>
          <p:cNvPr id="1122" name="Google Shape;1122;p55"/>
          <p:cNvSpPr txBox="1">
            <a:spLocks noGrp="1"/>
          </p:cNvSpPr>
          <p:nvPr>
            <p:ph type="title" idx="4"/>
          </p:nvPr>
        </p:nvSpPr>
        <p:spPr>
          <a:xfrm>
            <a:off x="3680884" y="1751649"/>
            <a:ext cx="2210702"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tx1">
                    <a:lumMod val="75000"/>
                    <a:lumOff val="25000"/>
                  </a:schemeClr>
                </a:solidFill>
                <a:latin typeface="Candara" panose="020E0502030303020204" pitchFamily="34" charset="0"/>
              </a:rPr>
              <a:t>Analysis Scope</a:t>
            </a:r>
            <a:endParaRPr sz="2400" dirty="0">
              <a:solidFill>
                <a:schemeClr val="tx1">
                  <a:lumMod val="75000"/>
                  <a:lumOff val="25000"/>
                </a:schemeClr>
              </a:solidFill>
              <a:latin typeface="Candara" panose="020E0502030303020204" pitchFamily="34" charset="0"/>
            </a:endParaRPr>
          </a:p>
        </p:txBody>
      </p:sp>
      <p:sp>
        <p:nvSpPr>
          <p:cNvPr id="1123" name="Google Shape;1123;p55"/>
          <p:cNvSpPr txBox="1">
            <a:spLocks noGrp="1"/>
          </p:cNvSpPr>
          <p:nvPr>
            <p:ph type="title" idx="5"/>
          </p:nvPr>
        </p:nvSpPr>
        <p:spPr>
          <a:xfrm>
            <a:off x="3680884" y="151428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solidFill>
                  <a:schemeClr val="tx1">
                    <a:lumMod val="75000"/>
                    <a:lumOff val="25000"/>
                  </a:schemeClr>
                </a:solidFill>
              </a:rPr>
              <a:t>02.</a:t>
            </a:r>
            <a:endParaRPr sz="3600">
              <a:solidFill>
                <a:schemeClr val="tx1">
                  <a:lumMod val="75000"/>
                  <a:lumOff val="25000"/>
                </a:schemeClr>
              </a:solidFill>
            </a:endParaRPr>
          </a:p>
        </p:txBody>
      </p:sp>
      <p:sp>
        <p:nvSpPr>
          <p:cNvPr id="1125" name="Google Shape;1125;p55"/>
          <p:cNvSpPr txBox="1">
            <a:spLocks noGrp="1"/>
          </p:cNvSpPr>
          <p:nvPr>
            <p:ph type="title" idx="7"/>
          </p:nvPr>
        </p:nvSpPr>
        <p:spPr>
          <a:xfrm>
            <a:off x="6004475" y="1751668"/>
            <a:ext cx="3252357" cy="716700"/>
          </a:xfrm>
          <a:prstGeom prst="rect">
            <a:avLst/>
          </a:prstGeom>
        </p:spPr>
        <p:txBody>
          <a:bodyPr spcFirstLastPara="1" wrap="square" lIns="91425" tIns="91425" rIns="91425" bIns="91425" anchor="ctr" anchorCtr="0">
            <a:noAutofit/>
          </a:bodyPr>
          <a:lstStyle/>
          <a:p>
            <a:pPr lvl="0"/>
            <a:r>
              <a:rPr lang="en-US" sz="2400" dirty="0">
                <a:solidFill>
                  <a:srgbClr val="0070C0"/>
                </a:solidFill>
                <a:latin typeface="Candara" panose="020E0502030303020204" pitchFamily="34" charset="0"/>
              </a:rPr>
              <a:t>Analysis and Insights</a:t>
            </a:r>
          </a:p>
        </p:txBody>
      </p:sp>
      <p:sp>
        <p:nvSpPr>
          <p:cNvPr id="1126" name="Google Shape;1126;p55"/>
          <p:cNvSpPr txBox="1">
            <a:spLocks noGrp="1"/>
          </p:cNvSpPr>
          <p:nvPr>
            <p:ph type="title" idx="8"/>
          </p:nvPr>
        </p:nvSpPr>
        <p:spPr>
          <a:xfrm>
            <a:off x="6004476" y="151428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solidFill>
                  <a:srgbClr val="0070C0"/>
                </a:solidFill>
              </a:rPr>
              <a:t>03.</a:t>
            </a:r>
            <a:endParaRPr sz="3600">
              <a:solidFill>
                <a:srgbClr val="0070C0"/>
              </a:solidFill>
            </a:endParaRPr>
          </a:p>
        </p:txBody>
      </p:sp>
      <p:sp>
        <p:nvSpPr>
          <p:cNvPr id="1128" name="Google Shape;1128;p55"/>
          <p:cNvSpPr txBox="1">
            <a:spLocks noGrp="1"/>
          </p:cNvSpPr>
          <p:nvPr>
            <p:ph type="title" idx="13"/>
          </p:nvPr>
        </p:nvSpPr>
        <p:spPr>
          <a:xfrm>
            <a:off x="719999" y="3528052"/>
            <a:ext cx="2683801"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Candara" panose="020E0502030303020204" pitchFamily="34" charset="0"/>
              </a:rPr>
              <a:t>Recommendations</a:t>
            </a:r>
            <a:endParaRPr sz="2400" dirty="0">
              <a:latin typeface="Candara" panose="020E0502030303020204" pitchFamily="34" charset="0"/>
            </a:endParaRPr>
          </a:p>
        </p:txBody>
      </p:sp>
      <p:sp>
        <p:nvSpPr>
          <p:cNvPr id="1129" name="Google Shape;1129;p55"/>
          <p:cNvSpPr txBox="1">
            <a:spLocks noGrp="1"/>
          </p:cNvSpPr>
          <p:nvPr>
            <p:ph type="title" idx="14"/>
          </p:nvPr>
        </p:nvSpPr>
        <p:spPr>
          <a:xfrm>
            <a:off x="720000" y="331839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dirty="0"/>
              <a:t>04.</a:t>
            </a:r>
            <a:endParaRPr sz="3600" dirty="0"/>
          </a:p>
        </p:txBody>
      </p:sp>
      <p:sp>
        <p:nvSpPr>
          <p:cNvPr id="1131" name="Google Shape;1131;p55"/>
          <p:cNvSpPr txBox="1">
            <a:spLocks noGrp="1"/>
          </p:cNvSpPr>
          <p:nvPr>
            <p:ph type="title" idx="16"/>
          </p:nvPr>
        </p:nvSpPr>
        <p:spPr>
          <a:xfrm>
            <a:off x="3680883" y="3528052"/>
            <a:ext cx="2556237"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Candara" panose="020E0502030303020204" pitchFamily="34" charset="0"/>
              </a:rPr>
              <a:t>Modeling</a:t>
            </a:r>
            <a:endParaRPr sz="2400" dirty="0">
              <a:latin typeface="Candara" panose="020E0502030303020204" pitchFamily="34" charset="0"/>
            </a:endParaRPr>
          </a:p>
        </p:txBody>
      </p:sp>
      <p:sp>
        <p:nvSpPr>
          <p:cNvPr id="1132" name="Google Shape;1132;p55"/>
          <p:cNvSpPr txBox="1">
            <a:spLocks noGrp="1"/>
          </p:cNvSpPr>
          <p:nvPr>
            <p:ph type="title" idx="17"/>
          </p:nvPr>
        </p:nvSpPr>
        <p:spPr>
          <a:xfrm>
            <a:off x="3680884" y="331839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t>05.</a:t>
            </a:r>
            <a:endParaRPr sz="3600"/>
          </a:p>
        </p:txBody>
      </p:sp>
      <p:sp>
        <p:nvSpPr>
          <p:cNvPr id="1134" name="Google Shape;1134;p55"/>
          <p:cNvSpPr txBox="1">
            <a:spLocks noGrp="1"/>
          </p:cNvSpPr>
          <p:nvPr>
            <p:ph type="title" idx="19"/>
          </p:nvPr>
        </p:nvSpPr>
        <p:spPr>
          <a:xfrm>
            <a:off x="6004475" y="3528052"/>
            <a:ext cx="2977706"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tx2">
                    <a:lumMod val="50000"/>
                  </a:schemeClr>
                </a:solidFill>
                <a:latin typeface="Candara" panose="020E0502030303020204" pitchFamily="34" charset="0"/>
              </a:rPr>
              <a:t>Data Warehouse</a:t>
            </a:r>
            <a:endParaRPr sz="2400" dirty="0">
              <a:solidFill>
                <a:schemeClr val="tx2">
                  <a:lumMod val="50000"/>
                </a:schemeClr>
              </a:solidFill>
              <a:latin typeface="Candara" panose="020E0502030303020204" pitchFamily="34" charset="0"/>
            </a:endParaRPr>
          </a:p>
        </p:txBody>
      </p:sp>
      <p:sp>
        <p:nvSpPr>
          <p:cNvPr id="1135" name="Google Shape;1135;p55"/>
          <p:cNvSpPr txBox="1">
            <a:spLocks noGrp="1"/>
          </p:cNvSpPr>
          <p:nvPr>
            <p:ph type="title" idx="20"/>
          </p:nvPr>
        </p:nvSpPr>
        <p:spPr>
          <a:xfrm>
            <a:off x="6004476" y="331839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solidFill>
                  <a:schemeClr val="tx2">
                    <a:lumMod val="50000"/>
                  </a:schemeClr>
                </a:solidFill>
              </a:rPr>
              <a:t>06.</a:t>
            </a:r>
            <a:endParaRPr sz="3600">
              <a:solidFill>
                <a:schemeClr val="tx2">
                  <a:lumMod val="50000"/>
                </a:schemeClr>
              </a:solidFill>
            </a:endParaRPr>
          </a:p>
        </p:txBody>
      </p:sp>
      <p:grpSp>
        <p:nvGrpSpPr>
          <p:cNvPr id="1137" name="Google Shape;1137;p55"/>
          <p:cNvGrpSpPr/>
          <p:nvPr/>
        </p:nvGrpSpPr>
        <p:grpSpPr>
          <a:xfrm>
            <a:off x="7625495" y="244042"/>
            <a:ext cx="1979884" cy="1286961"/>
            <a:chOff x="3028945" y="2612942"/>
            <a:chExt cx="1979884" cy="1286961"/>
          </a:xfrm>
        </p:grpSpPr>
        <p:grpSp>
          <p:nvGrpSpPr>
            <p:cNvPr id="1138" name="Google Shape;1138;p55"/>
            <p:cNvGrpSpPr/>
            <p:nvPr/>
          </p:nvGrpSpPr>
          <p:grpSpPr>
            <a:xfrm>
              <a:off x="3048248" y="2612942"/>
              <a:ext cx="1960580" cy="1159377"/>
              <a:chOff x="4923200" y="1561363"/>
              <a:chExt cx="975025" cy="576575"/>
            </a:xfrm>
          </p:grpSpPr>
          <p:sp>
            <p:nvSpPr>
              <p:cNvPr id="1139" name="Google Shape;1139;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0" name="Google Shape;1140;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1" name="Google Shape;1141;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2" name="Google Shape;1142;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3" name="Google Shape;1143;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4" name="Google Shape;1144;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5" name="Google Shape;1145;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6" name="Google Shape;1146;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7" name="Google Shape;1147;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8" name="Google Shape;1148;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9" name="Google Shape;1149;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0" name="Google Shape;1150;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1" name="Google Shape;1151;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2" name="Google Shape;1152;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3" name="Google Shape;1153;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4" name="Google Shape;1154;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5" name="Google Shape;1155;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6" name="Google Shape;1156;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7" name="Google Shape;1157;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8" name="Google Shape;1158;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9" name="Google Shape;1159;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0" name="Google Shape;1160;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1" name="Google Shape;1161;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2" name="Google Shape;1162;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3" name="Google Shape;1163;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4" name="Google Shape;1164;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5" name="Google Shape;1165;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6" name="Google Shape;1166;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7" name="Google Shape;1167;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8" name="Google Shape;1168;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9" name="Google Shape;1169;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0" name="Google Shape;1170;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1" name="Google Shape;1171;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2" name="Google Shape;1172;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3" name="Google Shape;1173;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4" name="Google Shape;1174;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5" name="Google Shape;1175;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6" name="Google Shape;1176;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7" name="Google Shape;1177;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8" name="Google Shape;1178;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9" name="Google Shape;1179;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0" name="Google Shape;1180;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1" name="Google Shape;1181;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2" name="Google Shape;1182;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3" name="Google Shape;1183;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184" name="Google Shape;1184;p55"/>
            <p:cNvGrpSpPr/>
            <p:nvPr/>
          </p:nvGrpSpPr>
          <p:grpSpPr>
            <a:xfrm>
              <a:off x="3028945" y="2740526"/>
              <a:ext cx="1960580" cy="1159377"/>
              <a:chOff x="4923200" y="1561363"/>
              <a:chExt cx="975025" cy="576575"/>
            </a:xfrm>
          </p:grpSpPr>
          <p:sp>
            <p:nvSpPr>
              <p:cNvPr id="1185" name="Google Shape;1185;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6" name="Google Shape;1186;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7" name="Google Shape;1187;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8" name="Google Shape;1188;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9" name="Google Shape;1189;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0" name="Google Shape;1190;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1" name="Google Shape;1191;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2" name="Google Shape;1192;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3" name="Google Shape;1193;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4" name="Google Shape;1194;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5" name="Google Shape;1195;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6" name="Google Shape;1196;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7" name="Google Shape;1197;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8" name="Google Shape;1198;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9" name="Google Shape;1199;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0" name="Google Shape;1200;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1" name="Google Shape;1201;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2" name="Google Shape;1202;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3" name="Google Shape;1203;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4" name="Google Shape;1204;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5" name="Google Shape;1205;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6" name="Google Shape;1206;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7" name="Google Shape;1207;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8" name="Google Shape;1208;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9" name="Google Shape;1209;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0" name="Google Shape;1210;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1" name="Google Shape;1211;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2" name="Google Shape;1212;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3" name="Google Shape;1213;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4" name="Google Shape;1214;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5" name="Google Shape;1215;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6" name="Google Shape;1216;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7" name="Google Shape;1217;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8" name="Google Shape;1218;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9" name="Google Shape;1219;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0" name="Google Shape;1220;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1" name="Google Shape;1221;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2" name="Google Shape;1222;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3" name="Google Shape;1223;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4" name="Google Shape;1224;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5" name="Google Shape;1225;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6" name="Google Shape;1226;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7" name="Google Shape;1227;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8" name="Google Shape;1228;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9" name="Google Shape;1229;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Tree>
    <p:extLst>
      <p:ext uri="{BB962C8B-B14F-4D97-AF65-F5344CB8AC3E}">
        <p14:creationId xmlns:p14="http://schemas.microsoft.com/office/powerpoint/2010/main" val="25053931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1119"/>
                                        </p:tgtEl>
                                        <p:attrNameLst>
                                          <p:attrName>style.opacity</p:attrName>
                                        </p:attrNameLst>
                                      </p:cBhvr>
                                      <p:to>
                                        <p:strVal val="0.25"/>
                                      </p:to>
                                    </p:set>
                                    <p:animEffect filter="image" prLst="opacity: 0.25">
                                      <p:cBhvr rctx="IE">
                                        <p:cTn id="7" dur="indefinite"/>
                                        <p:tgtEl>
                                          <p:spTgt spid="1119"/>
                                        </p:tgtEl>
                                      </p:cBhvr>
                                    </p:animEffect>
                                  </p:childTnLst>
                                </p:cTn>
                              </p:par>
                              <p:par>
                                <p:cTn id="8" presetID="9" presetClass="emph" presetSubtype="0" grpId="0" nodeType="withEffect">
                                  <p:stCondLst>
                                    <p:cond delay="0"/>
                                  </p:stCondLst>
                                  <p:childTnLst>
                                    <p:set>
                                      <p:cBhvr>
                                        <p:cTn id="9" dur="indefinite"/>
                                        <p:tgtEl>
                                          <p:spTgt spid="1120"/>
                                        </p:tgtEl>
                                        <p:attrNameLst>
                                          <p:attrName>style.opacity</p:attrName>
                                        </p:attrNameLst>
                                      </p:cBhvr>
                                      <p:to>
                                        <p:strVal val="0.25"/>
                                      </p:to>
                                    </p:set>
                                    <p:animEffect filter="image" prLst="opacity: 0.25">
                                      <p:cBhvr rctx="IE">
                                        <p:cTn id="10" dur="indefinite"/>
                                        <p:tgtEl>
                                          <p:spTgt spid="1120"/>
                                        </p:tgtEl>
                                      </p:cBhvr>
                                    </p:animEffect>
                                  </p:childTnLst>
                                </p:cTn>
                              </p:par>
                              <p:par>
                                <p:cTn id="11" presetID="9" presetClass="emph" presetSubtype="0" grpId="0" nodeType="withEffect">
                                  <p:stCondLst>
                                    <p:cond delay="0"/>
                                  </p:stCondLst>
                                  <p:childTnLst>
                                    <p:set>
                                      <p:cBhvr>
                                        <p:cTn id="12" dur="indefinite"/>
                                        <p:tgtEl>
                                          <p:spTgt spid="1122"/>
                                        </p:tgtEl>
                                        <p:attrNameLst>
                                          <p:attrName>style.opacity</p:attrName>
                                        </p:attrNameLst>
                                      </p:cBhvr>
                                      <p:to>
                                        <p:strVal val="0.25"/>
                                      </p:to>
                                    </p:set>
                                    <p:animEffect filter="image" prLst="opacity: 0.25">
                                      <p:cBhvr rctx="IE">
                                        <p:cTn id="13" dur="indefinite"/>
                                        <p:tgtEl>
                                          <p:spTgt spid="1122"/>
                                        </p:tgtEl>
                                      </p:cBhvr>
                                    </p:animEffect>
                                  </p:childTnLst>
                                </p:cTn>
                              </p:par>
                              <p:par>
                                <p:cTn id="14" presetID="9" presetClass="emph" presetSubtype="0" grpId="0" nodeType="withEffect">
                                  <p:stCondLst>
                                    <p:cond delay="0"/>
                                  </p:stCondLst>
                                  <p:childTnLst>
                                    <p:set>
                                      <p:cBhvr>
                                        <p:cTn id="15" dur="indefinite"/>
                                        <p:tgtEl>
                                          <p:spTgt spid="1123"/>
                                        </p:tgtEl>
                                        <p:attrNameLst>
                                          <p:attrName>style.opacity</p:attrName>
                                        </p:attrNameLst>
                                      </p:cBhvr>
                                      <p:to>
                                        <p:strVal val="0.25"/>
                                      </p:to>
                                    </p:set>
                                    <p:animEffect filter="image" prLst="opacity: 0.25">
                                      <p:cBhvr rctx="IE">
                                        <p:cTn id="16" dur="indefinite"/>
                                        <p:tgtEl>
                                          <p:spTgt spid="1123"/>
                                        </p:tgtEl>
                                      </p:cBhvr>
                                    </p:animEffect>
                                  </p:childTnLst>
                                </p:cTn>
                              </p:par>
                              <p:par>
                                <p:cTn id="17" presetID="9" presetClass="emph" presetSubtype="0" grpId="0" nodeType="withEffect">
                                  <p:stCondLst>
                                    <p:cond delay="0"/>
                                  </p:stCondLst>
                                  <p:childTnLst>
                                    <p:set>
                                      <p:cBhvr>
                                        <p:cTn id="18" dur="indefinite"/>
                                        <p:tgtEl>
                                          <p:spTgt spid="1125"/>
                                        </p:tgtEl>
                                        <p:attrNameLst>
                                          <p:attrName>style.opacity</p:attrName>
                                        </p:attrNameLst>
                                      </p:cBhvr>
                                      <p:to>
                                        <p:strVal val="0.25"/>
                                      </p:to>
                                    </p:set>
                                    <p:animEffect filter="image" prLst="opacity: 0.25">
                                      <p:cBhvr rctx="IE">
                                        <p:cTn id="19" dur="indefinite"/>
                                        <p:tgtEl>
                                          <p:spTgt spid="1125"/>
                                        </p:tgtEl>
                                      </p:cBhvr>
                                    </p:animEffect>
                                  </p:childTnLst>
                                </p:cTn>
                              </p:par>
                              <p:par>
                                <p:cTn id="20" presetID="9" presetClass="emph" presetSubtype="0" grpId="0" nodeType="withEffect">
                                  <p:stCondLst>
                                    <p:cond delay="0"/>
                                  </p:stCondLst>
                                  <p:childTnLst>
                                    <p:set>
                                      <p:cBhvr>
                                        <p:cTn id="21" dur="indefinite"/>
                                        <p:tgtEl>
                                          <p:spTgt spid="1126"/>
                                        </p:tgtEl>
                                        <p:attrNameLst>
                                          <p:attrName>style.opacity</p:attrName>
                                        </p:attrNameLst>
                                      </p:cBhvr>
                                      <p:to>
                                        <p:strVal val="0.25"/>
                                      </p:to>
                                    </p:set>
                                    <p:animEffect filter="image" prLst="opacity: 0.25">
                                      <p:cBhvr rctx="IE">
                                        <p:cTn id="22" dur="indefinite"/>
                                        <p:tgtEl>
                                          <p:spTgt spid="1126"/>
                                        </p:tgtEl>
                                      </p:cBhvr>
                                    </p:animEffect>
                                  </p:childTnLst>
                                </p:cTn>
                              </p:par>
                              <p:par>
                                <p:cTn id="23" presetID="9" presetClass="emph" presetSubtype="0" grpId="0" nodeType="withEffect">
                                  <p:stCondLst>
                                    <p:cond delay="0"/>
                                  </p:stCondLst>
                                  <p:childTnLst>
                                    <p:set>
                                      <p:cBhvr>
                                        <p:cTn id="24" dur="indefinite"/>
                                        <p:tgtEl>
                                          <p:spTgt spid="1131"/>
                                        </p:tgtEl>
                                        <p:attrNameLst>
                                          <p:attrName>style.opacity</p:attrName>
                                        </p:attrNameLst>
                                      </p:cBhvr>
                                      <p:to>
                                        <p:strVal val="0.25"/>
                                      </p:to>
                                    </p:set>
                                    <p:animEffect filter="image" prLst="opacity: 0.25">
                                      <p:cBhvr rctx="IE">
                                        <p:cTn id="25" dur="indefinite"/>
                                        <p:tgtEl>
                                          <p:spTgt spid="1131"/>
                                        </p:tgtEl>
                                      </p:cBhvr>
                                    </p:animEffect>
                                  </p:childTnLst>
                                </p:cTn>
                              </p:par>
                              <p:par>
                                <p:cTn id="26" presetID="9" presetClass="emph" presetSubtype="0" grpId="0" nodeType="withEffect">
                                  <p:stCondLst>
                                    <p:cond delay="0"/>
                                  </p:stCondLst>
                                  <p:childTnLst>
                                    <p:set>
                                      <p:cBhvr>
                                        <p:cTn id="27" dur="indefinite"/>
                                        <p:tgtEl>
                                          <p:spTgt spid="1132"/>
                                        </p:tgtEl>
                                        <p:attrNameLst>
                                          <p:attrName>style.opacity</p:attrName>
                                        </p:attrNameLst>
                                      </p:cBhvr>
                                      <p:to>
                                        <p:strVal val="0.25"/>
                                      </p:to>
                                    </p:set>
                                    <p:animEffect filter="image" prLst="opacity: 0.25">
                                      <p:cBhvr rctx="IE">
                                        <p:cTn id="28" dur="indefinite"/>
                                        <p:tgtEl>
                                          <p:spTgt spid="1132"/>
                                        </p:tgtEl>
                                      </p:cBhvr>
                                    </p:animEffect>
                                  </p:childTnLst>
                                </p:cTn>
                              </p:par>
                              <p:par>
                                <p:cTn id="29" presetID="9" presetClass="emph" presetSubtype="0" grpId="0" nodeType="withEffect">
                                  <p:stCondLst>
                                    <p:cond delay="0"/>
                                  </p:stCondLst>
                                  <p:childTnLst>
                                    <p:set>
                                      <p:cBhvr>
                                        <p:cTn id="30" dur="indefinite"/>
                                        <p:tgtEl>
                                          <p:spTgt spid="1134"/>
                                        </p:tgtEl>
                                        <p:attrNameLst>
                                          <p:attrName>style.opacity</p:attrName>
                                        </p:attrNameLst>
                                      </p:cBhvr>
                                      <p:to>
                                        <p:strVal val="0.25"/>
                                      </p:to>
                                    </p:set>
                                    <p:animEffect filter="image" prLst="opacity: 0.25">
                                      <p:cBhvr rctx="IE">
                                        <p:cTn id="31" dur="indefinite"/>
                                        <p:tgtEl>
                                          <p:spTgt spid="1134"/>
                                        </p:tgtEl>
                                      </p:cBhvr>
                                    </p:animEffect>
                                  </p:childTnLst>
                                </p:cTn>
                              </p:par>
                              <p:par>
                                <p:cTn id="32" presetID="9" presetClass="emph" presetSubtype="0" grpId="0" nodeType="withEffect">
                                  <p:stCondLst>
                                    <p:cond delay="0"/>
                                  </p:stCondLst>
                                  <p:childTnLst>
                                    <p:set>
                                      <p:cBhvr>
                                        <p:cTn id="33" dur="indefinite"/>
                                        <p:tgtEl>
                                          <p:spTgt spid="1135"/>
                                        </p:tgtEl>
                                        <p:attrNameLst>
                                          <p:attrName>style.opacity</p:attrName>
                                        </p:attrNameLst>
                                      </p:cBhvr>
                                      <p:to>
                                        <p:strVal val="0.25"/>
                                      </p:to>
                                    </p:set>
                                    <p:animEffect filter="image" prLst="opacity: 0.25">
                                      <p:cBhvr rctx="IE">
                                        <p:cTn id="34" dur="indefinite"/>
                                        <p:tgtEl>
                                          <p:spTgt spid="1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9" grpId="0"/>
      <p:bldP spid="1120" grpId="0"/>
      <p:bldP spid="1122" grpId="0"/>
      <p:bldP spid="1123" grpId="0"/>
      <p:bldP spid="1125" grpId="0"/>
      <p:bldP spid="1126" grpId="0"/>
      <p:bldP spid="1131" grpId="0"/>
      <p:bldP spid="1132" grpId="0"/>
      <p:bldP spid="1134" grpId="0"/>
      <p:bldP spid="11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9"/>
        <p:cNvGrpSpPr/>
        <p:nvPr/>
      </p:nvGrpSpPr>
      <p:grpSpPr>
        <a:xfrm>
          <a:off x="0" y="0"/>
          <a:ext cx="0" cy="0"/>
          <a:chOff x="0" y="0"/>
          <a:chExt cx="0" cy="0"/>
        </a:xfrm>
      </p:grpSpPr>
      <p:sp>
        <p:nvSpPr>
          <p:cNvPr id="2250" name="Google Shape;2250;p73"/>
          <p:cNvSpPr txBox="1">
            <a:spLocks noGrp="1"/>
          </p:cNvSpPr>
          <p:nvPr>
            <p:ph type="title"/>
          </p:nvPr>
        </p:nvSpPr>
        <p:spPr>
          <a:xfrm>
            <a:off x="703695" y="1014004"/>
            <a:ext cx="6398426" cy="161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ndara" panose="020E0502030303020204" pitchFamily="34" charset="0"/>
              </a:rPr>
              <a:t>Recommendations</a:t>
            </a:r>
          </a:p>
        </p:txBody>
      </p:sp>
      <p:sp>
        <p:nvSpPr>
          <p:cNvPr id="2251" name="Google Shape;2251;p73"/>
          <p:cNvSpPr txBox="1">
            <a:spLocks noGrp="1"/>
          </p:cNvSpPr>
          <p:nvPr>
            <p:ph type="title" idx="2"/>
          </p:nvPr>
        </p:nvSpPr>
        <p:spPr>
          <a:xfrm>
            <a:off x="4920822" y="2703515"/>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grpSp>
        <p:nvGrpSpPr>
          <p:cNvPr id="2321" name="Google Shape;1540;p61">
            <a:extLst>
              <a:ext uri="{FF2B5EF4-FFF2-40B4-BE49-F238E27FC236}">
                <a16:creationId xmlns:a16="http://schemas.microsoft.com/office/drawing/2014/main" id="{CF4F39E6-6D44-57B9-E9F0-CC5452D2783E}"/>
              </a:ext>
            </a:extLst>
          </p:cNvPr>
          <p:cNvGrpSpPr/>
          <p:nvPr/>
        </p:nvGrpSpPr>
        <p:grpSpPr>
          <a:xfrm>
            <a:off x="1690164" y="2050336"/>
            <a:ext cx="2053836" cy="2305664"/>
            <a:chOff x="3749364" y="1970436"/>
            <a:chExt cx="1767036" cy="2128590"/>
          </a:xfrm>
        </p:grpSpPr>
        <p:grpSp>
          <p:nvGrpSpPr>
            <p:cNvPr id="2322" name="Google Shape;1541;p61">
              <a:extLst>
                <a:ext uri="{FF2B5EF4-FFF2-40B4-BE49-F238E27FC236}">
                  <a16:creationId xmlns:a16="http://schemas.microsoft.com/office/drawing/2014/main" id="{A4700B17-8584-37CA-B155-0FA09AD5AB79}"/>
                </a:ext>
              </a:extLst>
            </p:cNvPr>
            <p:cNvGrpSpPr/>
            <p:nvPr/>
          </p:nvGrpSpPr>
          <p:grpSpPr>
            <a:xfrm>
              <a:off x="3749364" y="2777222"/>
              <a:ext cx="1645191" cy="1154430"/>
              <a:chOff x="1030114" y="2391922"/>
              <a:chExt cx="1645191" cy="1154430"/>
            </a:xfrm>
          </p:grpSpPr>
          <p:sp>
            <p:nvSpPr>
              <p:cNvPr id="2368" name="Google Shape;1542;p61">
                <a:extLst>
                  <a:ext uri="{FF2B5EF4-FFF2-40B4-BE49-F238E27FC236}">
                    <a16:creationId xmlns:a16="http://schemas.microsoft.com/office/drawing/2014/main" id="{4CA3348C-1046-06AA-F710-1CF3C13D6407}"/>
                  </a:ext>
                </a:extLst>
              </p:cNvPr>
              <p:cNvSpPr/>
              <p:nvPr/>
            </p:nvSpPr>
            <p:spPr>
              <a:xfrm>
                <a:off x="1080351" y="2441453"/>
                <a:ext cx="1502948" cy="1020978"/>
              </a:xfrm>
              <a:custGeom>
                <a:avLst/>
                <a:gdLst/>
                <a:ahLst/>
                <a:cxnLst/>
                <a:rect l="l" t="t" r="r" b="b"/>
                <a:pathLst>
                  <a:path w="46850" h="31826" extrusionOk="0">
                    <a:moveTo>
                      <a:pt x="1492" y="0"/>
                    </a:moveTo>
                    <a:cubicBezTo>
                      <a:pt x="672" y="0"/>
                      <a:pt x="0" y="673"/>
                      <a:pt x="0" y="1492"/>
                    </a:cubicBezTo>
                    <a:lnTo>
                      <a:pt x="0" y="30323"/>
                    </a:lnTo>
                    <a:cubicBezTo>
                      <a:pt x="0" y="31100"/>
                      <a:pt x="588" y="31741"/>
                      <a:pt x="1345" y="31815"/>
                    </a:cubicBezTo>
                    <a:cubicBezTo>
                      <a:pt x="1387" y="31815"/>
                      <a:pt x="1450" y="31826"/>
                      <a:pt x="1492" y="31826"/>
                    </a:cubicBezTo>
                    <a:lnTo>
                      <a:pt x="1912" y="31826"/>
                    </a:lnTo>
                    <a:cubicBezTo>
                      <a:pt x="1881" y="31678"/>
                      <a:pt x="1870" y="31531"/>
                      <a:pt x="1870" y="31384"/>
                    </a:cubicBezTo>
                    <a:lnTo>
                      <a:pt x="1870" y="3972"/>
                    </a:lnTo>
                    <a:cubicBezTo>
                      <a:pt x="1870" y="2375"/>
                      <a:pt x="3173" y="1083"/>
                      <a:pt x="4770" y="1083"/>
                    </a:cubicBezTo>
                    <a:lnTo>
                      <a:pt x="45935" y="1083"/>
                    </a:lnTo>
                    <a:cubicBezTo>
                      <a:pt x="46440" y="1083"/>
                      <a:pt x="46850" y="841"/>
                      <a:pt x="46850" y="547"/>
                    </a:cubicBezTo>
                    <a:cubicBezTo>
                      <a:pt x="46850" y="242"/>
                      <a:pt x="46440" y="0"/>
                      <a:pt x="45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1543;p61">
                <a:extLst>
                  <a:ext uri="{FF2B5EF4-FFF2-40B4-BE49-F238E27FC236}">
                    <a16:creationId xmlns:a16="http://schemas.microsoft.com/office/drawing/2014/main" id="{99518776-8B16-7990-8022-1D1DE1CB0C77}"/>
                  </a:ext>
                </a:extLst>
              </p:cNvPr>
              <p:cNvSpPr/>
              <p:nvPr/>
            </p:nvSpPr>
            <p:spPr>
              <a:xfrm>
                <a:off x="1035536" y="2397312"/>
                <a:ext cx="1634380" cy="1143331"/>
              </a:xfrm>
              <a:custGeom>
                <a:avLst/>
                <a:gdLst/>
                <a:ahLst/>
                <a:cxnLst/>
                <a:rect l="l" t="t" r="r" b="b"/>
                <a:pathLst>
                  <a:path w="50947" h="35640" extrusionOk="0">
                    <a:moveTo>
                      <a:pt x="2889" y="0"/>
                    </a:moveTo>
                    <a:cubicBezTo>
                      <a:pt x="1303" y="0"/>
                      <a:pt x="0" y="1303"/>
                      <a:pt x="0" y="2900"/>
                    </a:cubicBezTo>
                    <a:lnTo>
                      <a:pt x="0" y="30302"/>
                    </a:lnTo>
                    <a:cubicBezTo>
                      <a:pt x="0" y="31846"/>
                      <a:pt x="1208" y="33117"/>
                      <a:pt x="2742" y="33191"/>
                    </a:cubicBezTo>
                    <a:cubicBezTo>
                      <a:pt x="1985" y="33117"/>
                      <a:pt x="1397" y="32476"/>
                      <a:pt x="1397" y="31699"/>
                    </a:cubicBezTo>
                    <a:lnTo>
                      <a:pt x="1397" y="2868"/>
                    </a:lnTo>
                    <a:cubicBezTo>
                      <a:pt x="1397" y="2049"/>
                      <a:pt x="2069" y="1376"/>
                      <a:pt x="2889" y="1376"/>
                    </a:cubicBezTo>
                    <a:lnTo>
                      <a:pt x="47332" y="1376"/>
                    </a:lnTo>
                    <a:cubicBezTo>
                      <a:pt x="47837" y="1376"/>
                      <a:pt x="48247" y="1618"/>
                      <a:pt x="48247" y="1923"/>
                    </a:cubicBezTo>
                    <a:cubicBezTo>
                      <a:pt x="48247" y="2217"/>
                      <a:pt x="47837" y="2459"/>
                      <a:pt x="47332" y="2459"/>
                    </a:cubicBezTo>
                    <a:lnTo>
                      <a:pt x="6167" y="2459"/>
                    </a:lnTo>
                    <a:cubicBezTo>
                      <a:pt x="4570" y="2459"/>
                      <a:pt x="3267" y="3751"/>
                      <a:pt x="3267" y="5348"/>
                    </a:cubicBezTo>
                    <a:lnTo>
                      <a:pt x="3267" y="32760"/>
                    </a:lnTo>
                    <a:cubicBezTo>
                      <a:pt x="3267" y="32907"/>
                      <a:pt x="3278" y="33054"/>
                      <a:pt x="3309" y="33202"/>
                    </a:cubicBezTo>
                    <a:cubicBezTo>
                      <a:pt x="3509" y="34535"/>
                      <a:pt x="4633" y="35576"/>
                      <a:pt x="6010" y="35639"/>
                    </a:cubicBezTo>
                    <a:cubicBezTo>
                      <a:pt x="5253" y="35565"/>
                      <a:pt x="4665" y="34935"/>
                      <a:pt x="4665" y="34157"/>
                    </a:cubicBezTo>
                    <a:lnTo>
                      <a:pt x="4665" y="5327"/>
                    </a:lnTo>
                    <a:cubicBezTo>
                      <a:pt x="4665" y="4507"/>
                      <a:pt x="5337" y="3825"/>
                      <a:pt x="6167" y="3825"/>
                    </a:cubicBezTo>
                    <a:lnTo>
                      <a:pt x="47700" y="3825"/>
                    </a:lnTo>
                    <a:cubicBezTo>
                      <a:pt x="48593" y="3825"/>
                      <a:pt x="49403" y="3615"/>
                      <a:pt x="49991" y="3267"/>
                    </a:cubicBezTo>
                    <a:cubicBezTo>
                      <a:pt x="50579" y="2931"/>
                      <a:pt x="50947" y="2448"/>
                      <a:pt x="50947" y="1923"/>
                    </a:cubicBezTo>
                    <a:cubicBezTo>
                      <a:pt x="50947" y="862"/>
                      <a:pt x="49497" y="0"/>
                      <a:pt x="477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1544;p61">
                <a:extLst>
                  <a:ext uri="{FF2B5EF4-FFF2-40B4-BE49-F238E27FC236}">
                    <a16:creationId xmlns:a16="http://schemas.microsoft.com/office/drawing/2014/main" id="{662F76BC-FFD6-3E13-69A9-2B91DA0A2A52}"/>
                  </a:ext>
                </a:extLst>
              </p:cNvPr>
              <p:cNvSpPr/>
              <p:nvPr/>
            </p:nvSpPr>
            <p:spPr>
              <a:xfrm>
                <a:off x="1185186" y="2458968"/>
                <a:ext cx="1484727" cy="1081994"/>
              </a:xfrm>
              <a:custGeom>
                <a:avLst/>
                <a:gdLst/>
                <a:ahLst/>
                <a:cxnLst/>
                <a:rect l="l" t="t" r="r" b="b"/>
                <a:pathLst>
                  <a:path w="46282" h="33728" extrusionOk="0">
                    <a:moveTo>
                      <a:pt x="46282" y="1"/>
                    </a:moveTo>
                    <a:cubicBezTo>
                      <a:pt x="46282" y="526"/>
                      <a:pt x="45914" y="1009"/>
                      <a:pt x="45326" y="1345"/>
                    </a:cubicBezTo>
                    <a:cubicBezTo>
                      <a:pt x="44738" y="1693"/>
                      <a:pt x="43928" y="1903"/>
                      <a:pt x="43035" y="1903"/>
                    </a:cubicBezTo>
                    <a:lnTo>
                      <a:pt x="1502" y="1903"/>
                    </a:lnTo>
                    <a:cubicBezTo>
                      <a:pt x="672" y="1903"/>
                      <a:pt x="0" y="2585"/>
                      <a:pt x="0" y="3405"/>
                    </a:cubicBezTo>
                    <a:lnTo>
                      <a:pt x="0" y="32235"/>
                    </a:lnTo>
                    <a:cubicBezTo>
                      <a:pt x="0" y="33013"/>
                      <a:pt x="588" y="33643"/>
                      <a:pt x="1345" y="33717"/>
                    </a:cubicBezTo>
                    <a:cubicBezTo>
                      <a:pt x="1397" y="33727"/>
                      <a:pt x="1450" y="33727"/>
                      <a:pt x="1502" y="33727"/>
                    </a:cubicBezTo>
                    <a:lnTo>
                      <a:pt x="43035" y="33727"/>
                    </a:lnTo>
                    <a:cubicBezTo>
                      <a:pt x="44832" y="33727"/>
                      <a:pt x="46282" y="32877"/>
                      <a:pt x="46282" y="31815"/>
                    </a:cubicBezTo>
                    <a:lnTo>
                      <a:pt x="462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1545;p61">
                <a:extLst>
                  <a:ext uri="{FF2B5EF4-FFF2-40B4-BE49-F238E27FC236}">
                    <a16:creationId xmlns:a16="http://schemas.microsoft.com/office/drawing/2014/main" id="{BC7DD6E2-26EA-2B50-4263-EC57CCCD9178}"/>
                  </a:ext>
                </a:extLst>
              </p:cNvPr>
              <p:cNvSpPr/>
              <p:nvPr/>
            </p:nvSpPr>
            <p:spPr>
              <a:xfrm>
                <a:off x="1227948" y="2453579"/>
                <a:ext cx="1447353" cy="1092773"/>
              </a:xfrm>
              <a:custGeom>
                <a:avLst/>
                <a:gdLst/>
                <a:ahLst/>
                <a:cxnLst/>
                <a:rect l="l" t="t" r="r" b="b"/>
                <a:pathLst>
                  <a:path w="45117" h="34064" extrusionOk="0">
                    <a:moveTo>
                      <a:pt x="44949" y="0"/>
                    </a:moveTo>
                    <a:cubicBezTo>
                      <a:pt x="44855" y="0"/>
                      <a:pt x="44781" y="74"/>
                      <a:pt x="44781" y="169"/>
                    </a:cubicBezTo>
                    <a:lnTo>
                      <a:pt x="44781" y="31983"/>
                    </a:lnTo>
                    <a:cubicBezTo>
                      <a:pt x="44781" y="32950"/>
                      <a:pt x="43394" y="33727"/>
                      <a:pt x="41702" y="33727"/>
                    </a:cubicBezTo>
                    <a:lnTo>
                      <a:pt x="169" y="33727"/>
                    </a:lnTo>
                    <a:cubicBezTo>
                      <a:pt x="75" y="33727"/>
                      <a:pt x="1" y="33801"/>
                      <a:pt x="1" y="33895"/>
                    </a:cubicBezTo>
                    <a:cubicBezTo>
                      <a:pt x="1" y="33990"/>
                      <a:pt x="75" y="34063"/>
                      <a:pt x="169" y="34063"/>
                    </a:cubicBezTo>
                    <a:lnTo>
                      <a:pt x="41702" y="34063"/>
                    </a:lnTo>
                    <a:cubicBezTo>
                      <a:pt x="43615" y="34063"/>
                      <a:pt x="45117" y="33150"/>
                      <a:pt x="45117" y="31983"/>
                    </a:cubicBezTo>
                    <a:lnTo>
                      <a:pt x="45117" y="169"/>
                    </a:lnTo>
                    <a:cubicBezTo>
                      <a:pt x="45117" y="74"/>
                      <a:pt x="45044" y="0"/>
                      <a:pt x="44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1546;p61">
                <a:extLst>
                  <a:ext uri="{FF2B5EF4-FFF2-40B4-BE49-F238E27FC236}">
                    <a16:creationId xmlns:a16="http://schemas.microsoft.com/office/drawing/2014/main" id="{7AB115B7-50B5-7F07-2670-E65FC400F4ED}"/>
                  </a:ext>
                </a:extLst>
              </p:cNvPr>
              <p:cNvSpPr/>
              <p:nvPr/>
            </p:nvSpPr>
            <p:spPr>
              <a:xfrm>
                <a:off x="1030114" y="2391922"/>
                <a:ext cx="1645191" cy="1154110"/>
              </a:xfrm>
              <a:custGeom>
                <a:avLst/>
                <a:gdLst/>
                <a:ahLst/>
                <a:cxnLst/>
                <a:rect l="l" t="t" r="r" b="b"/>
                <a:pathLst>
                  <a:path w="51284" h="35976" extrusionOk="0">
                    <a:moveTo>
                      <a:pt x="3058" y="0"/>
                    </a:moveTo>
                    <a:cubicBezTo>
                      <a:pt x="1377" y="0"/>
                      <a:pt x="1" y="1376"/>
                      <a:pt x="1" y="3068"/>
                    </a:cubicBezTo>
                    <a:lnTo>
                      <a:pt x="1" y="30470"/>
                    </a:lnTo>
                    <a:cubicBezTo>
                      <a:pt x="1" y="32109"/>
                      <a:pt x="1272" y="33443"/>
                      <a:pt x="2901" y="33527"/>
                    </a:cubicBezTo>
                    <a:cubicBezTo>
                      <a:pt x="2995" y="33527"/>
                      <a:pt x="3069" y="33454"/>
                      <a:pt x="3079" y="33370"/>
                    </a:cubicBezTo>
                    <a:cubicBezTo>
                      <a:pt x="3079" y="33275"/>
                      <a:pt x="3006" y="33191"/>
                      <a:pt x="2911" y="33191"/>
                    </a:cubicBezTo>
                    <a:cubicBezTo>
                      <a:pt x="1472" y="33117"/>
                      <a:pt x="337" y="31930"/>
                      <a:pt x="337" y="30470"/>
                    </a:cubicBezTo>
                    <a:lnTo>
                      <a:pt x="337" y="3068"/>
                    </a:lnTo>
                    <a:cubicBezTo>
                      <a:pt x="337" y="1565"/>
                      <a:pt x="1556" y="336"/>
                      <a:pt x="3058" y="336"/>
                    </a:cubicBezTo>
                    <a:lnTo>
                      <a:pt x="47869" y="336"/>
                    </a:lnTo>
                    <a:cubicBezTo>
                      <a:pt x="49561" y="336"/>
                      <a:pt x="50948" y="1124"/>
                      <a:pt x="50948" y="2091"/>
                    </a:cubicBezTo>
                    <a:cubicBezTo>
                      <a:pt x="50948" y="2543"/>
                      <a:pt x="50643" y="2963"/>
                      <a:pt x="50076" y="3299"/>
                    </a:cubicBezTo>
                    <a:cubicBezTo>
                      <a:pt x="49488" y="3635"/>
                      <a:pt x="48699" y="3835"/>
                      <a:pt x="47869" y="3835"/>
                    </a:cubicBezTo>
                    <a:lnTo>
                      <a:pt x="6336" y="3835"/>
                    </a:lnTo>
                    <a:cubicBezTo>
                      <a:pt x="5411" y="3835"/>
                      <a:pt x="4666" y="4581"/>
                      <a:pt x="4666" y="5495"/>
                    </a:cubicBezTo>
                    <a:lnTo>
                      <a:pt x="4666" y="34325"/>
                    </a:lnTo>
                    <a:cubicBezTo>
                      <a:pt x="4666" y="35177"/>
                      <a:pt x="5317" y="35891"/>
                      <a:pt x="6168" y="35975"/>
                    </a:cubicBezTo>
                    <a:lnTo>
                      <a:pt x="6179" y="35975"/>
                    </a:lnTo>
                    <a:cubicBezTo>
                      <a:pt x="6263" y="35975"/>
                      <a:pt x="6336" y="35912"/>
                      <a:pt x="6347" y="35828"/>
                    </a:cubicBezTo>
                    <a:cubicBezTo>
                      <a:pt x="6357" y="35733"/>
                      <a:pt x="6284" y="35649"/>
                      <a:pt x="6200" y="35639"/>
                    </a:cubicBezTo>
                    <a:cubicBezTo>
                      <a:pt x="5517" y="35576"/>
                      <a:pt x="5002" y="35009"/>
                      <a:pt x="5002" y="34325"/>
                    </a:cubicBezTo>
                    <a:lnTo>
                      <a:pt x="5002" y="5495"/>
                    </a:lnTo>
                    <a:cubicBezTo>
                      <a:pt x="5002" y="4759"/>
                      <a:pt x="5601" y="4161"/>
                      <a:pt x="6336" y="4161"/>
                    </a:cubicBezTo>
                    <a:lnTo>
                      <a:pt x="47869" y="4161"/>
                    </a:lnTo>
                    <a:cubicBezTo>
                      <a:pt x="48762" y="4161"/>
                      <a:pt x="49614" y="3961"/>
                      <a:pt x="50254" y="3582"/>
                    </a:cubicBezTo>
                    <a:cubicBezTo>
                      <a:pt x="50916" y="3194"/>
                      <a:pt x="51284" y="2658"/>
                      <a:pt x="51284" y="2091"/>
                    </a:cubicBezTo>
                    <a:cubicBezTo>
                      <a:pt x="51284" y="935"/>
                      <a:pt x="49750" y="0"/>
                      <a:pt x="47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1547;p61">
                <a:extLst>
                  <a:ext uri="{FF2B5EF4-FFF2-40B4-BE49-F238E27FC236}">
                    <a16:creationId xmlns:a16="http://schemas.microsoft.com/office/drawing/2014/main" id="{49A13AD3-D507-4448-6D4A-09C47DFCDE9D}"/>
                  </a:ext>
                </a:extLst>
              </p:cNvPr>
              <p:cNvSpPr/>
              <p:nvPr/>
            </p:nvSpPr>
            <p:spPr>
              <a:xfrm>
                <a:off x="1074929" y="2436064"/>
                <a:ext cx="1513759" cy="1110289"/>
              </a:xfrm>
              <a:custGeom>
                <a:avLst/>
                <a:gdLst/>
                <a:ahLst/>
                <a:cxnLst/>
                <a:rect l="l" t="t" r="r" b="b"/>
                <a:pathLst>
                  <a:path w="47187" h="34610" extrusionOk="0">
                    <a:moveTo>
                      <a:pt x="46104" y="336"/>
                    </a:moveTo>
                    <a:cubicBezTo>
                      <a:pt x="46525" y="336"/>
                      <a:pt x="46851" y="536"/>
                      <a:pt x="46851" y="715"/>
                    </a:cubicBezTo>
                    <a:cubicBezTo>
                      <a:pt x="46851" y="883"/>
                      <a:pt x="46546" y="1083"/>
                      <a:pt x="46104" y="1083"/>
                    </a:cubicBezTo>
                    <a:lnTo>
                      <a:pt x="4939" y="1083"/>
                    </a:lnTo>
                    <a:cubicBezTo>
                      <a:pt x="3248" y="1083"/>
                      <a:pt x="1882" y="2459"/>
                      <a:pt x="1882" y="4140"/>
                    </a:cubicBezTo>
                    <a:lnTo>
                      <a:pt x="1882" y="31552"/>
                    </a:lnTo>
                    <a:cubicBezTo>
                      <a:pt x="1882" y="31646"/>
                      <a:pt x="1882" y="31730"/>
                      <a:pt x="1892" y="31825"/>
                    </a:cubicBezTo>
                    <a:lnTo>
                      <a:pt x="1661" y="31825"/>
                    </a:lnTo>
                    <a:cubicBezTo>
                      <a:pt x="1619" y="31825"/>
                      <a:pt x="1577" y="31815"/>
                      <a:pt x="1525" y="31815"/>
                    </a:cubicBezTo>
                    <a:cubicBezTo>
                      <a:pt x="852" y="31741"/>
                      <a:pt x="337" y="31174"/>
                      <a:pt x="337" y="30491"/>
                    </a:cubicBezTo>
                    <a:lnTo>
                      <a:pt x="337" y="1660"/>
                    </a:lnTo>
                    <a:cubicBezTo>
                      <a:pt x="337" y="936"/>
                      <a:pt x="936" y="336"/>
                      <a:pt x="1661" y="336"/>
                    </a:cubicBezTo>
                    <a:close/>
                    <a:moveTo>
                      <a:pt x="1661" y="0"/>
                    </a:moveTo>
                    <a:cubicBezTo>
                      <a:pt x="747" y="0"/>
                      <a:pt x="1" y="746"/>
                      <a:pt x="1" y="1660"/>
                    </a:cubicBezTo>
                    <a:lnTo>
                      <a:pt x="1" y="30491"/>
                    </a:lnTo>
                    <a:cubicBezTo>
                      <a:pt x="1" y="31352"/>
                      <a:pt x="642" y="32067"/>
                      <a:pt x="1493" y="32151"/>
                    </a:cubicBezTo>
                    <a:cubicBezTo>
                      <a:pt x="1546" y="32151"/>
                      <a:pt x="1609" y="32162"/>
                      <a:pt x="1661" y="32162"/>
                    </a:cubicBezTo>
                    <a:lnTo>
                      <a:pt x="1934" y="32162"/>
                    </a:lnTo>
                    <a:cubicBezTo>
                      <a:pt x="2207" y="33507"/>
                      <a:pt x="3374" y="34525"/>
                      <a:pt x="4761" y="34599"/>
                    </a:cubicBezTo>
                    <a:cubicBezTo>
                      <a:pt x="4824" y="34609"/>
                      <a:pt x="4876" y="34609"/>
                      <a:pt x="4939" y="34609"/>
                    </a:cubicBezTo>
                    <a:cubicBezTo>
                      <a:pt x="5034" y="34609"/>
                      <a:pt x="5107" y="34536"/>
                      <a:pt x="5107" y="34441"/>
                    </a:cubicBezTo>
                    <a:cubicBezTo>
                      <a:pt x="5107" y="34347"/>
                      <a:pt x="5034" y="34273"/>
                      <a:pt x="4939" y="34273"/>
                    </a:cubicBezTo>
                    <a:lnTo>
                      <a:pt x="4813" y="34273"/>
                    </a:lnTo>
                    <a:cubicBezTo>
                      <a:pt x="4813" y="34263"/>
                      <a:pt x="4803" y="34263"/>
                      <a:pt x="4792" y="34263"/>
                    </a:cubicBezTo>
                    <a:cubicBezTo>
                      <a:pt x="3510" y="34200"/>
                      <a:pt x="2438" y="33233"/>
                      <a:pt x="2249" y="31973"/>
                    </a:cubicBezTo>
                    <a:cubicBezTo>
                      <a:pt x="2249" y="31962"/>
                      <a:pt x="2249" y="31962"/>
                      <a:pt x="2239" y="31962"/>
                    </a:cubicBezTo>
                    <a:cubicBezTo>
                      <a:pt x="2218" y="31836"/>
                      <a:pt x="2207" y="31699"/>
                      <a:pt x="2207" y="31552"/>
                    </a:cubicBezTo>
                    <a:lnTo>
                      <a:pt x="2207" y="4140"/>
                    </a:lnTo>
                    <a:cubicBezTo>
                      <a:pt x="2207" y="2638"/>
                      <a:pt x="3437" y="1419"/>
                      <a:pt x="4939" y="1419"/>
                    </a:cubicBezTo>
                    <a:lnTo>
                      <a:pt x="46104" y="1419"/>
                    </a:lnTo>
                    <a:cubicBezTo>
                      <a:pt x="46704" y="1419"/>
                      <a:pt x="47187" y="1104"/>
                      <a:pt x="47187" y="715"/>
                    </a:cubicBezTo>
                    <a:cubicBezTo>
                      <a:pt x="47187" y="315"/>
                      <a:pt x="46704" y="0"/>
                      <a:pt x="46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1548;p61">
                <a:extLst>
                  <a:ext uri="{FF2B5EF4-FFF2-40B4-BE49-F238E27FC236}">
                    <a16:creationId xmlns:a16="http://schemas.microsoft.com/office/drawing/2014/main" id="{46075978-038C-8463-C0EC-8AB36C75A565}"/>
                  </a:ext>
                </a:extLst>
              </p:cNvPr>
              <p:cNvSpPr/>
              <p:nvPr/>
            </p:nvSpPr>
            <p:spPr>
              <a:xfrm>
                <a:off x="1349305" y="2745824"/>
                <a:ext cx="246439" cy="508308"/>
              </a:xfrm>
              <a:custGeom>
                <a:avLst/>
                <a:gdLst/>
                <a:ahLst/>
                <a:cxnLst/>
                <a:rect l="l" t="t" r="r" b="b"/>
                <a:pathLst>
                  <a:path w="7682" h="15845" extrusionOk="0">
                    <a:moveTo>
                      <a:pt x="3752" y="4318"/>
                    </a:moveTo>
                    <a:lnTo>
                      <a:pt x="3468" y="6661"/>
                    </a:lnTo>
                    <a:cubicBezTo>
                      <a:pt x="2491" y="6283"/>
                      <a:pt x="2239" y="6020"/>
                      <a:pt x="2239" y="5474"/>
                    </a:cubicBezTo>
                    <a:cubicBezTo>
                      <a:pt x="2239" y="4801"/>
                      <a:pt x="2722" y="4360"/>
                      <a:pt x="3752" y="4318"/>
                    </a:cubicBezTo>
                    <a:close/>
                    <a:moveTo>
                      <a:pt x="4392" y="9288"/>
                    </a:moveTo>
                    <a:cubicBezTo>
                      <a:pt x="5202" y="9613"/>
                      <a:pt x="5443" y="9929"/>
                      <a:pt x="5443" y="10454"/>
                    </a:cubicBezTo>
                    <a:cubicBezTo>
                      <a:pt x="5443" y="11231"/>
                      <a:pt x="5023" y="11768"/>
                      <a:pt x="4077" y="11862"/>
                    </a:cubicBezTo>
                    <a:lnTo>
                      <a:pt x="4392" y="9288"/>
                    </a:lnTo>
                    <a:close/>
                    <a:moveTo>
                      <a:pt x="4308" y="0"/>
                    </a:moveTo>
                    <a:lnTo>
                      <a:pt x="4004" y="2322"/>
                    </a:lnTo>
                    <a:lnTo>
                      <a:pt x="3794" y="2322"/>
                    </a:lnTo>
                    <a:cubicBezTo>
                      <a:pt x="1534" y="2322"/>
                      <a:pt x="0" y="3320"/>
                      <a:pt x="0" y="5632"/>
                    </a:cubicBezTo>
                    <a:cubicBezTo>
                      <a:pt x="0" y="7344"/>
                      <a:pt x="873" y="8227"/>
                      <a:pt x="3184" y="8920"/>
                    </a:cubicBezTo>
                    <a:lnTo>
                      <a:pt x="2806" y="11852"/>
                    </a:lnTo>
                    <a:cubicBezTo>
                      <a:pt x="1681" y="11778"/>
                      <a:pt x="348" y="11600"/>
                      <a:pt x="348" y="11600"/>
                    </a:cubicBezTo>
                    <a:lnTo>
                      <a:pt x="126" y="13354"/>
                    </a:lnTo>
                    <a:cubicBezTo>
                      <a:pt x="126" y="13354"/>
                      <a:pt x="1324" y="13638"/>
                      <a:pt x="2554" y="13774"/>
                    </a:cubicBezTo>
                    <a:lnTo>
                      <a:pt x="2323" y="15728"/>
                    </a:lnTo>
                    <a:cubicBezTo>
                      <a:pt x="2323" y="15791"/>
                      <a:pt x="3573" y="15844"/>
                      <a:pt x="3573" y="15844"/>
                    </a:cubicBezTo>
                    <a:lnTo>
                      <a:pt x="3825" y="13858"/>
                    </a:lnTo>
                    <a:lnTo>
                      <a:pt x="3836" y="13858"/>
                    </a:lnTo>
                    <a:cubicBezTo>
                      <a:pt x="6031" y="13858"/>
                      <a:pt x="7681" y="12723"/>
                      <a:pt x="7681" y="10297"/>
                    </a:cubicBezTo>
                    <a:cubicBezTo>
                      <a:pt x="7681" y="8479"/>
                      <a:pt x="6977" y="7806"/>
                      <a:pt x="4665" y="7061"/>
                    </a:cubicBezTo>
                    <a:lnTo>
                      <a:pt x="5002" y="4350"/>
                    </a:lnTo>
                    <a:cubicBezTo>
                      <a:pt x="6052" y="4413"/>
                      <a:pt x="7282" y="4549"/>
                      <a:pt x="7282" y="4549"/>
                    </a:cubicBezTo>
                    <a:lnTo>
                      <a:pt x="7460" y="2763"/>
                    </a:lnTo>
                    <a:cubicBezTo>
                      <a:pt x="7460" y="2763"/>
                      <a:pt x="6399" y="2543"/>
                      <a:pt x="5254" y="2427"/>
                    </a:cubicBezTo>
                    <a:lnTo>
                      <a:pt x="55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1549;p61">
                <a:extLst>
                  <a:ext uri="{FF2B5EF4-FFF2-40B4-BE49-F238E27FC236}">
                    <a16:creationId xmlns:a16="http://schemas.microsoft.com/office/drawing/2014/main" id="{666318EC-F486-13EE-23B8-062C46266F23}"/>
                  </a:ext>
                </a:extLst>
              </p:cNvPr>
              <p:cNvSpPr/>
              <p:nvPr/>
            </p:nvSpPr>
            <p:spPr>
              <a:xfrm>
                <a:off x="1345616" y="2742103"/>
                <a:ext cx="253817" cy="515718"/>
              </a:xfrm>
              <a:custGeom>
                <a:avLst/>
                <a:gdLst/>
                <a:ahLst/>
                <a:cxnLst/>
                <a:rect l="l" t="t" r="r" b="b"/>
                <a:pathLst>
                  <a:path w="7912" h="16076" extrusionOk="0">
                    <a:moveTo>
                      <a:pt x="3741" y="4550"/>
                    </a:moveTo>
                    <a:lnTo>
                      <a:pt x="3488" y="6619"/>
                    </a:lnTo>
                    <a:cubicBezTo>
                      <a:pt x="2616" y="6262"/>
                      <a:pt x="2469" y="6021"/>
                      <a:pt x="2469" y="5590"/>
                    </a:cubicBezTo>
                    <a:cubicBezTo>
                      <a:pt x="2469" y="4833"/>
                      <a:pt x="3131" y="4602"/>
                      <a:pt x="3741" y="4550"/>
                    </a:cubicBezTo>
                    <a:close/>
                    <a:moveTo>
                      <a:pt x="3867" y="4319"/>
                    </a:moveTo>
                    <a:cubicBezTo>
                      <a:pt x="2448" y="4392"/>
                      <a:pt x="2238" y="5148"/>
                      <a:pt x="2238" y="5590"/>
                    </a:cubicBezTo>
                    <a:cubicBezTo>
                      <a:pt x="2238" y="6199"/>
                      <a:pt x="2543" y="6504"/>
                      <a:pt x="3541" y="6883"/>
                    </a:cubicBezTo>
                    <a:lnTo>
                      <a:pt x="3583" y="6883"/>
                    </a:lnTo>
                    <a:cubicBezTo>
                      <a:pt x="3604" y="6883"/>
                      <a:pt x="3625" y="6883"/>
                      <a:pt x="3646" y="6872"/>
                    </a:cubicBezTo>
                    <a:cubicBezTo>
                      <a:pt x="3667" y="6851"/>
                      <a:pt x="3688" y="6819"/>
                      <a:pt x="3699" y="6788"/>
                    </a:cubicBezTo>
                    <a:lnTo>
                      <a:pt x="3982" y="4445"/>
                    </a:lnTo>
                    <a:cubicBezTo>
                      <a:pt x="3982" y="4413"/>
                      <a:pt x="3972" y="4382"/>
                      <a:pt x="3951" y="4350"/>
                    </a:cubicBezTo>
                    <a:cubicBezTo>
                      <a:pt x="3930" y="4329"/>
                      <a:pt x="3898" y="4319"/>
                      <a:pt x="3867" y="4319"/>
                    </a:cubicBezTo>
                    <a:close/>
                    <a:moveTo>
                      <a:pt x="4602" y="9561"/>
                    </a:moveTo>
                    <a:cubicBezTo>
                      <a:pt x="5306" y="9866"/>
                      <a:pt x="5443" y="10161"/>
                      <a:pt x="5443" y="10570"/>
                    </a:cubicBezTo>
                    <a:cubicBezTo>
                      <a:pt x="5443" y="11284"/>
                      <a:pt x="5054" y="11726"/>
                      <a:pt x="4318" y="11852"/>
                    </a:cubicBezTo>
                    <a:lnTo>
                      <a:pt x="4602" y="9561"/>
                    </a:lnTo>
                    <a:close/>
                    <a:moveTo>
                      <a:pt x="4510" y="9292"/>
                    </a:moveTo>
                    <a:cubicBezTo>
                      <a:pt x="4491" y="9292"/>
                      <a:pt x="4473" y="9297"/>
                      <a:pt x="4455" y="9309"/>
                    </a:cubicBezTo>
                    <a:cubicBezTo>
                      <a:pt x="4423" y="9330"/>
                      <a:pt x="4402" y="9351"/>
                      <a:pt x="4402" y="9393"/>
                    </a:cubicBezTo>
                    <a:lnTo>
                      <a:pt x="4077" y="11968"/>
                    </a:lnTo>
                    <a:cubicBezTo>
                      <a:pt x="4077" y="11999"/>
                      <a:pt x="4087" y="12041"/>
                      <a:pt x="4108" y="12062"/>
                    </a:cubicBezTo>
                    <a:cubicBezTo>
                      <a:pt x="4129" y="12083"/>
                      <a:pt x="4161" y="12094"/>
                      <a:pt x="4192" y="12094"/>
                    </a:cubicBezTo>
                    <a:lnTo>
                      <a:pt x="4203" y="12094"/>
                    </a:lnTo>
                    <a:cubicBezTo>
                      <a:pt x="5148" y="11989"/>
                      <a:pt x="5663" y="11453"/>
                      <a:pt x="5663" y="10570"/>
                    </a:cubicBezTo>
                    <a:cubicBezTo>
                      <a:pt x="5663" y="9961"/>
                      <a:pt x="5369" y="9624"/>
                      <a:pt x="4549" y="9299"/>
                    </a:cubicBezTo>
                    <a:cubicBezTo>
                      <a:pt x="4536" y="9295"/>
                      <a:pt x="4523" y="9292"/>
                      <a:pt x="4510" y="9292"/>
                    </a:cubicBezTo>
                    <a:close/>
                    <a:moveTo>
                      <a:pt x="5548" y="221"/>
                    </a:moveTo>
                    <a:lnTo>
                      <a:pt x="5264" y="2533"/>
                    </a:lnTo>
                    <a:cubicBezTo>
                      <a:pt x="5254" y="2554"/>
                      <a:pt x="5264" y="2585"/>
                      <a:pt x="5285" y="2606"/>
                    </a:cubicBezTo>
                    <a:cubicBezTo>
                      <a:pt x="5306" y="2638"/>
                      <a:pt x="5327" y="2648"/>
                      <a:pt x="5359" y="2648"/>
                    </a:cubicBezTo>
                    <a:cubicBezTo>
                      <a:pt x="6283" y="2753"/>
                      <a:pt x="7166" y="2911"/>
                      <a:pt x="7460" y="2963"/>
                    </a:cubicBezTo>
                    <a:lnTo>
                      <a:pt x="7292" y="4539"/>
                    </a:lnTo>
                    <a:cubicBezTo>
                      <a:pt x="6966" y="4508"/>
                      <a:pt x="5978" y="4403"/>
                      <a:pt x="5127" y="4350"/>
                    </a:cubicBezTo>
                    <a:cubicBezTo>
                      <a:pt x="5064" y="4350"/>
                      <a:pt x="5011" y="4392"/>
                      <a:pt x="5011" y="4455"/>
                    </a:cubicBezTo>
                    <a:lnTo>
                      <a:pt x="4665" y="7166"/>
                    </a:lnTo>
                    <a:cubicBezTo>
                      <a:pt x="4665" y="7219"/>
                      <a:pt x="4696" y="7271"/>
                      <a:pt x="4749" y="7282"/>
                    </a:cubicBezTo>
                    <a:cubicBezTo>
                      <a:pt x="7061" y="8027"/>
                      <a:pt x="7691" y="8700"/>
                      <a:pt x="7691" y="10413"/>
                    </a:cubicBezTo>
                    <a:cubicBezTo>
                      <a:pt x="7691" y="12577"/>
                      <a:pt x="6293" y="13859"/>
                      <a:pt x="3951" y="13859"/>
                    </a:cubicBezTo>
                    <a:lnTo>
                      <a:pt x="3940" y="13859"/>
                    </a:lnTo>
                    <a:cubicBezTo>
                      <a:pt x="3877" y="13859"/>
                      <a:pt x="3835" y="13901"/>
                      <a:pt x="3825" y="13964"/>
                    </a:cubicBezTo>
                    <a:lnTo>
                      <a:pt x="3583" y="15844"/>
                    </a:lnTo>
                    <a:cubicBezTo>
                      <a:pt x="3162" y="15823"/>
                      <a:pt x="2732" y="15792"/>
                      <a:pt x="2564" y="15771"/>
                    </a:cubicBezTo>
                    <a:lnTo>
                      <a:pt x="2784" y="13901"/>
                    </a:lnTo>
                    <a:cubicBezTo>
                      <a:pt x="2784" y="13869"/>
                      <a:pt x="2784" y="13838"/>
                      <a:pt x="2763" y="13817"/>
                    </a:cubicBezTo>
                    <a:cubicBezTo>
                      <a:pt x="2742" y="13796"/>
                      <a:pt x="2711" y="13785"/>
                      <a:pt x="2690" y="13775"/>
                    </a:cubicBezTo>
                    <a:cubicBezTo>
                      <a:pt x="1681" y="13670"/>
                      <a:pt x="683" y="13449"/>
                      <a:pt x="368" y="13386"/>
                    </a:cubicBezTo>
                    <a:lnTo>
                      <a:pt x="557" y="11842"/>
                    </a:lnTo>
                    <a:cubicBezTo>
                      <a:pt x="904" y="11884"/>
                      <a:pt x="1986" y="12020"/>
                      <a:pt x="2921" y="12083"/>
                    </a:cubicBezTo>
                    <a:cubicBezTo>
                      <a:pt x="2984" y="12083"/>
                      <a:pt x="3026" y="12041"/>
                      <a:pt x="3036" y="11978"/>
                    </a:cubicBezTo>
                    <a:lnTo>
                      <a:pt x="3404" y="9047"/>
                    </a:lnTo>
                    <a:cubicBezTo>
                      <a:pt x="3414" y="8994"/>
                      <a:pt x="3383" y="8942"/>
                      <a:pt x="3330" y="8921"/>
                    </a:cubicBezTo>
                    <a:cubicBezTo>
                      <a:pt x="1040" y="8237"/>
                      <a:pt x="220" y="7408"/>
                      <a:pt x="220" y="5748"/>
                    </a:cubicBezTo>
                    <a:cubicBezTo>
                      <a:pt x="220" y="4287"/>
                      <a:pt x="862" y="2554"/>
                      <a:pt x="3909" y="2554"/>
                    </a:cubicBezTo>
                    <a:lnTo>
                      <a:pt x="4119" y="2554"/>
                    </a:lnTo>
                    <a:cubicBezTo>
                      <a:pt x="4182" y="2554"/>
                      <a:pt x="4224" y="2512"/>
                      <a:pt x="4234" y="2459"/>
                    </a:cubicBezTo>
                    <a:lnTo>
                      <a:pt x="4528" y="221"/>
                    </a:lnTo>
                    <a:close/>
                    <a:moveTo>
                      <a:pt x="4423" y="0"/>
                    </a:moveTo>
                    <a:cubicBezTo>
                      <a:pt x="4371" y="0"/>
                      <a:pt x="4329" y="42"/>
                      <a:pt x="4318" y="95"/>
                    </a:cubicBezTo>
                    <a:lnTo>
                      <a:pt x="4024" y="2333"/>
                    </a:lnTo>
                    <a:lnTo>
                      <a:pt x="3909" y="2333"/>
                    </a:lnTo>
                    <a:cubicBezTo>
                      <a:pt x="1387" y="2333"/>
                      <a:pt x="0" y="3541"/>
                      <a:pt x="0" y="5748"/>
                    </a:cubicBezTo>
                    <a:cubicBezTo>
                      <a:pt x="0" y="7481"/>
                      <a:pt x="862" y="8406"/>
                      <a:pt x="3173" y="9110"/>
                    </a:cubicBezTo>
                    <a:lnTo>
                      <a:pt x="2826" y="11852"/>
                    </a:lnTo>
                    <a:cubicBezTo>
                      <a:pt x="1744" y="11779"/>
                      <a:pt x="494" y="11611"/>
                      <a:pt x="484" y="11600"/>
                    </a:cubicBezTo>
                    <a:cubicBezTo>
                      <a:pt x="452" y="11600"/>
                      <a:pt x="420" y="11611"/>
                      <a:pt x="399" y="11621"/>
                    </a:cubicBezTo>
                    <a:cubicBezTo>
                      <a:pt x="368" y="11642"/>
                      <a:pt x="357" y="11674"/>
                      <a:pt x="357" y="11705"/>
                    </a:cubicBezTo>
                    <a:lnTo>
                      <a:pt x="136" y="13449"/>
                    </a:lnTo>
                    <a:cubicBezTo>
                      <a:pt x="126" y="13512"/>
                      <a:pt x="168" y="13565"/>
                      <a:pt x="220" y="13575"/>
                    </a:cubicBezTo>
                    <a:cubicBezTo>
                      <a:pt x="231" y="13575"/>
                      <a:pt x="1366" y="13848"/>
                      <a:pt x="2553" y="13985"/>
                    </a:cubicBezTo>
                    <a:lnTo>
                      <a:pt x="2322" y="15834"/>
                    </a:lnTo>
                    <a:lnTo>
                      <a:pt x="2322" y="15844"/>
                    </a:lnTo>
                    <a:cubicBezTo>
                      <a:pt x="2322" y="15960"/>
                      <a:pt x="2322" y="16023"/>
                      <a:pt x="3678" y="16076"/>
                    </a:cubicBezTo>
                    <a:lnTo>
                      <a:pt x="3688" y="16076"/>
                    </a:lnTo>
                    <a:cubicBezTo>
                      <a:pt x="3741" y="16076"/>
                      <a:pt x="3793" y="16033"/>
                      <a:pt x="3793" y="15981"/>
                    </a:cubicBezTo>
                    <a:lnTo>
                      <a:pt x="4035" y="14079"/>
                    </a:lnTo>
                    <a:cubicBezTo>
                      <a:pt x="6461" y="14058"/>
                      <a:pt x="7911" y="12692"/>
                      <a:pt x="7911" y="10413"/>
                    </a:cubicBezTo>
                    <a:cubicBezTo>
                      <a:pt x="7911" y="8616"/>
                      <a:pt x="7239" y="7859"/>
                      <a:pt x="4906" y="7103"/>
                    </a:cubicBezTo>
                    <a:lnTo>
                      <a:pt x="5212" y="4581"/>
                    </a:lnTo>
                    <a:cubicBezTo>
                      <a:pt x="6220" y="4655"/>
                      <a:pt x="7365" y="4770"/>
                      <a:pt x="7386" y="4781"/>
                    </a:cubicBezTo>
                    <a:cubicBezTo>
                      <a:pt x="7407" y="4781"/>
                      <a:pt x="7439" y="4770"/>
                      <a:pt x="7460" y="4749"/>
                    </a:cubicBezTo>
                    <a:cubicBezTo>
                      <a:pt x="7491" y="4739"/>
                      <a:pt x="7502" y="4707"/>
                      <a:pt x="7502" y="4676"/>
                    </a:cubicBezTo>
                    <a:lnTo>
                      <a:pt x="7691" y="2890"/>
                    </a:lnTo>
                    <a:cubicBezTo>
                      <a:pt x="7701" y="2837"/>
                      <a:pt x="7659" y="2785"/>
                      <a:pt x="7607" y="2774"/>
                    </a:cubicBezTo>
                    <a:cubicBezTo>
                      <a:pt x="7596" y="2764"/>
                      <a:pt x="6587" y="2564"/>
                      <a:pt x="5495" y="2438"/>
                    </a:cubicBezTo>
                    <a:lnTo>
                      <a:pt x="5789" y="126"/>
                    </a:lnTo>
                    <a:cubicBezTo>
                      <a:pt x="5789" y="95"/>
                      <a:pt x="5779" y="63"/>
                      <a:pt x="5758" y="42"/>
                    </a:cubicBezTo>
                    <a:cubicBezTo>
                      <a:pt x="5737" y="11"/>
                      <a:pt x="5705" y="0"/>
                      <a:pt x="5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1550;p61">
                <a:extLst>
                  <a:ext uri="{FF2B5EF4-FFF2-40B4-BE49-F238E27FC236}">
                    <a16:creationId xmlns:a16="http://schemas.microsoft.com/office/drawing/2014/main" id="{2F5942D6-5F3C-3FD2-C078-1F9875695CE0}"/>
                  </a:ext>
                </a:extLst>
              </p:cNvPr>
              <p:cNvSpPr/>
              <p:nvPr/>
            </p:nvSpPr>
            <p:spPr>
              <a:xfrm>
                <a:off x="1238759" y="2470774"/>
                <a:ext cx="1252532" cy="10811"/>
              </a:xfrm>
              <a:custGeom>
                <a:avLst/>
                <a:gdLst/>
                <a:ahLst/>
                <a:cxnLst/>
                <a:rect l="l" t="t" r="r" b="b"/>
                <a:pathLst>
                  <a:path w="39044" h="337" extrusionOk="0">
                    <a:moveTo>
                      <a:pt x="168" y="1"/>
                    </a:moveTo>
                    <a:cubicBezTo>
                      <a:pt x="74" y="1"/>
                      <a:pt x="0" y="74"/>
                      <a:pt x="0" y="169"/>
                    </a:cubicBezTo>
                    <a:cubicBezTo>
                      <a:pt x="0" y="263"/>
                      <a:pt x="74" y="337"/>
                      <a:pt x="168" y="337"/>
                    </a:cubicBezTo>
                    <a:lnTo>
                      <a:pt x="38875" y="337"/>
                    </a:lnTo>
                    <a:cubicBezTo>
                      <a:pt x="38970" y="337"/>
                      <a:pt x="39043" y="263"/>
                      <a:pt x="39043" y="169"/>
                    </a:cubicBezTo>
                    <a:cubicBezTo>
                      <a:pt x="39043" y="74"/>
                      <a:pt x="38970" y="1"/>
                      <a:pt x="38875" y="1"/>
                    </a:cubicBezTo>
                    <a:close/>
                  </a:path>
                </a:pathLst>
              </a:custGeom>
              <a:solidFill>
                <a:srgbClr val="7753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1551;p61">
                <a:extLst>
                  <a:ext uri="{FF2B5EF4-FFF2-40B4-BE49-F238E27FC236}">
                    <a16:creationId xmlns:a16="http://schemas.microsoft.com/office/drawing/2014/main" id="{3EE37611-8729-4346-B157-C245349355EF}"/>
                  </a:ext>
                </a:extLst>
              </p:cNvPr>
              <p:cNvSpPr/>
              <p:nvPr/>
            </p:nvSpPr>
            <p:spPr>
              <a:xfrm>
                <a:off x="1846794" y="2473468"/>
                <a:ext cx="3400" cy="353"/>
              </a:xfrm>
              <a:custGeom>
                <a:avLst/>
                <a:gdLst/>
                <a:ahLst/>
                <a:cxnLst/>
                <a:rect l="l" t="t" r="r" b="b"/>
                <a:pathLst>
                  <a:path w="106" h="11" extrusionOk="0">
                    <a:moveTo>
                      <a:pt x="0" y="1"/>
                    </a:moveTo>
                    <a:lnTo>
                      <a:pt x="74" y="11"/>
                    </a:lnTo>
                    <a:cubicBezTo>
                      <a:pt x="84" y="1"/>
                      <a:pt x="95" y="1"/>
                      <a:pt x="105" y="1"/>
                    </a:cubicBezTo>
                    <a:close/>
                  </a:path>
                </a:pathLst>
              </a:custGeom>
              <a:solidFill>
                <a:srgbClr val="D7E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3" name="Google Shape;1552;p61">
              <a:extLst>
                <a:ext uri="{FF2B5EF4-FFF2-40B4-BE49-F238E27FC236}">
                  <a16:creationId xmlns:a16="http://schemas.microsoft.com/office/drawing/2014/main" id="{429A824B-8DF8-00E7-1BBB-CE0C97BDFBD6}"/>
                </a:ext>
              </a:extLst>
            </p:cNvPr>
            <p:cNvGrpSpPr/>
            <p:nvPr/>
          </p:nvGrpSpPr>
          <p:grpSpPr>
            <a:xfrm>
              <a:off x="3799243" y="1970436"/>
              <a:ext cx="1402092" cy="885514"/>
              <a:chOff x="4361525" y="543750"/>
              <a:chExt cx="1106100" cy="698575"/>
            </a:xfrm>
          </p:grpSpPr>
          <p:sp>
            <p:nvSpPr>
              <p:cNvPr id="2346" name="Google Shape;1553;p61">
                <a:extLst>
                  <a:ext uri="{FF2B5EF4-FFF2-40B4-BE49-F238E27FC236}">
                    <a16:creationId xmlns:a16="http://schemas.microsoft.com/office/drawing/2014/main" id="{29BDE505-AF6F-C99D-7574-792BE643305F}"/>
                  </a:ext>
                </a:extLst>
              </p:cNvPr>
              <p:cNvSpPr/>
              <p:nvPr/>
            </p:nvSpPr>
            <p:spPr>
              <a:xfrm>
                <a:off x="4720325"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1554;p61">
                <a:extLst>
                  <a:ext uri="{FF2B5EF4-FFF2-40B4-BE49-F238E27FC236}">
                    <a16:creationId xmlns:a16="http://schemas.microsoft.com/office/drawing/2014/main" id="{6EFEDCBB-0E71-168F-265C-591381AE57E2}"/>
                  </a:ext>
                </a:extLst>
              </p:cNvPr>
              <p:cNvSpPr/>
              <p:nvPr/>
            </p:nvSpPr>
            <p:spPr>
              <a:xfrm>
                <a:off x="4712175"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1555;p61">
                <a:extLst>
                  <a:ext uri="{FF2B5EF4-FFF2-40B4-BE49-F238E27FC236}">
                    <a16:creationId xmlns:a16="http://schemas.microsoft.com/office/drawing/2014/main" id="{2A5FC226-5C36-8D7D-00BA-FC746770A97A}"/>
                  </a:ext>
                </a:extLst>
              </p:cNvPr>
              <p:cNvSpPr/>
              <p:nvPr/>
            </p:nvSpPr>
            <p:spPr>
              <a:xfrm>
                <a:off x="4761300"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1556;p61">
                <a:extLst>
                  <a:ext uri="{FF2B5EF4-FFF2-40B4-BE49-F238E27FC236}">
                    <a16:creationId xmlns:a16="http://schemas.microsoft.com/office/drawing/2014/main" id="{44C56353-785D-843E-390D-F3778C2BDF0B}"/>
                  </a:ext>
                </a:extLst>
              </p:cNvPr>
              <p:cNvSpPr/>
              <p:nvPr/>
            </p:nvSpPr>
            <p:spPr>
              <a:xfrm>
                <a:off x="5036825"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1557;p61">
                <a:extLst>
                  <a:ext uri="{FF2B5EF4-FFF2-40B4-BE49-F238E27FC236}">
                    <a16:creationId xmlns:a16="http://schemas.microsoft.com/office/drawing/2014/main" id="{F4314D61-BC28-EDC6-91C7-35FBA7411C5F}"/>
                  </a:ext>
                </a:extLst>
              </p:cNvPr>
              <p:cNvSpPr/>
              <p:nvPr/>
            </p:nvSpPr>
            <p:spPr>
              <a:xfrm>
                <a:off x="4839300"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1558;p61">
                <a:extLst>
                  <a:ext uri="{FF2B5EF4-FFF2-40B4-BE49-F238E27FC236}">
                    <a16:creationId xmlns:a16="http://schemas.microsoft.com/office/drawing/2014/main" id="{9C37CC81-AB7B-0257-6B31-D500FF14835F}"/>
                  </a:ext>
                </a:extLst>
              </p:cNvPr>
              <p:cNvSpPr/>
              <p:nvPr/>
            </p:nvSpPr>
            <p:spPr>
              <a:xfrm>
                <a:off x="4952525"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1559;p61">
                <a:extLst>
                  <a:ext uri="{FF2B5EF4-FFF2-40B4-BE49-F238E27FC236}">
                    <a16:creationId xmlns:a16="http://schemas.microsoft.com/office/drawing/2014/main" id="{A892CB7B-12A4-89CD-A389-B790D7633BCA}"/>
                  </a:ext>
                </a:extLst>
              </p:cNvPr>
              <p:cNvSpPr/>
              <p:nvPr/>
            </p:nvSpPr>
            <p:spPr>
              <a:xfrm>
                <a:off x="5152675"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1560;p61">
                <a:extLst>
                  <a:ext uri="{FF2B5EF4-FFF2-40B4-BE49-F238E27FC236}">
                    <a16:creationId xmlns:a16="http://schemas.microsoft.com/office/drawing/2014/main" id="{E2569D6B-AAB4-3070-E427-37352365737C}"/>
                  </a:ext>
                </a:extLst>
              </p:cNvPr>
              <p:cNvSpPr/>
              <p:nvPr/>
            </p:nvSpPr>
            <p:spPr>
              <a:xfrm>
                <a:off x="4986925"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1561;p61">
                <a:extLst>
                  <a:ext uri="{FF2B5EF4-FFF2-40B4-BE49-F238E27FC236}">
                    <a16:creationId xmlns:a16="http://schemas.microsoft.com/office/drawing/2014/main" id="{9E18E933-207F-DD34-686F-81C17EF69CA1}"/>
                  </a:ext>
                </a:extLst>
              </p:cNvPr>
              <p:cNvSpPr/>
              <p:nvPr/>
            </p:nvSpPr>
            <p:spPr>
              <a:xfrm>
                <a:off x="4546175"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1562;p61">
                <a:extLst>
                  <a:ext uri="{FF2B5EF4-FFF2-40B4-BE49-F238E27FC236}">
                    <a16:creationId xmlns:a16="http://schemas.microsoft.com/office/drawing/2014/main" id="{997092A4-D3E1-10A1-73E5-B67BD9F4387E}"/>
                  </a:ext>
                </a:extLst>
              </p:cNvPr>
              <p:cNvSpPr/>
              <p:nvPr/>
            </p:nvSpPr>
            <p:spPr>
              <a:xfrm>
                <a:off x="4538300"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1563;p61">
                <a:extLst>
                  <a:ext uri="{FF2B5EF4-FFF2-40B4-BE49-F238E27FC236}">
                    <a16:creationId xmlns:a16="http://schemas.microsoft.com/office/drawing/2014/main" id="{76529521-EDFE-7D8B-2F3D-3BFDC3D24A31}"/>
                  </a:ext>
                </a:extLst>
              </p:cNvPr>
              <p:cNvSpPr/>
              <p:nvPr/>
            </p:nvSpPr>
            <p:spPr>
              <a:xfrm>
                <a:off x="4586625"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1564;p61">
                <a:extLst>
                  <a:ext uri="{FF2B5EF4-FFF2-40B4-BE49-F238E27FC236}">
                    <a16:creationId xmlns:a16="http://schemas.microsoft.com/office/drawing/2014/main" id="{FE9D903F-9DB3-6117-8A9A-869C9B5C02E7}"/>
                  </a:ext>
                </a:extLst>
              </p:cNvPr>
              <p:cNvSpPr/>
              <p:nvPr/>
            </p:nvSpPr>
            <p:spPr>
              <a:xfrm>
                <a:off x="4919675"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1565;p61">
                <a:extLst>
                  <a:ext uri="{FF2B5EF4-FFF2-40B4-BE49-F238E27FC236}">
                    <a16:creationId xmlns:a16="http://schemas.microsoft.com/office/drawing/2014/main" id="{B519A3F2-BEA8-76B5-6739-B03D08E983AE}"/>
                  </a:ext>
                </a:extLst>
              </p:cNvPr>
              <p:cNvSpPr/>
              <p:nvPr/>
            </p:nvSpPr>
            <p:spPr>
              <a:xfrm>
                <a:off x="4676450"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1566;p61">
                <a:extLst>
                  <a:ext uri="{FF2B5EF4-FFF2-40B4-BE49-F238E27FC236}">
                    <a16:creationId xmlns:a16="http://schemas.microsoft.com/office/drawing/2014/main" id="{CDF8FDF7-EBF2-58A7-0B39-F9F1C07F54BB}"/>
                  </a:ext>
                </a:extLst>
              </p:cNvPr>
              <p:cNvSpPr/>
              <p:nvPr/>
            </p:nvSpPr>
            <p:spPr>
              <a:xfrm>
                <a:off x="4825400"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1567;p61">
                <a:extLst>
                  <a:ext uri="{FF2B5EF4-FFF2-40B4-BE49-F238E27FC236}">
                    <a16:creationId xmlns:a16="http://schemas.microsoft.com/office/drawing/2014/main" id="{8C57B446-CACE-C557-1B7E-AF5697E78C48}"/>
                  </a:ext>
                </a:extLst>
              </p:cNvPr>
              <p:cNvSpPr/>
              <p:nvPr/>
            </p:nvSpPr>
            <p:spPr>
              <a:xfrm>
                <a:off x="4823300"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1568;p61">
                <a:extLst>
                  <a:ext uri="{FF2B5EF4-FFF2-40B4-BE49-F238E27FC236}">
                    <a16:creationId xmlns:a16="http://schemas.microsoft.com/office/drawing/2014/main" id="{2CBEAC75-A482-8E97-4237-B271AFD8BAF9}"/>
                  </a:ext>
                </a:extLst>
              </p:cNvPr>
              <p:cNvSpPr/>
              <p:nvPr/>
            </p:nvSpPr>
            <p:spPr>
              <a:xfrm>
                <a:off x="4369400"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1569;p61">
                <a:extLst>
                  <a:ext uri="{FF2B5EF4-FFF2-40B4-BE49-F238E27FC236}">
                    <a16:creationId xmlns:a16="http://schemas.microsoft.com/office/drawing/2014/main" id="{DFF5237A-8FF4-FEA1-846C-9C04455B57A5}"/>
                  </a:ext>
                </a:extLst>
              </p:cNvPr>
              <p:cNvSpPr/>
              <p:nvPr/>
            </p:nvSpPr>
            <p:spPr>
              <a:xfrm>
                <a:off x="4361525"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1570;p61">
                <a:extLst>
                  <a:ext uri="{FF2B5EF4-FFF2-40B4-BE49-F238E27FC236}">
                    <a16:creationId xmlns:a16="http://schemas.microsoft.com/office/drawing/2014/main" id="{1036405D-8032-D357-7A04-6AA4B91C47C2}"/>
                  </a:ext>
                </a:extLst>
              </p:cNvPr>
              <p:cNvSpPr/>
              <p:nvPr/>
            </p:nvSpPr>
            <p:spPr>
              <a:xfrm>
                <a:off x="4411150"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1571;p61">
                <a:extLst>
                  <a:ext uri="{FF2B5EF4-FFF2-40B4-BE49-F238E27FC236}">
                    <a16:creationId xmlns:a16="http://schemas.microsoft.com/office/drawing/2014/main" id="{2711FA44-AA50-7C79-6612-ABEAB3C025F6}"/>
                  </a:ext>
                </a:extLst>
              </p:cNvPr>
              <p:cNvSpPr/>
              <p:nvPr/>
            </p:nvSpPr>
            <p:spPr>
              <a:xfrm>
                <a:off x="4797025"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1572;p61">
                <a:extLst>
                  <a:ext uri="{FF2B5EF4-FFF2-40B4-BE49-F238E27FC236}">
                    <a16:creationId xmlns:a16="http://schemas.microsoft.com/office/drawing/2014/main" id="{537679E6-C3CC-1929-B052-611194B8F2DC}"/>
                  </a:ext>
                </a:extLst>
              </p:cNvPr>
              <p:cNvSpPr/>
              <p:nvPr/>
            </p:nvSpPr>
            <p:spPr>
              <a:xfrm>
                <a:off x="4511250"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1573;p61">
                <a:extLst>
                  <a:ext uri="{FF2B5EF4-FFF2-40B4-BE49-F238E27FC236}">
                    <a16:creationId xmlns:a16="http://schemas.microsoft.com/office/drawing/2014/main" id="{F3D43863-7B4B-5255-B1D2-15ED212B12A7}"/>
                  </a:ext>
                </a:extLst>
              </p:cNvPr>
              <p:cNvSpPr/>
              <p:nvPr/>
            </p:nvSpPr>
            <p:spPr>
              <a:xfrm>
                <a:off x="4694325"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1574;p61">
                <a:extLst>
                  <a:ext uri="{FF2B5EF4-FFF2-40B4-BE49-F238E27FC236}">
                    <a16:creationId xmlns:a16="http://schemas.microsoft.com/office/drawing/2014/main" id="{15105471-9005-2A57-FC20-186E05BAD9EE}"/>
                  </a:ext>
                </a:extLst>
              </p:cNvPr>
              <p:cNvSpPr/>
              <p:nvPr/>
            </p:nvSpPr>
            <p:spPr>
              <a:xfrm>
                <a:off x="4654150"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4" name="Google Shape;1575;p61">
              <a:extLst>
                <a:ext uri="{FF2B5EF4-FFF2-40B4-BE49-F238E27FC236}">
                  <a16:creationId xmlns:a16="http://schemas.microsoft.com/office/drawing/2014/main" id="{7413C0B4-6037-24E7-67D0-A5516231072D}"/>
                </a:ext>
              </a:extLst>
            </p:cNvPr>
            <p:cNvGrpSpPr/>
            <p:nvPr/>
          </p:nvGrpSpPr>
          <p:grpSpPr>
            <a:xfrm>
              <a:off x="4877056" y="3495817"/>
              <a:ext cx="639344" cy="603209"/>
              <a:chOff x="5127806" y="3642167"/>
              <a:chExt cx="639344" cy="603209"/>
            </a:xfrm>
          </p:grpSpPr>
          <p:sp>
            <p:nvSpPr>
              <p:cNvPr id="2325" name="Google Shape;1576;p61">
                <a:extLst>
                  <a:ext uri="{FF2B5EF4-FFF2-40B4-BE49-F238E27FC236}">
                    <a16:creationId xmlns:a16="http://schemas.microsoft.com/office/drawing/2014/main" id="{E1F583BF-43D1-025A-B90F-8EFE23170DF0}"/>
                  </a:ext>
                </a:extLst>
              </p:cNvPr>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1577;p61">
                <a:extLst>
                  <a:ext uri="{FF2B5EF4-FFF2-40B4-BE49-F238E27FC236}">
                    <a16:creationId xmlns:a16="http://schemas.microsoft.com/office/drawing/2014/main" id="{F5A9C019-4DA6-3E69-0DEA-12731629EE63}"/>
                  </a:ext>
                </a:extLst>
              </p:cNvPr>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1578;p61">
                <a:extLst>
                  <a:ext uri="{FF2B5EF4-FFF2-40B4-BE49-F238E27FC236}">
                    <a16:creationId xmlns:a16="http://schemas.microsoft.com/office/drawing/2014/main" id="{88553128-2ABB-7741-65D7-0440751BC0AA}"/>
                  </a:ext>
                </a:extLst>
              </p:cNvPr>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1579;p61">
                <a:extLst>
                  <a:ext uri="{FF2B5EF4-FFF2-40B4-BE49-F238E27FC236}">
                    <a16:creationId xmlns:a16="http://schemas.microsoft.com/office/drawing/2014/main" id="{3DF2D20B-08A2-0AD9-DA9A-35FA40E75CAB}"/>
                  </a:ext>
                </a:extLst>
              </p:cNvPr>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1580;p61">
                <a:extLst>
                  <a:ext uri="{FF2B5EF4-FFF2-40B4-BE49-F238E27FC236}">
                    <a16:creationId xmlns:a16="http://schemas.microsoft.com/office/drawing/2014/main" id="{107431C2-632D-992A-BF21-691716540FA2}"/>
                  </a:ext>
                </a:extLst>
              </p:cNvPr>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1581;p61">
                <a:extLst>
                  <a:ext uri="{FF2B5EF4-FFF2-40B4-BE49-F238E27FC236}">
                    <a16:creationId xmlns:a16="http://schemas.microsoft.com/office/drawing/2014/main" id="{9842B1A0-4F06-39E2-181A-95FBFBB0004F}"/>
                  </a:ext>
                </a:extLst>
              </p:cNvPr>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1582;p61">
                <a:extLst>
                  <a:ext uri="{FF2B5EF4-FFF2-40B4-BE49-F238E27FC236}">
                    <a16:creationId xmlns:a16="http://schemas.microsoft.com/office/drawing/2014/main" id="{2F444589-C76E-ED6D-4478-D1158DE93143}"/>
                  </a:ext>
                </a:extLst>
              </p:cNvPr>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1583;p61">
                <a:extLst>
                  <a:ext uri="{FF2B5EF4-FFF2-40B4-BE49-F238E27FC236}">
                    <a16:creationId xmlns:a16="http://schemas.microsoft.com/office/drawing/2014/main" id="{BB71638A-CC98-2164-C2B5-253FE450D791}"/>
                  </a:ext>
                </a:extLst>
              </p:cNvPr>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1584;p61">
                <a:extLst>
                  <a:ext uri="{FF2B5EF4-FFF2-40B4-BE49-F238E27FC236}">
                    <a16:creationId xmlns:a16="http://schemas.microsoft.com/office/drawing/2014/main" id="{65837144-18F4-5553-361F-F889C9368C6B}"/>
                  </a:ext>
                </a:extLst>
              </p:cNvPr>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1585;p61">
                <a:extLst>
                  <a:ext uri="{FF2B5EF4-FFF2-40B4-BE49-F238E27FC236}">
                    <a16:creationId xmlns:a16="http://schemas.microsoft.com/office/drawing/2014/main" id="{B59894DC-2EB4-1FD0-013F-947EF7502FA5}"/>
                  </a:ext>
                </a:extLst>
              </p:cNvPr>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1586;p61">
                <a:extLst>
                  <a:ext uri="{FF2B5EF4-FFF2-40B4-BE49-F238E27FC236}">
                    <a16:creationId xmlns:a16="http://schemas.microsoft.com/office/drawing/2014/main" id="{A3912B83-EDAB-3C78-E136-A7574EFE853A}"/>
                  </a:ext>
                </a:extLst>
              </p:cNvPr>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1587;p61">
                <a:extLst>
                  <a:ext uri="{FF2B5EF4-FFF2-40B4-BE49-F238E27FC236}">
                    <a16:creationId xmlns:a16="http://schemas.microsoft.com/office/drawing/2014/main" id="{72F3C42C-76A8-BE98-0C36-165CE5C078B5}"/>
                  </a:ext>
                </a:extLst>
              </p:cNvPr>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1588;p61">
                <a:extLst>
                  <a:ext uri="{FF2B5EF4-FFF2-40B4-BE49-F238E27FC236}">
                    <a16:creationId xmlns:a16="http://schemas.microsoft.com/office/drawing/2014/main" id="{F03775D8-FD36-5DFD-F69C-289F6FF3FCDB}"/>
                  </a:ext>
                </a:extLst>
              </p:cNvPr>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1589;p61">
                <a:extLst>
                  <a:ext uri="{FF2B5EF4-FFF2-40B4-BE49-F238E27FC236}">
                    <a16:creationId xmlns:a16="http://schemas.microsoft.com/office/drawing/2014/main" id="{BB306C06-8AAB-785C-6246-23A8F3A94F20}"/>
                  </a:ext>
                </a:extLst>
              </p:cNvPr>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1590;p61">
                <a:extLst>
                  <a:ext uri="{FF2B5EF4-FFF2-40B4-BE49-F238E27FC236}">
                    <a16:creationId xmlns:a16="http://schemas.microsoft.com/office/drawing/2014/main" id="{46EDAC81-A576-B873-1D92-67BE0BA4EBA1}"/>
                  </a:ext>
                </a:extLst>
              </p:cNvPr>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1591;p61">
                <a:extLst>
                  <a:ext uri="{FF2B5EF4-FFF2-40B4-BE49-F238E27FC236}">
                    <a16:creationId xmlns:a16="http://schemas.microsoft.com/office/drawing/2014/main" id="{F9C2BC02-F521-8BD5-B492-392A7D3CC5DF}"/>
                  </a:ext>
                </a:extLst>
              </p:cNvPr>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1592;p61">
                <a:extLst>
                  <a:ext uri="{FF2B5EF4-FFF2-40B4-BE49-F238E27FC236}">
                    <a16:creationId xmlns:a16="http://schemas.microsoft.com/office/drawing/2014/main" id="{49C9DE06-C50F-BC90-0177-3237D88ED302}"/>
                  </a:ext>
                </a:extLst>
              </p:cNvPr>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1593;p61">
                <a:extLst>
                  <a:ext uri="{FF2B5EF4-FFF2-40B4-BE49-F238E27FC236}">
                    <a16:creationId xmlns:a16="http://schemas.microsoft.com/office/drawing/2014/main" id="{F24D8CB8-06AE-4EB2-54EB-95C652D4D2D4}"/>
                  </a:ext>
                </a:extLst>
              </p:cNvPr>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1594;p61">
                <a:extLst>
                  <a:ext uri="{FF2B5EF4-FFF2-40B4-BE49-F238E27FC236}">
                    <a16:creationId xmlns:a16="http://schemas.microsoft.com/office/drawing/2014/main" id="{5D8423D5-1743-34D4-DED5-594B370CAF31}"/>
                  </a:ext>
                </a:extLst>
              </p:cNvPr>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1595;p61">
                <a:extLst>
                  <a:ext uri="{FF2B5EF4-FFF2-40B4-BE49-F238E27FC236}">
                    <a16:creationId xmlns:a16="http://schemas.microsoft.com/office/drawing/2014/main" id="{1D7BD3AC-BEDE-9C3A-E996-F0B2D5D65D58}"/>
                  </a:ext>
                </a:extLst>
              </p:cNvPr>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1596;p61">
                <a:extLst>
                  <a:ext uri="{FF2B5EF4-FFF2-40B4-BE49-F238E27FC236}">
                    <a16:creationId xmlns:a16="http://schemas.microsoft.com/office/drawing/2014/main" id="{A82E2F33-4DCC-6741-E221-B6AF2B768C94}"/>
                  </a:ext>
                </a:extLst>
              </p:cNvPr>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5669009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6"/>
        <p:cNvGrpSpPr/>
        <p:nvPr/>
      </p:nvGrpSpPr>
      <p:grpSpPr>
        <a:xfrm>
          <a:off x="0" y="0"/>
          <a:ext cx="0" cy="0"/>
          <a:chOff x="0" y="0"/>
          <a:chExt cx="0" cy="0"/>
        </a:xfrm>
      </p:grpSpPr>
      <p:sp>
        <p:nvSpPr>
          <p:cNvPr id="3247" name="Google Shape;3247;p8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latin typeface="Candara" panose="020E0502030303020204" pitchFamily="34" charset="0"/>
              </a:rPr>
              <a:t>Recommendations</a:t>
            </a:r>
            <a:endParaRPr sz="3200" dirty="0"/>
          </a:p>
        </p:txBody>
      </p:sp>
      <p:sp>
        <p:nvSpPr>
          <p:cNvPr id="3249" name="Google Shape;3249;p86"/>
          <p:cNvSpPr txBox="1"/>
          <p:nvPr/>
        </p:nvSpPr>
        <p:spPr>
          <a:xfrm>
            <a:off x="720000" y="2972420"/>
            <a:ext cx="1698400" cy="114776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200"/>
              </a:spcAft>
              <a:buNone/>
            </a:pPr>
            <a:r>
              <a:rPr lang="en" dirty="0">
                <a:solidFill>
                  <a:srgbClr val="000000"/>
                </a:solidFill>
                <a:latin typeface="Candara" panose="020E0502030303020204" pitchFamily="34" charset="0"/>
                <a:ea typeface="Montserrat"/>
                <a:cs typeface="Montserrat"/>
                <a:sym typeface="Montserrat"/>
              </a:rPr>
              <a:t>Focus more on subscribed customers  of previous campaigns.</a:t>
            </a:r>
            <a:endParaRPr dirty="0">
              <a:solidFill>
                <a:srgbClr val="000000"/>
              </a:solidFill>
              <a:latin typeface="Candara" panose="020E0502030303020204" pitchFamily="34" charset="0"/>
              <a:ea typeface="Montserrat"/>
              <a:cs typeface="Montserrat"/>
              <a:sym typeface="Montserrat"/>
            </a:endParaRPr>
          </a:p>
        </p:txBody>
      </p:sp>
      <p:sp>
        <p:nvSpPr>
          <p:cNvPr id="3251" name="Google Shape;3251;p86"/>
          <p:cNvSpPr txBox="1"/>
          <p:nvPr/>
        </p:nvSpPr>
        <p:spPr>
          <a:xfrm>
            <a:off x="2753925" y="2972420"/>
            <a:ext cx="1650300" cy="114776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200"/>
              </a:spcAft>
              <a:buNone/>
            </a:pPr>
            <a:r>
              <a:rPr lang="en-US" dirty="0">
                <a:solidFill>
                  <a:srgbClr val="000000"/>
                </a:solidFill>
                <a:latin typeface="Candara" panose="020E0502030303020204" pitchFamily="34" charset="0"/>
                <a:ea typeface="Montserrat"/>
                <a:cs typeface="Montserrat"/>
                <a:sym typeface="Montserrat"/>
              </a:rPr>
              <a:t>Target customers who have more call time compared to others.</a:t>
            </a:r>
          </a:p>
        </p:txBody>
      </p:sp>
      <p:sp>
        <p:nvSpPr>
          <p:cNvPr id="3253" name="Google Shape;3253;p86"/>
          <p:cNvSpPr txBox="1"/>
          <p:nvPr/>
        </p:nvSpPr>
        <p:spPr>
          <a:xfrm>
            <a:off x="4739750" y="2972419"/>
            <a:ext cx="1650300" cy="128997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200"/>
              </a:spcAft>
              <a:buNone/>
            </a:pPr>
            <a:r>
              <a:rPr lang="en-US" dirty="0">
                <a:latin typeface="Candara" panose="020E0502030303020204" pitchFamily="34" charset="0"/>
                <a:ea typeface="Montserrat"/>
                <a:cs typeface="Montserrat"/>
                <a:sym typeface="Montserrat"/>
              </a:rPr>
              <a:t>Retirees and olds are always the most willing to make a deposit, so target them.</a:t>
            </a:r>
            <a:endParaRPr dirty="0">
              <a:latin typeface="Candara" panose="020E0502030303020204" pitchFamily="34" charset="0"/>
              <a:ea typeface="Montserrat"/>
              <a:cs typeface="Montserrat"/>
              <a:sym typeface="Montserrat"/>
            </a:endParaRPr>
          </a:p>
        </p:txBody>
      </p:sp>
      <p:sp>
        <p:nvSpPr>
          <p:cNvPr id="3255" name="Google Shape;3255;p86"/>
          <p:cNvSpPr txBox="1"/>
          <p:nvPr/>
        </p:nvSpPr>
        <p:spPr>
          <a:xfrm>
            <a:off x="6725550" y="2952074"/>
            <a:ext cx="1650300" cy="13103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200"/>
              </a:spcAft>
              <a:buNone/>
            </a:pPr>
            <a:r>
              <a:rPr lang="en" dirty="0">
                <a:latin typeface="Candara" panose="020E0502030303020204" pitchFamily="34" charset="0"/>
                <a:ea typeface="Montserrat"/>
                <a:cs typeface="Montserrat"/>
                <a:sym typeface="Montserrat"/>
              </a:rPr>
              <a:t>Save your effort and reduce targeting people have loans or with negative balances.</a:t>
            </a:r>
            <a:endParaRPr dirty="0">
              <a:solidFill>
                <a:srgbClr val="000000"/>
              </a:solidFill>
              <a:latin typeface="Candara" panose="020E0502030303020204" pitchFamily="34" charset="0"/>
              <a:ea typeface="Montserrat"/>
              <a:cs typeface="Montserrat"/>
              <a:sym typeface="Montserrat"/>
            </a:endParaRPr>
          </a:p>
        </p:txBody>
      </p:sp>
      <p:cxnSp>
        <p:nvCxnSpPr>
          <p:cNvPr id="3256" name="Google Shape;3256;p86"/>
          <p:cNvCxnSpPr/>
          <p:nvPr/>
        </p:nvCxnSpPr>
        <p:spPr>
          <a:xfrm>
            <a:off x="698500" y="2053150"/>
            <a:ext cx="7717200" cy="7200"/>
          </a:xfrm>
          <a:prstGeom prst="straightConnector1">
            <a:avLst/>
          </a:prstGeom>
          <a:noFill/>
          <a:ln w="19050" cap="flat" cmpd="sng">
            <a:solidFill>
              <a:schemeClr val="accent5"/>
            </a:solidFill>
            <a:prstDash val="solid"/>
            <a:round/>
            <a:headEnd type="oval" w="med" len="med"/>
            <a:tailEnd type="triangle" w="med" len="med"/>
          </a:ln>
        </p:spPr>
      </p:cxnSp>
      <p:sp>
        <p:nvSpPr>
          <p:cNvPr id="3257" name="Google Shape;3257;p86"/>
          <p:cNvSpPr txBox="1"/>
          <p:nvPr/>
        </p:nvSpPr>
        <p:spPr>
          <a:xfrm>
            <a:off x="1161750" y="1770400"/>
            <a:ext cx="8631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accent2"/>
                </a:solidFill>
                <a:latin typeface="Titillium Web"/>
                <a:ea typeface="Titillium Web"/>
                <a:cs typeface="Titillium Web"/>
                <a:sym typeface="Titillium Web"/>
              </a:rPr>
              <a:t>01</a:t>
            </a:r>
            <a:endParaRPr sz="3000" b="1" dirty="0">
              <a:solidFill>
                <a:schemeClr val="accent2"/>
              </a:solidFill>
              <a:latin typeface="Titillium Web"/>
              <a:ea typeface="Titillium Web"/>
              <a:cs typeface="Titillium Web"/>
              <a:sym typeface="Titillium Web"/>
            </a:endParaRPr>
          </a:p>
        </p:txBody>
      </p:sp>
      <p:sp>
        <p:nvSpPr>
          <p:cNvPr id="3258" name="Google Shape;3258;p86"/>
          <p:cNvSpPr txBox="1"/>
          <p:nvPr/>
        </p:nvSpPr>
        <p:spPr>
          <a:xfrm>
            <a:off x="3147550" y="1770400"/>
            <a:ext cx="8631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2"/>
                </a:solidFill>
                <a:latin typeface="Titillium Web"/>
                <a:ea typeface="Titillium Web"/>
                <a:cs typeface="Titillium Web"/>
                <a:sym typeface="Titillium Web"/>
              </a:rPr>
              <a:t>02</a:t>
            </a:r>
            <a:endParaRPr sz="3000" b="1">
              <a:solidFill>
                <a:schemeClr val="accent2"/>
              </a:solidFill>
              <a:latin typeface="Titillium Web"/>
              <a:ea typeface="Titillium Web"/>
              <a:cs typeface="Titillium Web"/>
              <a:sym typeface="Titillium Web"/>
            </a:endParaRPr>
          </a:p>
        </p:txBody>
      </p:sp>
      <p:sp>
        <p:nvSpPr>
          <p:cNvPr id="3259" name="Google Shape;3259;p86"/>
          <p:cNvSpPr txBox="1"/>
          <p:nvPr/>
        </p:nvSpPr>
        <p:spPr>
          <a:xfrm>
            <a:off x="5133350" y="1770400"/>
            <a:ext cx="8631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2"/>
                </a:solidFill>
                <a:latin typeface="Titillium Web"/>
                <a:ea typeface="Titillium Web"/>
                <a:cs typeface="Titillium Web"/>
                <a:sym typeface="Titillium Web"/>
              </a:rPr>
              <a:t>03</a:t>
            </a:r>
            <a:endParaRPr sz="3000" b="1">
              <a:solidFill>
                <a:schemeClr val="accent2"/>
              </a:solidFill>
              <a:latin typeface="Titillium Web"/>
              <a:ea typeface="Titillium Web"/>
              <a:cs typeface="Titillium Web"/>
              <a:sym typeface="Titillium Web"/>
            </a:endParaRPr>
          </a:p>
        </p:txBody>
      </p:sp>
      <p:sp>
        <p:nvSpPr>
          <p:cNvPr id="3260" name="Google Shape;3260;p86"/>
          <p:cNvSpPr txBox="1"/>
          <p:nvPr/>
        </p:nvSpPr>
        <p:spPr>
          <a:xfrm>
            <a:off x="7119150" y="1770400"/>
            <a:ext cx="8631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accent2"/>
                </a:solidFill>
                <a:latin typeface="Titillium Web"/>
                <a:ea typeface="Titillium Web"/>
                <a:cs typeface="Titillium Web"/>
                <a:sym typeface="Titillium Web"/>
              </a:rPr>
              <a:t>04</a:t>
            </a:r>
            <a:endParaRPr sz="3000" b="1" dirty="0">
              <a:solidFill>
                <a:schemeClr val="accent2"/>
              </a:solidFill>
              <a:latin typeface="Titillium Web"/>
              <a:ea typeface="Titillium Web"/>
              <a:cs typeface="Titillium Web"/>
              <a:sym typeface="Titillium Web"/>
            </a:endParaRPr>
          </a:p>
        </p:txBody>
      </p:sp>
      <p:sp>
        <p:nvSpPr>
          <p:cNvPr id="2" name="Google Shape;3250;p86">
            <a:extLst>
              <a:ext uri="{FF2B5EF4-FFF2-40B4-BE49-F238E27FC236}">
                <a16:creationId xmlns:a16="http://schemas.microsoft.com/office/drawing/2014/main" id="{8056BFA9-E52E-759C-34B2-E78AA0B386DD}"/>
              </a:ext>
            </a:extLst>
          </p:cNvPr>
          <p:cNvSpPr txBox="1"/>
          <p:nvPr/>
        </p:nvSpPr>
        <p:spPr>
          <a:xfrm>
            <a:off x="2715675" y="2288457"/>
            <a:ext cx="1650300" cy="6265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dk1"/>
                </a:solidFill>
                <a:latin typeface="Candara" panose="020E0502030303020204" pitchFamily="34" charset="0"/>
                <a:ea typeface="Titillium Web"/>
                <a:cs typeface="Titillium Web"/>
                <a:sym typeface="Titillium Web"/>
              </a:rPr>
              <a:t>Long </a:t>
            </a:r>
            <a:r>
              <a:rPr lang="en" sz="2000" b="1" dirty="0">
                <a:solidFill>
                  <a:schemeClr val="dk1"/>
                </a:solidFill>
                <a:latin typeface="Candara" panose="020E0502030303020204" pitchFamily="34" charset="0"/>
                <a:ea typeface="Titillium Web"/>
                <a:cs typeface="Titillium Web"/>
                <a:sym typeface="Titillium Web"/>
              </a:rPr>
              <a:t>Call </a:t>
            </a:r>
          </a:p>
          <a:p>
            <a:pPr marL="0" lvl="0" indent="0" algn="ctr" rtl="0">
              <a:spcBef>
                <a:spcPts val="0"/>
              </a:spcBef>
              <a:spcAft>
                <a:spcPts val="0"/>
              </a:spcAft>
              <a:buNone/>
            </a:pPr>
            <a:r>
              <a:rPr lang="en" sz="2000" b="1" dirty="0">
                <a:solidFill>
                  <a:schemeClr val="dk1"/>
                </a:solidFill>
                <a:latin typeface="Candara" panose="020E0502030303020204" pitchFamily="34" charset="0"/>
                <a:ea typeface="Titillium Web"/>
                <a:cs typeface="Titillium Web"/>
                <a:sym typeface="Titillium Web"/>
              </a:rPr>
              <a:t>Time</a:t>
            </a:r>
            <a:endParaRPr sz="2000" b="1" dirty="0">
              <a:latin typeface="Candara" panose="020E0502030303020204" pitchFamily="34" charset="0"/>
              <a:ea typeface="Titillium Web"/>
              <a:cs typeface="Titillium Web"/>
              <a:sym typeface="Titillium Web"/>
            </a:endParaRPr>
          </a:p>
        </p:txBody>
      </p:sp>
      <p:sp>
        <p:nvSpPr>
          <p:cNvPr id="3" name="Google Shape;3252;p86">
            <a:extLst>
              <a:ext uri="{FF2B5EF4-FFF2-40B4-BE49-F238E27FC236}">
                <a16:creationId xmlns:a16="http://schemas.microsoft.com/office/drawing/2014/main" id="{35F43934-53EF-D1BD-DAED-9E9C486281D4}"/>
              </a:ext>
            </a:extLst>
          </p:cNvPr>
          <p:cNvSpPr txBox="1"/>
          <p:nvPr/>
        </p:nvSpPr>
        <p:spPr>
          <a:xfrm>
            <a:off x="4701475" y="2288457"/>
            <a:ext cx="1650300" cy="6265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dk1"/>
                </a:solidFill>
                <a:latin typeface="Candara" panose="020E0502030303020204" pitchFamily="34" charset="0"/>
                <a:ea typeface="Titillium Web"/>
                <a:cs typeface="Titillium Web"/>
                <a:sym typeface="Titillium Web"/>
              </a:rPr>
              <a:t>Retirees and Olds</a:t>
            </a:r>
            <a:endParaRPr lang="en-US" sz="2000" b="1" dirty="0">
              <a:latin typeface="Candara" panose="020E0502030303020204" pitchFamily="34" charset="0"/>
              <a:ea typeface="Titillium Web"/>
              <a:cs typeface="Titillium Web"/>
              <a:sym typeface="Titillium Web"/>
            </a:endParaRPr>
          </a:p>
        </p:txBody>
      </p:sp>
      <p:sp>
        <p:nvSpPr>
          <p:cNvPr id="5" name="Google Shape;3248;p86">
            <a:extLst>
              <a:ext uri="{FF2B5EF4-FFF2-40B4-BE49-F238E27FC236}">
                <a16:creationId xmlns:a16="http://schemas.microsoft.com/office/drawing/2014/main" id="{56978878-5FAA-BEF5-0512-C5B5916CB1C2}"/>
              </a:ext>
            </a:extLst>
          </p:cNvPr>
          <p:cNvSpPr txBox="1"/>
          <p:nvPr/>
        </p:nvSpPr>
        <p:spPr>
          <a:xfrm>
            <a:off x="720000" y="2288457"/>
            <a:ext cx="1650300" cy="6265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Candara" panose="020E0502030303020204" pitchFamily="34" charset="0"/>
                <a:ea typeface="Titillium Web"/>
                <a:cs typeface="Titillium Web"/>
                <a:sym typeface="Titillium Web"/>
              </a:rPr>
              <a:t>Previous Campaigns</a:t>
            </a:r>
            <a:endParaRPr sz="2000" b="1" dirty="0">
              <a:latin typeface="Candara" panose="020E0502030303020204" pitchFamily="34" charset="0"/>
              <a:ea typeface="Titillium Web"/>
              <a:cs typeface="Titillium Web"/>
              <a:sym typeface="Titillium Web"/>
            </a:endParaRPr>
          </a:p>
        </p:txBody>
      </p:sp>
      <p:sp>
        <p:nvSpPr>
          <p:cNvPr id="6" name="Google Shape;3254;p86">
            <a:extLst>
              <a:ext uri="{FF2B5EF4-FFF2-40B4-BE49-F238E27FC236}">
                <a16:creationId xmlns:a16="http://schemas.microsoft.com/office/drawing/2014/main" id="{0D01360B-11D2-B48C-DB1A-D56714D2B699}"/>
              </a:ext>
            </a:extLst>
          </p:cNvPr>
          <p:cNvSpPr txBox="1"/>
          <p:nvPr/>
        </p:nvSpPr>
        <p:spPr>
          <a:xfrm>
            <a:off x="6341875" y="2146950"/>
            <a:ext cx="2379400" cy="90379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Candara" panose="020E0502030303020204" pitchFamily="34" charset="0"/>
                <a:ea typeface="Titillium Web"/>
                <a:cs typeface="Titillium Web"/>
                <a:sym typeface="Titillium Web"/>
              </a:rPr>
              <a:t>No Loan or Negative Balance</a:t>
            </a:r>
            <a:endParaRPr sz="2000" b="1" dirty="0">
              <a:latin typeface="Candara" panose="020E0502030303020204" pitchFamily="34" charset="0"/>
              <a:ea typeface="Titillium Web"/>
              <a:cs typeface="Titillium Web"/>
              <a:sym typeface="Titillium Web"/>
            </a:endParaRPr>
          </a:p>
        </p:txBody>
      </p:sp>
    </p:spTree>
    <p:extLst>
      <p:ext uri="{BB962C8B-B14F-4D97-AF65-F5344CB8AC3E}">
        <p14:creationId xmlns:p14="http://schemas.microsoft.com/office/powerpoint/2010/main" val="27746170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56"/>
                                        </p:tgtEl>
                                        <p:attrNameLst>
                                          <p:attrName>style.visibility</p:attrName>
                                        </p:attrNameLst>
                                      </p:cBhvr>
                                      <p:to>
                                        <p:strVal val="visible"/>
                                      </p:to>
                                    </p:set>
                                    <p:animEffect transition="in" filter="wipe(left)">
                                      <p:cBhvr>
                                        <p:cTn id="7" dur="500"/>
                                        <p:tgtEl>
                                          <p:spTgt spid="325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57"/>
                                        </p:tgtEl>
                                        <p:attrNameLst>
                                          <p:attrName>style.visibility</p:attrName>
                                        </p:attrNameLst>
                                      </p:cBhvr>
                                      <p:to>
                                        <p:strVal val="visible"/>
                                      </p:to>
                                    </p:set>
                                    <p:animEffect transition="in" filter="wipe(left)">
                                      <p:cBhvr>
                                        <p:cTn id="10" dur="500"/>
                                        <p:tgtEl>
                                          <p:spTgt spid="325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258"/>
                                        </p:tgtEl>
                                        <p:attrNameLst>
                                          <p:attrName>style.visibility</p:attrName>
                                        </p:attrNameLst>
                                      </p:cBhvr>
                                      <p:to>
                                        <p:strVal val="visible"/>
                                      </p:to>
                                    </p:set>
                                    <p:animEffect transition="in" filter="wipe(left)">
                                      <p:cBhvr>
                                        <p:cTn id="14" dur="500"/>
                                        <p:tgtEl>
                                          <p:spTgt spid="3258"/>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259"/>
                                        </p:tgtEl>
                                        <p:attrNameLst>
                                          <p:attrName>style.visibility</p:attrName>
                                        </p:attrNameLst>
                                      </p:cBhvr>
                                      <p:to>
                                        <p:strVal val="visible"/>
                                      </p:to>
                                    </p:set>
                                    <p:animEffect transition="in" filter="wipe(left)">
                                      <p:cBhvr>
                                        <p:cTn id="18" dur="500"/>
                                        <p:tgtEl>
                                          <p:spTgt spid="3259"/>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260"/>
                                        </p:tgtEl>
                                        <p:attrNameLst>
                                          <p:attrName>style.visibility</p:attrName>
                                        </p:attrNameLst>
                                      </p:cBhvr>
                                      <p:to>
                                        <p:strVal val="visible"/>
                                      </p:to>
                                    </p:set>
                                    <p:animEffect transition="in" filter="wipe(left)">
                                      <p:cBhvr>
                                        <p:cTn id="22" dur="500"/>
                                        <p:tgtEl>
                                          <p:spTgt spid="326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3249"/>
                                        </p:tgtEl>
                                        <p:attrNameLst>
                                          <p:attrName>style.visibility</p:attrName>
                                        </p:attrNameLst>
                                      </p:cBhvr>
                                      <p:to>
                                        <p:strVal val="visible"/>
                                      </p:to>
                                    </p:set>
                                    <p:animEffect transition="in" filter="fade">
                                      <p:cBhvr>
                                        <p:cTn id="31" dur="500"/>
                                        <p:tgtEl>
                                          <p:spTgt spid="324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3251"/>
                                        </p:tgtEl>
                                        <p:attrNameLst>
                                          <p:attrName>style.visibility</p:attrName>
                                        </p:attrNameLst>
                                      </p:cBhvr>
                                      <p:to>
                                        <p:strVal val="visible"/>
                                      </p:to>
                                    </p:set>
                                    <p:animEffect transition="in" filter="fade">
                                      <p:cBhvr>
                                        <p:cTn id="40" dur="500"/>
                                        <p:tgtEl>
                                          <p:spTgt spid="325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3253"/>
                                        </p:tgtEl>
                                        <p:attrNameLst>
                                          <p:attrName>style.visibility</p:attrName>
                                        </p:attrNameLst>
                                      </p:cBhvr>
                                      <p:to>
                                        <p:strVal val="visible"/>
                                      </p:to>
                                    </p:set>
                                    <p:animEffect transition="in" filter="fade">
                                      <p:cBhvr>
                                        <p:cTn id="49" dur="500"/>
                                        <p:tgtEl>
                                          <p:spTgt spid="325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3255"/>
                                        </p:tgtEl>
                                        <p:attrNameLst>
                                          <p:attrName>style.visibility</p:attrName>
                                        </p:attrNameLst>
                                      </p:cBhvr>
                                      <p:to>
                                        <p:strVal val="visible"/>
                                      </p:to>
                                    </p:set>
                                    <p:animEffect transition="in" filter="fade">
                                      <p:cBhvr>
                                        <p:cTn id="58" dur="500"/>
                                        <p:tgtEl>
                                          <p:spTgt spid="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9" grpId="0"/>
      <p:bldP spid="3251" grpId="0"/>
      <p:bldP spid="3253" grpId="0"/>
      <p:bldP spid="3255" grpId="0"/>
      <p:bldP spid="3257" grpId="0" animBg="1"/>
      <p:bldP spid="3258" grpId="0" animBg="1"/>
      <p:bldP spid="3259" grpId="0" animBg="1"/>
      <p:bldP spid="3260" grpId="0" animBg="1"/>
      <p:bldP spid="2" grpId="0"/>
      <p:bldP spid="3"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5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dirty="0">
                <a:latin typeface="Candara" panose="020E0502030303020204" pitchFamily="34" charset="0"/>
              </a:rPr>
              <a:t>Table of contents</a:t>
            </a:r>
            <a:endParaRPr sz="3600" dirty="0">
              <a:latin typeface="Candara" panose="020E0502030303020204" pitchFamily="34" charset="0"/>
            </a:endParaRPr>
          </a:p>
        </p:txBody>
      </p:sp>
      <p:sp>
        <p:nvSpPr>
          <p:cNvPr id="1119" name="Google Shape;1119;p55"/>
          <p:cNvSpPr txBox="1">
            <a:spLocks noGrp="1"/>
          </p:cNvSpPr>
          <p:nvPr>
            <p:ph type="title" idx="2"/>
          </p:nvPr>
        </p:nvSpPr>
        <p:spPr>
          <a:xfrm>
            <a:off x="719999" y="1751649"/>
            <a:ext cx="2808291"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Candara" panose="020E0502030303020204" pitchFamily="34" charset="0"/>
              </a:rPr>
              <a:t>Business Challenge</a:t>
            </a:r>
            <a:endParaRPr sz="2400" dirty="0">
              <a:latin typeface="Candara" panose="020E0502030303020204" pitchFamily="34" charset="0"/>
            </a:endParaRPr>
          </a:p>
        </p:txBody>
      </p:sp>
      <p:sp>
        <p:nvSpPr>
          <p:cNvPr id="1120" name="Google Shape;1120;p55"/>
          <p:cNvSpPr txBox="1">
            <a:spLocks noGrp="1"/>
          </p:cNvSpPr>
          <p:nvPr>
            <p:ph type="title" idx="3"/>
          </p:nvPr>
        </p:nvSpPr>
        <p:spPr>
          <a:xfrm>
            <a:off x="720000" y="151428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t>01.</a:t>
            </a:r>
            <a:endParaRPr sz="3600"/>
          </a:p>
        </p:txBody>
      </p:sp>
      <p:sp>
        <p:nvSpPr>
          <p:cNvPr id="1122" name="Google Shape;1122;p55"/>
          <p:cNvSpPr txBox="1">
            <a:spLocks noGrp="1"/>
          </p:cNvSpPr>
          <p:nvPr>
            <p:ph type="title" idx="4"/>
          </p:nvPr>
        </p:nvSpPr>
        <p:spPr>
          <a:xfrm>
            <a:off x="3680884" y="1751649"/>
            <a:ext cx="2210702"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tx1">
                    <a:lumMod val="75000"/>
                    <a:lumOff val="25000"/>
                  </a:schemeClr>
                </a:solidFill>
                <a:latin typeface="Candara" panose="020E0502030303020204" pitchFamily="34" charset="0"/>
              </a:rPr>
              <a:t>Analysis Scope</a:t>
            </a:r>
            <a:endParaRPr sz="2400" dirty="0">
              <a:solidFill>
                <a:schemeClr val="tx1">
                  <a:lumMod val="75000"/>
                  <a:lumOff val="25000"/>
                </a:schemeClr>
              </a:solidFill>
              <a:latin typeface="Candara" panose="020E0502030303020204" pitchFamily="34" charset="0"/>
            </a:endParaRPr>
          </a:p>
        </p:txBody>
      </p:sp>
      <p:sp>
        <p:nvSpPr>
          <p:cNvPr id="1123" name="Google Shape;1123;p55"/>
          <p:cNvSpPr txBox="1">
            <a:spLocks noGrp="1"/>
          </p:cNvSpPr>
          <p:nvPr>
            <p:ph type="title" idx="5"/>
          </p:nvPr>
        </p:nvSpPr>
        <p:spPr>
          <a:xfrm>
            <a:off x="3680884" y="151428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solidFill>
                  <a:schemeClr val="tx1">
                    <a:lumMod val="75000"/>
                    <a:lumOff val="25000"/>
                  </a:schemeClr>
                </a:solidFill>
              </a:rPr>
              <a:t>02.</a:t>
            </a:r>
            <a:endParaRPr sz="3600">
              <a:solidFill>
                <a:schemeClr val="tx1">
                  <a:lumMod val="75000"/>
                  <a:lumOff val="25000"/>
                </a:schemeClr>
              </a:solidFill>
            </a:endParaRPr>
          </a:p>
        </p:txBody>
      </p:sp>
      <p:sp>
        <p:nvSpPr>
          <p:cNvPr id="1125" name="Google Shape;1125;p55"/>
          <p:cNvSpPr txBox="1">
            <a:spLocks noGrp="1"/>
          </p:cNvSpPr>
          <p:nvPr>
            <p:ph type="title" idx="7"/>
          </p:nvPr>
        </p:nvSpPr>
        <p:spPr>
          <a:xfrm>
            <a:off x="6004475" y="1751668"/>
            <a:ext cx="3252357" cy="716700"/>
          </a:xfrm>
          <a:prstGeom prst="rect">
            <a:avLst/>
          </a:prstGeom>
        </p:spPr>
        <p:txBody>
          <a:bodyPr spcFirstLastPara="1" wrap="square" lIns="91425" tIns="91425" rIns="91425" bIns="91425" anchor="ctr" anchorCtr="0">
            <a:noAutofit/>
          </a:bodyPr>
          <a:lstStyle/>
          <a:p>
            <a:pPr lvl="0"/>
            <a:r>
              <a:rPr lang="en-US" sz="2400" dirty="0">
                <a:solidFill>
                  <a:srgbClr val="0070C0"/>
                </a:solidFill>
                <a:latin typeface="Candara" panose="020E0502030303020204" pitchFamily="34" charset="0"/>
              </a:rPr>
              <a:t>Analysis and Insights</a:t>
            </a:r>
          </a:p>
        </p:txBody>
      </p:sp>
      <p:sp>
        <p:nvSpPr>
          <p:cNvPr id="1126" name="Google Shape;1126;p55"/>
          <p:cNvSpPr txBox="1">
            <a:spLocks noGrp="1"/>
          </p:cNvSpPr>
          <p:nvPr>
            <p:ph type="title" idx="8"/>
          </p:nvPr>
        </p:nvSpPr>
        <p:spPr>
          <a:xfrm>
            <a:off x="6004476" y="151428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solidFill>
                  <a:srgbClr val="0070C0"/>
                </a:solidFill>
              </a:rPr>
              <a:t>03.</a:t>
            </a:r>
            <a:endParaRPr sz="3600">
              <a:solidFill>
                <a:srgbClr val="0070C0"/>
              </a:solidFill>
            </a:endParaRPr>
          </a:p>
        </p:txBody>
      </p:sp>
      <p:sp>
        <p:nvSpPr>
          <p:cNvPr id="1128" name="Google Shape;1128;p55"/>
          <p:cNvSpPr txBox="1">
            <a:spLocks noGrp="1"/>
          </p:cNvSpPr>
          <p:nvPr>
            <p:ph type="title" idx="13"/>
          </p:nvPr>
        </p:nvSpPr>
        <p:spPr>
          <a:xfrm>
            <a:off x="719999" y="3528052"/>
            <a:ext cx="2683801"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Candara" panose="020E0502030303020204" pitchFamily="34" charset="0"/>
              </a:rPr>
              <a:t>Recommendations</a:t>
            </a:r>
            <a:endParaRPr sz="2400" dirty="0">
              <a:latin typeface="Candara" panose="020E0502030303020204" pitchFamily="34" charset="0"/>
            </a:endParaRPr>
          </a:p>
        </p:txBody>
      </p:sp>
      <p:sp>
        <p:nvSpPr>
          <p:cNvPr id="1129" name="Google Shape;1129;p55"/>
          <p:cNvSpPr txBox="1">
            <a:spLocks noGrp="1"/>
          </p:cNvSpPr>
          <p:nvPr>
            <p:ph type="title" idx="14"/>
          </p:nvPr>
        </p:nvSpPr>
        <p:spPr>
          <a:xfrm>
            <a:off x="720000" y="331839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dirty="0"/>
              <a:t>04.</a:t>
            </a:r>
            <a:endParaRPr sz="3600" dirty="0"/>
          </a:p>
        </p:txBody>
      </p:sp>
      <p:sp>
        <p:nvSpPr>
          <p:cNvPr id="1131" name="Google Shape;1131;p55"/>
          <p:cNvSpPr txBox="1">
            <a:spLocks noGrp="1"/>
          </p:cNvSpPr>
          <p:nvPr>
            <p:ph type="title" idx="16"/>
          </p:nvPr>
        </p:nvSpPr>
        <p:spPr>
          <a:xfrm>
            <a:off x="3680883" y="3528052"/>
            <a:ext cx="2556237"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Candara" panose="020E0502030303020204" pitchFamily="34" charset="0"/>
              </a:rPr>
              <a:t>Modeling</a:t>
            </a:r>
            <a:endParaRPr sz="2400" dirty="0">
              <a:latin typeface="Candara" panose="020E0502030303020204" pitchFamily="34" charset="0"/>
            </a:endParaRPr>
          </a:p>
        </p:txBody>
      </p:sp>
      <p:sp>
        <p:nvSpPr>
          <p:cNvPr id="1132" name="Google Shape;1132;p55"/>
          <p:cNvSpPr txBox="1">
            <a:spLocks noGrp="1"/>
          </p:cNvSpPr>
          <p:nvPr>
            <p:ph type="title" idx="17"/>
          </p:nvPr>
        </p:nvSpPr>
        <p:spPr>
          <a:xfrm>
            <a:off x="3680884" y="331839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t>05.</a:t>
            </a:r>
            <a:endParaRPr sz="3600"/>
          </a:p>
        </p:txBody>
      </p:sp>
      <p:sp>
        <p:nvSpPr>
          <p:cNvPr id="1134" name="Google Shape;1134;p55"/>
          <p:cNvSpPr txBox="1">
            <a:spLocks noGrp="1"/>
          </p:cNvSpPr>
          <p:nvPr>
            <p:ph type="title" idx="19"/>
          </p:nvPr>
        </p:nvSpPr>
        <p:spPr>
          <a:xfrm>
            <a:off x="6004475" y="3528052"/>
            <a:ext cx="2977706"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tx2">
                    <a:lumMod val="50000"/>
                  </a:schemeClr>
                </a:solidFill>
                <a:latin typeface="Candara" panose="020E0502030303020204" pitchFamily="34" charset="0"/>
              </a:rPr>
              <a:t>Data Warehouse</a:t>
            </a:r>
            <a:endParaRPr sz="2400" dirty="0">
              <a:solidFill>
                <a:schemeClr val="tx2">
                  <a:lumMod val="50000"/>
                </a:schemeClr>
              </a:solidFill>
              <a:latin typeface="Candara" panose="020E0502030303020204" pitchFamily="34" charset="0"/>
            </a:endParaRPr>
          </a:p>
        </p:txBody>
      </p:sp>
      <p:sp>
        <p:nvSpPr>
          <p:cNvPr id="1135" name="Google Shape;1135;p55"/>
          <p:cNvSpPr txBox="1">
            <a:spLocks noGrp="1"/>
          </p:cNvSpPr>
          <p:nvPr>
            <p:ph type="title" idx="20"/>
          </p:nvPr>
        </p:nvSpPr>
        <p:spPr>
          <a:xfrm>
            <a:off x="6004476" y="331839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solidFill>
                  <a:schemeClr val="tx2">
                    <a:lumMod val="50000"/>
                  </a:schemeClr>
                </a:solidFill>
              </a:rPr>
              <a:t>06.</a:t>
            </a:r>
            <a:endParaRPr sz="3600">
              <a:solidFill>
                <a:schemeClr val="tx2">
                  <a:lumMod val="50000"/>
                </a:schemeClr>
              </a:solidFill>
            </a:endParaRPr>
          </a:p>
        </p:txBody>
      </p:sp>
      <p:grpSp>
        <p:nvGrpSpPr>
          <p:cNvPr id="1137" name="Google Shape;1137;p55"/>
          <p:cNvGrpSpPr/>
          <p:nvPr/>
        </p:nvGrpSpPr>
        <p:grpSpPr>
          <a:xfrm>
            <a:off x="7625495" y="244042"/>
            <a:ext cx="1979884" cy="1286961"/>
            <a:chOff x="3028945" y="2612942"/>
            <a:chExt cx="1979884" cy="1286961"/>
          </a:xfrm>
        </p:grpSpPr>
        <p:grpSp>
          <p:nvGrpSpPr>
            <p:cNvPr id="1138" name="Google Shape;1138;p55"/>
            <p:cNvGrpSpPr/>
            <p:nvPr/>
          </p:nvGrpSpPr>
          <p:grpSpPr>
            <a:xfrm>
              <a:off x="3048248" y="2612942"/>
              <a:ext cx="1960580" cy="1159377"/>
              <a:chOff x="4923200" y="1561363"/>
              <a:chExt cx="975025" cy="576575"/>
            </a:xfrm>
          </p:grpSpPr>
          <p:sp>
            <p:nvSpPr>
              <p:cNvPr id="1139" name="Google Shape;1139;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0" name="Google Shape;1140;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1" name="Google Shape;1141;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2" name="Google Shape;1142;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3" name="Google Shape;1143;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4" name="Google Shape;1144;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5" name="Google Shape;1145;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6" name="Google Shape;1146;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7" name="Google Shape;1147;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8" name="Google Shape;1148;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9" name="Google Shape;1149;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0" name="Google Shape;1150;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1" name="Google Shape;1151;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2" name="Google Shape;1152;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3" name="Google Shape;1153;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4" name="Google Shape;1154;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5" name="Google Shape;1155;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6" name="Google Shape;1156;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7" name="Google Shape;1157;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8" name="Google Shape;1158;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9" name="Google Shape;1159;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0" name="Google Shape;1160;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1" name="Google Shape;1161;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2" name="Google Shape;1162;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3" name="Google Shape;1163;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4" name="Google Shape;1164;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5" name="Google Shape;1165;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6" name="Google Shape;1166;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7" name="Google Shape;1167;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8" name="Google Shape;1168;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9" name="Google Shape;1169;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0" name="Google Shape;1170;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1" name="Google Shape;1171;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2" name="Google Shape;1172;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3" name="Google Shape;1173;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4" name="Google Shape;1174;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5" name="Google Shape;1175;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6" name="Google Shape;1176;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7" name="Google Shape;1177;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8" name="Google Shape;1178;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9" name="Google Shape;1179;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0" name="Google Shape;1180;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1" name="Google Shape;1181;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2" name="Google Shape;1182;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3" name="Google Shape;1183;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184" name="Google Shape;1184;p55"/>
            <p:cNvGrpSpPr/>
            <p:nvPr/>
          </p:nvGrpSpPr>
          <p:grpSpPr>
            <a:xfrm>
              <a:off x="3028945" y="2740526"/>
              <a:ext cx="1960580" cy="1159377"/>
              <a:chOff x="4923200" y="1561363"/>
              <a:chExt cx="975025" cy="576575"/>
            </a:xfrm>
          </p:grpSpPr>
          <p:sp>
            <p:nvSpPr>
              <p:cNvPr id="1185" name="Google Shape;1185;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6" name="Google Shape;1186;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7" name="Google Shape;1187;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8" name="Google Shape;1188;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9" name="Google Shape;1189;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0" name="Google Shape;1190;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1" name="Google Shape;1191;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2" name="Google Shape;1192;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3" name="Google Shape;1193;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4" name="Google Shape;1194;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5" name="Google Shape;1195;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6" name="Google Shape;1196;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7" name="Google Shape;1197;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8" name="Google Shape;1198;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9" name="Google Shape;1199;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0" name="Google Shape;1200;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1" name="Google Shape;1201;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2" name="Google Shape;1202;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3" name="Google Shape;1203;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4" name="Google Shape;1204;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5" name="Google Shape;1205;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6" name="Google Shape;1206;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7" name="Google Shape;1207;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8" name="Google Shape;1208;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9" name="Google Shape;1209;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0" name="Google Shape;1210;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1" name="Google Shape;1211;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2" name="Google Shape;1212;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3" name="Google Shape;1213;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4" name="Google Shape;1214;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5" name="Google Shape;1215;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6" name="Google Shape;1216;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7" name="Google Shape;1217;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8" name="Google Shape;1218;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9" name="Google Shape;1219;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0" name="Google Shape;1220;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1" name="Google Shape;1221;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2" name="Google Shape;1222;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3" name="Google Shape;1223;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4" name="Google Shape;1224;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5" name="Google Shape;1225;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6" name="Google Shape;1226;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7" name="Google Shape;1227;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8" name="Google Shape;1228;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9" name="Google Shape;1229;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Tree>
    <p:extLst>
      <p:ext uri="{BB962C8B-B14F-4D97-AF65-F5344CB8AC3E}">
        <p14:creationId xmlns:p14="http://schemas.microsoft.com/office/powerpoint/2010/main" val="16322888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1119"/>
                                        </p:tgtEl>
                                        <p:attrNameLst>
                                          <p:attrName>style.opacity</p:attrName>
                                        </p:attrNameLst>
                                      </p:cBhvr>
                                      <p:to>
                                        <p:strVal val="0.25"/>
                                      </p:to>
                                    </p:set>
                                    <p:animEffect filter="image" prLst="opacity: 0.25">
                                      <p:cBhvr rctx="IE">
                                        <p:cTn id="7" dur="indefinite"/>
                                        <p:tgtEl>
                                          <p:spTgt spid="1119"/>
                                        </p:tgtEl>
                                      </p:cBhvr>
                                    </p:animEffect>
                                  </p:childTnLst>
                                </p:cTn>
                              </p:par>
                              <p:par>
                                <p:cTn id="8" presetID="9" presetClass="emph" presetSubtype="0" grpId="0" nodeType="withEffect">
                                  <p:stCondLst>
                                    <p:cond delay="0"/>
                                  </p:stCondLst>
                                  <p:childTnLst>
                                    <p:set>
                                      <p:cBhvr>
                                        <p:cTn id="9" dur="indefinite"/>
                                        <p:tgtEl>
                                          <p:spTgt spid="1120"/>
                                        </p:tgtEl>
                                        <p:attrNameLst>
                                          <p:attrName>style.opacity</p:attrName>
                                        </p:attrNameLst>
                                      </p:cBhvr>
                                      <p:to>
                                        <p:strVal val="0.25"/>
                                      </p:to>
                                    </p:set>
                                    <p:animEffect filter="image" prLst="opacity: 0.25">
                                      <p:cBhvr rctx="IE">
                                        <p:cTn id="10" dur="indefinite"/>
                                        <p:tgtEl>
                                          <p:spTgt spid="1120"/>
                                        </p:tgtEl>
                                      </p:cBhvr>
                                    </p:animEffect>
                                  </p:childTnLst>
                                </p:cTn>
                              </p:par>
                              <p:par>
                                <p:cTn id="11" presetID="9" presetClass="emph" presetSubtype="0" grpId="0" nodeType="withEffect">
                                  <p:stCondLst>
                                    <p:cond delay="0"/>
                                  </p:stCondLst>
                                  <p:childTnLst>
                                    <p:set>
                                      <p:cBhvr>
                                        <p:cTn id="12" dur="indefinite"/>
                                        <p:tgtEl>
                                          <p:spTgt spid="1122"/>
                                        </p:tgtEl>
                                        <p:attrNameLst>
                                          <p:attrName>style.opacity</p:attrName>
                                        </p:attrNameLst>
                                      </p:cBhvr>
                                      <p:to>
                                        <p:strVal val="0.25"/>
                                      </p:to>
                                    </p:set>
                                    <p:animEffect filter="image" prLst="opacity: 0.25">
                                      <p:cBhvr rctx="IE">
                                        <p:cTn id="13" dur="indefinite"/>
                                        <p:tgtEl>
                                          <p:spTgt spid="1122"/>
                                        </p:tgtEl>
                                      </p:cBhvr>
                                    </p:animEffect>
                                  </p:childTnLst>
                                </p:cTn>
                              </p:par>
                              <p:par>
                                <p:cTn id="14" presetID="9" presetClass="emph" presetSubtype="0" grpId="0" nodeType="withEffect">
                                  <p:stCondLst>
                                    <p:cond delay="0"/>
                                  </p:stCondLst>
                                  <p:childTnLst>
                                    <p:set>
                                      <p:cBhvr>
                                        <p:cTn id="15" dur="indefinite"/>
                                        <p:tgtEl>
                                          <p:spTgt spid="1123"/>
                                        </p:tgtEl>
                                        <p:attrNameLst>
                                          <p:attrName>style.opacity</p:attrName>
                                        </p:attrNameLst>
                                      </p:cBhvr>
                                      <p:to>
                                        <p:strVal val="0.25"/>
                                      </p:to>
                                    </p:set>
                                    <p:animEffect filter="image" prLst="opacity: 0.25">
                                      <p:cBhvr rctx="IE">
                                        <p:cTn id="16" dur="indefinite"/>
                                        <p:tgtEl>
                                          <p:spTgt spid="1123"/>
                                        </p:tgtEl>
                                      </p:cBhvr>
                                    </p:animEffect>
                                  </p:childTnLst>
                                </p:cTn>
                              </p:par>
                              <p:par>
                                <p:cTn id="17" presetID="9" presetClass="emph" presetSubtype="0" grpId="0" nodeType="withEffect">
                                  <p:stCondLst>
                                    <p:cond delay="0"/>
                                  </p:stCondLst>
                                  <p:childTnLst>
                                    <p:set>
                                      <p:cBhvr>
                                        <p:cTn id="18" dur="indefinite"/>
                                        <p:tgtEl>
                                          <p:spTgt spid="1125"/>
                                        </p:tgtEl>
                                        <p:attrNameLst>
                                          <p:attrName>style.opacity</p:attrName>
                                        </p:attrNameLst>
                                      </p:cBhvr>
                                      <p:to>
                                        <p:strVal val="0.25"/>
                                      </p:to>
                                    </p:set>
                                    <p:animEffect filter="image" prLst="opacity: 0.25">
                                      <p:cBhvr rctx="IE">
                                        <p:cTn id="19" dur="indefinite"/>
                                        <p:tgtEl>
                                          <p:spTgt spid="1125"/>
                                        </p:tgtEl>
                                      </p:cBhvr>
                                    </p:animEffect>
                                  </p:childTnLst>
                                </p:cTn>
                              </p:par>
                              <p:par>
                                <p:cTn id="20" presetID="9" presetClass="emph" presetSubtype="0" grpId="0" nodeType="withEffect">
                                  <p:stCondLst>
                                    <p:cond delay="0"/>
                                  </p:stCondLst>
                                  <p:childTnLst>
                                    <p:set>
                                      <p:cBhvr>
                                        <p:cTn id="21" dur="indefinite"/>
                                        <p:tgtEl>
                                          <p:spTgt spid="1126"/>
                                        </p:tgtEl>
                                        <p:attrNameLst>
                                          <p:attrName>style.opacity</p:attrName>
                                        </p:attrNameLst>
                                      </p:cBhvr>
                                      <p:to>
                                        <p:strVal val="0.25"/>
                                      </p:to>
                                    </p:set>
                                    <p:animEffect filter="image" prLst="opacity: 0.25">
                                      <p:cBhvr rctx="IE">
                                        <p:cTn id="22" dur="indefinite"/>
                                        <p:tgtEl>
                                          <p:spTgt spid="1126"/>
                                        </p:tgtEl>
                                      </p:cBhvr>
                                    </p:animEffect>
                                  </p:childTnLst>
                                </p:cTn>
                              </p:par>
                              <p:par>
                                <p:cTn id="23" presetID="9" presetClass="emph" presetSubtype="0" grpId="0" nodeType="withEffect">
                                  <p:stCondLst>
                                    <p:cond delay="0"/>
                                  </p:stCondLst>
                                  <p:childTnLst>
                                    <p:set>
                                      <p:cBhvr>
                                        <p:cTn id="24" dur="indefinite"/>
                                        <p:tgtEl>
                                          <p:spTgt spid="1128"/>
                                        </p:tgtEl>
                                        <p:attrNameLst>
                                          <p:attrName>style.opacity</p:attrName>
                                        </p:attrNameLst>
                                      </p:cBhvr>
                                      <p:to>
                                        <p:strVal val="0.25"/>
                                      </p:to>
                                    </p:set>
                                    <p:animEffect filter="image" prLst="opacity: 0.25">
                                      <p:cBhvr rctx="IE">
                                        <p:cTn id="25" dur="indefinite"/>
                                        <p:tgtEl>
                                          <p:spTgt spid="1128"/>
                                        </p:tgtEl>
                                      </p:cBhvr>
                                    </p:animEffect>
                                  </p:childTnLst>
                                </p:cTn>
                              </p:par>
                              <p:par>
                                <p:cTn id="26" presetID="9" presetClass="emph" presetSubtype="0" grpId="0" nodeType="withEffect">
                                  <p:stCondLst>
                                    <p:cond delay="0"/>
                                  </p:stCondLst>
                                  <p:childTnLst>
                                    <p:set>
                                      <p:cBhvr>
                                        <p:cTn id="27" dur="indefinite"/>
                                        <p:tgtEl>
                                          <p:spTgt spid="1129"/>
                                        </p:tgtEl>
                                        <p:attrNameLst>
                                          <p:attrName>style.opacity</p:attrName>
                                        </p:attrNameLst>
                                      </p:cBhvr>
                                      <p:to>
                                        <p:strVal val="0.25"/>
                                      </p:to>
                                    </p:set>
                                    <p:animEffect filter="image" prLst="opacity: 0.25">
                                      <p:cBhvr rctx="IE">
                                        <p:cTn id="28" dur="indefinite"/>
                                        <p:tgtEl>
                                          <p:spTgt spid="1129"/>
                                        </p:tgtEl>
                                      </p:cBhvr>
                                    </p:animEffect>
                                  </p:childTnLst>
                                </p:cTn>
                              </p:par>
                              <p:par>
                                <p:cTn id="29" presetID="9" presetClass="emph" presetSubtype="0" grpId="0" nodeType="withEffect">
                                  <p:stCondLst>
                                    <p:cond delay="0"/>
                                  </p:stCondLst>
                                  <p:childTnLst>
                                    <p:set>
                                      <p:cBhvr>
                                        <p:cTn id="30" dur="indefinite"/>
                                        <p:tgtEl>
                                          <p:spTgt spid="1134"/>
                                        </p:tgtEl>
                                        <p:attrNameLst>
                                          <p:attrName>style.opacity</p:attrName>
                                        </p:attrNameLst>
                                      </p:cBhvr>
                                      <p:to>
                                        <p:strVal val="0.25"/>
                                      </p:to>
                                    </p:set>
                                    <p:animEffect filter="image" prLst="opacity: 0.25">
                                      <p:cBhvr rctx="IE">
                                        <p:cTn id="31" dur="indefinite"/>
                                        <p:tgtEl>
                                          <p:spTgt spid="1134"/>
                                        </p:tgtEl>
                                      </p:cBhvr>
                                    </p:animEffect>
                                  </p:childTnLst>
                                </p:cTn>
                              </p:par>
                              <p:par>
                                <p:cTn id="32" presetID="9" presetClass="emph" presetSubtype="0" grpId="0" nodeType="withEffect">
                                  <p:stCondLst>
                                    <p:cond delay="0"/>
                                  </p:stCondLst>
                                  <p:childTnLst>
                                    <p:set>
                                      <p:cBhvr>
                                        <p:cTn id="33" dur="indefinite"/>
                                        <p:tgtEl>
                                          <p:spTgt spid="1135"/>
                                        </p:tgtEl>
                                        <p:attrNameLst>
                                          <p:attrName>style.opacity</p:attrName>
                                        </p:attrNameLst>
                                      </p:cBhvr>
                                      <p:to>
                                        <p:strVal val="0.25"/>
                                      </p:to>
                                    </p:set>
                                    <p:animEffect filter="image" prLst="opacity: 0.25">
                                      <p:cBhvr rctx="IE">
                                        <p:cTn id="34" dur="indefinite"/>
                                        <p:tgtEl>
                                          <p:spTgt spid="1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9" grpId="0"/>
      <p:bldP spid="1120" grpId="0"/>
      <p:bldP spid="1122" grpId="0"/>
      <p:bldP spid="1123" grpId="0"/>
      <p:bldP spid="1125" grpId="0"/>
      <p:bldP spid="1126" grpId="0"/>
      <p:bldP spid="1128" grpId="0"/>
      <p:bldP spid="1129" grpId="0"/>
      <p:bldP spid="1134" grpId="0"/>
      <p:bldP spid="11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04"/>
        <p:cNvGrpSpPr/>
        <p:nvPr/>
      </p:nvGrpSpPr>
      <p:grpSpPr>
        <a:xfrm>
          <a:off x="0" y="0"/>
          <a:ext cx="0" cy="0"/>
          <a:chOff x="0" y="0"/>
          <a:chExt cx="0" cy="0"/>
        </a:xfrm>
      </p:grpSpPr>
      <p:sp>
        <p:nvSpPr>
          <p:cNvPr id="3205" name="Google Shape;3205;p85"/>
          <p:cNvSpPr txBox="1">
            <a:spLocks noGrp="1"/>
          </p:cNvSpPr>
          <p:nvPr>
            <p:ph type="title"/>
          </p:nvPr>
        </p:nvSpPr>
        <p:spPr>
          <a:xfrm>
            <a:off x="787175" y="706344"/>
            <a:ext cx="4308300" cy="9403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ndara" panose="020E0502030303020204" pitchFamily="34" charset="0"/>
              </a:rPr>
              <a:t>Modeling</a:t>
            </a:r>
            <a:endParaRPr dirty="0">
              <a:latin typeface="Candara" panose="020E0502030303020204" pitchFamily="34" charset="0"/>
            </a:endParaRPr>
          </a:p>
        </p:txBody>
      </p:sp>
      <p:sp>
        <p:nvSpPr>
          <p:cNvPr id="3206" name="Google Shape;3206;p85"/>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3706" name="Google Shape;2596;p78">
            <a:extLst>
              <a:ext uri="{FF2B5EF4-FFF2-40B4-BE49-F238E27FC236}">
                <a16:creationId xmlns:a16="http://schemas.microsoft.com/office/drawing/2014/main" id="{66AB166F-6626-E0D1-5009-6C5D2441B19B}"/>
              </a:ext>
            </a:extLst>
          </p:cNvPr>
          <p:cNvSpPr/>
          <p:nvPr/>
        </p:nvSpPr>
        <p:spPr>
          <a:xfrm>
            <a:off x="937572" y="1831262"/>
            <a:ext cx="853795" cy="853795"/>
          </a:xfrm>
          <a:prstGeom prst="flowChartConnector">
            <a:avLst/>
          </a:prstGeom>
          <a:solidFill>
            <a:srgbClr val="4D9DFF">
              <a:alpha val="17880"/>
            </a:srgbClr>
          </a:solid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endParaRPr sz="1100" b="1">
              <a:latin typeface="Titillium Web"/>
              <a:ea typeface="Titillium Web"/>
              <a:cs typeface="Titillium Web"/>
              <a:sym typeface="Titillium Web"/>
            </a:endParaRPr>
          </a:p>
          <a:p>
            <a:pPr marL="0" lvl="0" indent="0" algn="ctr" rtl="0">
              <a:spcBef>
                <a:spcPts val="0"/>
              </a:spcBef>
              <a:spcAft>
                <a:spcPts val="0"/>
              </a:spcAft>
              <a:buNone/>
            </a:pPr>
            <a:endParaRPr sz="1100" b="1">
              <a:latin typeface="Titillium Web"/>
              <a:ea typeface="Titillium Web"/>
              <a:cs typeface="Titillium Web"/>
              <a:sym typeface="Titillium Web"/>
            </a:endParaRPr>
          </a:p>
        </p:txBody>
      </p:sp>
      <p:sp>
        <p:nvSpPr>
          <p:cNvPr id="3707" name="Google Shape;2597;p78">
            <a:extLst>
              <a:ext uri="{FF2B5EF4-FFF2-40B4-BE49-F238E27FC236}">
                <a16:creationId xmlns:a16="http://schemas.microsoft.com/office/drawing/2014/main" id="{B89DDDD9-83B3-887E-4A10-98CF82733081}"/>
              </a:ext>
            </a:extLst>
          </p:cNvPr>
          <p:cNvSpPr/>
          <p:nvPr/>
        </p:nvSpPr>
        <p:spPr>
          <a:xfrm>
            <a:off x="2981715" y="1831255"/>
            <a:ext cx="853749" cy="853749"/>
          </a:xfrm>
          <a:prstGeom prst="flowChartConnector">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2598;p78">
            <a:extLst>
              <a:ext uri="{FF2B5EF4-FFF2-40B4-BE49-F238E27FC236}">
                <a16:creationId xmlns:a16="http://schemas.microsoft.com/office/drawing/2014/main" id="{BF67BB25-7178-BBF6-54B0-D512FC8B2CE7}"/>
              </a:ext>
            </a:extLst>
          </p:cNvPr>
          <p:cNvSpPr/>
          <p:nvPr/>
        </p:nvSpPr>
        <p:spPr>
          <a:xfrm>
            <a:off x="2981715" y="3474418"/>
            <a:ext cx="853749" cy="853749"/>
          </a:xfrm>
          <a:prstGeom prst="flowChartConnector">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09" name="Google Shape;2599;p78">
            <a:extLst>
              <a:ext uri="{FF2B5EF4-FFF2-40B4-BE49-F238E27FC236}">
                <a16:creationId xmlns:a16="http://schemas.microsoft.com/office/drawing/2014/main" id="{E3DB7ACD-CA2E-8827-830C-82499EF92225}"/>
              </a:ext>
            </a:extLst>
          </p:cNvPr>
          <p:cNvCxnSpPr>
            <a:stCxn id="3706" idx="6"/>
            <a:endCxn id="3707" idx="2"/>
          </p:cNvCxnSpPr>
          <p:nvPr/>
        </p:nvCxnSpPr>
        <p:spPr>
          <a:xfrm flipV="1">
            <a:off x="1791367" y="2258130"/>
            <a:ext cx="1190348" cy="30"/>
          </a:xfrm>
          <a:prstGeom prst="bentConnector3">
            <a:avLst>
              <a:gd name="adj1" fmla="val 50000"/>
            </a:avLst>
          </a:prstGeom>
          <a:noFill/>
          <a:ln w="19050" cap="flat" cmpd="sng">
            <a:solidFill>
              <a:schemeClr val="accent2"/>
            </a:solidFill>
            <a:prstDash val="solid"/>
            <a:round/>
            <a:headEnd type="none" w="med" len="med"/>
            <a:tailEnd type="none" w="med" len="med"/>
          </a:ln>
        </p:spPr>
      </p:cxnSp>
      <p:cxnSp>
        <p:nvCxnSpPr>
          <p:cNvPr id="3710" name="Google Shape;2600;p78">
            <a:extLst>
              <a:ext uri="{FF2B5EF4-FFF2-40B4-BE49-F238E27FC236}">
                <a16:creationId xmlns:a16="http://schemas.microsoft.com/office/drawing/2014/main" id="{3D611E71-4B07-60DD-7FB7-98E911AA2A00}"/>
              </a:ext>
            </a:extLst>
          </p:cNvPr>
          <p:cNvCxnSpPr>
            <a:stCxn id="3707" idx="4"/>
            <a:endCxn id="3712" idx="0"/>
          </p:cNvCxnSpPr>
          <p:nvPr/>
        </p:nvCxnSpPr>
        <p:spPr>
          <a:xfrm rot="5400000">
            <a:off x="1991820" y="2057654"/>
            <a:ext cx="789421" cy="2044120"/>
          </a:xfrm>
          <a:prstGeom prst="bentConnector3">
            <a:avLst>
              <a:gd name="adj1" fmla="val 50000"/>
            </a:avLst>
          </a:prstGeom>
          <a:noFill/>
          <a:ln w="19050" cap="flat" cmpd="sng">
            <a:solidFill>
              <a:schemeClr val="accent2"/>
            </a:solidFill>
            <a:prstDash val="solid"/>
            <a:round/>
            <a:headEnd type="none" w="med" len="med"/>
            <a:tailEnd type="none" w="med" len="med"/>
          </a:ln>
        </p:spPr>
      </p:cxnSp>
      <p:cxnSp>
        <p:nvCxnSpPr>
          <p:cNvPr id="3711" name="Google Shape;2602;p78">
            <a:extLst>
              <a:ext uri="{FF2B5EF4-FFF2-40B4-BE49-F238E27FC236}">
                <a16:creationId xmlns:a16="http://schemas.microsoft.com/office/drawing/2014/main" id="{76BFD756-66B1-11D8-1869-0E36389293B0}"/>
              </a:ext>
            </a:extLst>
          </p:cNvPr>
          <p:cNvCxnSpPr>
            <a:stCxn id="3712" idx="6"/>
            <a:endCxn id="3708" idx="2"/>
          </p:cNvCxnSpPr>
          <p:nvPr/>
        </p:nvCxnSpPr>
        <p:spPr>
          <a:xfrm flipV="1">
            <a:off x="1791367" y="3901293"/>
            <a:ext cx="1190348" cy="30"/>
          </a:xfrm>
          <a:prstGeom prst="bentConnector3">
            <a:avLst>
              <a:gd name="adj1" fmla="val 50000"/>
            </a:avLst>
          </a:prstGeom>
          <a:noFill/>
          <a:ln w="19050" cap="flat" cmpd="sng">
            <a:solidFill>
              <a:schemeClr val="accent2"/>
            </a:solidFill>
            <a:prstDash val="solid"/>
            <a:round/>
            <a:headEnd type="none" w="med" len="med"/>
            <a:tailEnd type="none" w="med" len="med"/>
          </a:ln>
        </p:spPr>
      </p:cxnSp>
      <p:sp>
        <p:nvSpPr>
          <p:cNvPr id="3712" name="Google Shape;2601;p78">
            <a:extLst>
              <a:ext uri="{FF2B5EF4-FFF2-40B4-BE49-F238E27FC236}">
                <a16:creationId xmlns:a16="http://schemas.microsoft.com/office/drawing/2014/main" id="{4E4B6657-4500-1E18-FAC1-8010A67EA79E}"/>
              </a:ext>
            </a:extLst>
          </p:cNvPr>
          <p:cNvSpPr/>
          <p:nvPr/>
        </p:nvSpPr>
        <p:spPr>
          <a:xfrm>
            <a:off x="937572" y="3474425"/>
            <a:ext cx="853795" cy="853795"/>
          </a:xfrm>
          <a:prstGeom prst="flowChartConnector">
            <a:avLst/>
          </a:prstGeom>
          <a:solidFill>
            <a:schemeClr val="lt2"/>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3" name="Google Shape;2759;p78">
            <a:extLst>
              <a:ext uri="{FF2B5EF4-FFF2-40B4-BE49-F238E27FC236}">
                <a16:creationId xmlns:a16="http://schemas.microsoft.com/office/drawing/2014/main" id="{DA0CCCA1-02FC-4BC8-1982-CA2CA7F04913}"/>
              </a:ext>
            </a:extLst>
          </p:cNvPr>
          <p:cNvGrpSpPr/>
          <p:nvPr/>
        </p:nvGrpSpPr>
        <p:grpSpPr>
          <a:xfrm>
            <a:off x="1194099" y="3737066"/>
            <a:ext cx="319568" cy="318726"/>
            <a:chOff x="-4570325" y="2405775"/>
            <a:chExt cx="294600" cy="293825"/>
          </a:xfrm>
        </p:grpSpPr>
        <p:sp>
          <p:nvSpPr>
            <p:cNvPr id="3714" name="Google Shape;2760;p78">
              <a:extLst>
                <a:ext uri="{FF2B5EF4-FFF2-40B4-BE49-F238E27FC236}">
                  <a16:creationId xmlns:a16="http://schemas.microsoft.com/office/drawing/2014/main" id="{A967B976-7227-6BAA-3940-77E18167BB9C}"/>
                </a:ext>
              </a:extLst>
            </p:cNvPr>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2761;p78">
              <a:extLst>
                <a:ext uri="{FF2B5EF4-FFF2-40B4-BE49-F238E27FC236}">
                  <a16:creationId xmlns:a16="http://schemas.microsoft.com/office/drawing/2014/main" id="{601F01B1-D6CA-E67C-6423-E5B9F74DC4CE}"/>
                </a:ext>
              </a:extLst>
            </p:cNvPr>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6" name="Google Shape;2762;p78">
            <a:extLst>
              <a:ext uri="{FF2B5EF4-FFF2-40B4-BE49-F238E27FC236}">
                <a16:creationId xmlns:a16="http://schemas.microsoft.com/office/drawing/2014/main" id="{CBC57443-80E9-9221-2951-2FCE11F90C52}"/>
              </a:ext>
            </a:extLst>
          </p:cNvPr>
          <p:cNvGrpSpPr/>
          <p:nvPr/>
        </p:nvGrpSpPr>
        <p:grpSpPr>
          <a:xfrm>
            <a:off x="3271657" y="2114235"/>
            <a:ext cx="267797" cy="265632"/>
            <a:chOff x="-31166825" y="1939525"/>
            <a:chExt cx="293800" cy="291425"/>
          </a:xfrm>
        </p:grpSpPr>
        <p:sp>
          <p:nvSpPr>
            <p:cNvPr id="3717" name="Google Shape;2763;p78">
              <a:extLst>
                <a:ext uri="{FF2B5EF4-FFF2-40B4-BE49-F238E27FC236}">
                  <a16:creationId xmlns:a16="http://schemas.microsoft.com/office/drawing/2014/main" id="{B9377750-D918-56B0-5930-1837A5C152AD}"/>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2764;p78">
              <a:extLst>
                <a:ext uri="{FF2B5EF4-FFF2-40B4-BE49-F238E27FC236}">
                  <a16:creationId xmlns:a16="http://schemas.microsoft.com/office/drawing/2014/main" id="{893040F2-32D7-B882-E265-73FCACAC2F46}"/>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2765;p78">
              <a:extLst>
                <a:ext uri="{FF2B5EF4-FFF2-40B4-BE49-F238E27FC236}">
                  <a16:creationId xmlns:a16="http://schemas.microsoft.com/office/drawing/2014/main" id="{B2853FC1-8F89-5AB9-AE55-81D97ACCD530}"/>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2766;p78">
              <a:extLst>
                <a:ext uri="{FF2B5EF4-FFF2-40B4-BE49-F238E27FC236}">
                  <a16:creationId xmlns:a16="http://schemas.microsoft.com/office/drawing/2014/main" id="{47C92A82-FEBA-17AE-5301-EEFF6C7FC2E9}"/>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2767;p78">
              <a:extLst>
                <a:ext uri="{FF2B5EF4-FFF2-40B4-BE49-F238E27FC236}">
                  <a16:creationId xmlns:a16="http://schemas.microsoft.com/office/drawing/2014/main" id="{A9AD9D7D-F395-9118-DD1F-8318FC438F94}"/>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2768;p78">
              <a:extLst>
                <a:ext uri="{FF2B5EF4-FFF2-40B4-BE49-F238E27FC236}">
                  <a16:creationId xmlns:a16="http://schemas.microsoft.com/office/drawing/2014/main" id="{EAE47CCD-B275-D247-8A2D-17B493FF02C1}"/>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2769;p78">
              <a:extLst>
                <a:ext uri="{FF2B5EF4-FFF2-40B4-BE49-F238E27FC236}">
                  <a16:creationId xmlns:a16="http://schemas.microsoft.com/office/drawing/2014/main" id="{816DF96C-DD88-1634-C636-998C4360C523}"/>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2770;p78">
              <a:extLst>
                <a:ext uri="{FF2B5EF4-FFF2-40B4-BE49-F238E27FC236}">
                  <a16:creationId xmlns:a16="http://schemas.microsoft.com/office/drawing/2014/main" id="{5EC8BFC3-916D-A357-3C01-6A8DC295BF8E}"/>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2771;p78">
              <a:extLst>
                <a:ext uri="{FF2B5EF4-FFF2-40B4-BE49-F238E27FC236}">
                  <a16:creationId xmlns:a16="http://schemas.microsoft.com/office/drawing/2014/main" id="{1AB7BF68-7208-B5AC-28D8-9FB7B3A68AC4}"/>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2772;p78">
              <a:extLst>
                <a:ext uri="{FF2B5EF4-FFF2-40B4-BE49-F238E27FC236}">
                  <a16:creationId xmlns:a16="http://schemas.microsoft.com/office/drawing/2014/main" id="{D124E1EC-F784-B6E8-EFD9-848ECC4579A3}"/>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2773;p78">
              <a:extLst>
                <a:ext uri="{FF2B5EF4-FFF2-40B4-BE49-F238E27FC236}">
                  <a16:creationId xmlns:a16="http://schemas.microsoft.com/office/drawing/2014/main" id="{58EB23F4-2693-0801-00CB-B5F309B45187}"/>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8" name="Google Shape;2774;p78">
            <a:extLst>
              <a:ext uri="{FF2B5EF4-FFF2-40B4-BE49-F238E27FC236}">
                <a16:creationId xmlns:a16="http://schemas.microsoft.com/office/drawing/2014/main" id="{5703BE15-8797-F3C8-DED8-06430C7DB7AE}"/>
              </a:ext>
            </a:extLst>
          </p:cNvPr>
          <p:cNvGrpSpPr/>
          <p:nvPr/>
        </p:nvGrpSpPr>
        <p:grpSpPr>
          <a:xfrm>
            <a:off x="1241565" y="2119241"/>
            <a:ext cx="224641" cy="255600"/>
            <a:chOff x="1516475" y="238075"/>
            <a:chExt cx="424650" cy="483175"/>
          </a:xfrm>
        </p:grpSpPr>
        <p:sp>
          <p:nvSpPr>
            <p:cNvPr id="3729" name="Google Shape;2775;p78">
              <a:extLst>
                <a:ext uri="{FF2B5EF4-FFF2-40B4-BE49-F238E27FC236}">
                  <a16:creationId xmlns:a16="http://schemas.microsoft.com/office/drawing/2014/main" id="{F8600199-DD88-944C-A6D2-AE2AD946C522}"/>
                </a:ext>
              </a:extLst>
            </p:cNvPr>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30" name="Google Shape;2776;p78">
              <a:extLst>
                <a:ext uri="{FF2B5EF4-FFF2-40B4-BE49-F238E27FC236}">
                  <a16:creationId xmlns:a16="http://schemas.microsoft.com/office/drawing/2014/main" id="{94D815BA-8ED1-CE24-3E17-B398DACED86A}"/>
                </a:ext>
              </a:extLst>
            </p:cNvPr>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31" name="Google Shape;2777;p78">
            <a:extLst>
              <a:ext uri="{FF2B5EF4-FFF2-40B4-BE49-F238E27FC236}">
                <a16:creationId xmlns:a16="http://schemas.microsoft.com/office/drawing/2014/main" id="{E8134B64-F170-33D8-A386-51F78846D1B6}"/>
              </a:ext>
            </a:extLst>
          </p:cNvPr>
          <p:cNvGrpSpPr/>
          <p:nvPr/>
        </p:nvGrpSpPr>
        <p:grpSpPr>
          <a:xfrm>
            <a:off x="3301784" y="3768658"/>
            <a:ext cx="207541" cy="255560"/>
            <a:chOff x="3316000" y="4399325"/>
            <a:chExt cx="392325" cy="483100"/>
          </a:xfrm>
        </p:grpSpPr>
        <p:sp>
          <p:nvSpPr>
            <p:cNvPr id="3732" name="Google Shape;2778;p78">
              <a:extLst>
                <a:ext uri="{FF2B5EF4-FFF2-40B4-BE49-F238E27FC236}">
                  <a16:creationId xmlns:a16="http://schemas.microsoft.com/office/drawing/2014/main" id="{24C7B5E3-C510-6A71-F471-C6A79979B2B7}"/>
                </a:ext>
              </a:extLst>
            </p:cNvPr>
            <p:cNvSpPr/>
            <p:nvPr/>
          </p:nvSpPr>
          <p:spPr>
            <a:xfrm>
              <a:off x="3316000" y="4399325"/>
              <a:ext cx="392325" cy="483100"/>
            </a:xfrm>
            <a:custGeom>
              <a:avLst/>
              <a:gdLst/>
              <a:ahLst/>
              <a:cxnLst/>
              <a:rect l="l" t="t" r="r" b="b"/>
              <a:pathLst>
                <a:path w="15693" h="19324" extrusionOk="0">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33" name="Google Shape;2779;p78">
              <a:extLst>
                <a:ext uri="{FF2B5EF4-FFF2-40B4-BE49-F238E27FC236}">
                  <a16:creationId xmlns:a16="http://schemas.microsoft.com/office/drawing/2014/main" id="{6762B692-4F84-909A-B13A-602F3028D6FB}"/>
                </a:ext>
              </a:extLst>
            </p:cNvPr>
            <p:cNvSpPr/>
            <p:nvPr/>
          </p:nvSpPr>
          <p:spPr>
            <a:xfrm>
              <a:off x="3582300" y="4797475"/>
              <a:ext cx="56650" cy="28350"/>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4585176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7"/>
        <p:cNvGrpSpPr/>
        <p:nvPr/>
      </p:nvGrpSpPr>
      <p:grpSpPr>
        <a:xfrm>
          <a:off x="0" y="0"/>
          <a:ext cx="0" cy="0"/>
          <a:chOff x="0" y="0"/>
          <a:chExt cx="0" cy="0"/>
        </a:xfrm>
      </p:grpSpPr>
      <p:sp>
        <p:nvSpPr>
          <p:cNvPr id="1118" name="Google Shape;1118;p5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dirty="0">
                <a:latin typeface="Candara" panose="020E0502030303020204" pitchFamily="34" charset="0"/>
              </a:rPr>
              <a:t>Table of contents</a:t>
            </a:r>
            <a:endParaRPr sz="3600" dirty="0">
              <a:latin typeface="Candara" panose="020E0502030303020204" pitchFamily="34" charset="0"/>
            </a:endParaRPr>
          </a:p>
        </p:txBody>
      </p:sp>
      <p:sp>
        <p:nvSpPr>
          <p:cNvPr id="1119" name="Google Shape;1119;p55"/>
          <p:cNvSpPr txBox="1">
            <a:spLocks noGrp="1"/>
          </p:cNvSpPr>
          <p:nvPr>
            <p:ph type="title" idx="2"/>
          </p:nvPr>
        </p:nvSpPr>
        <p:spPr>
          <a:xfrm>
            <a:off x="719999" y="1751649"/>
            <a:ext cx="2808291"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Candara" panose="020E0502030303020204" pitchFamily="34" charset="0"/>
              </a:rPr>
              <a:t>Business Challenge</a:t>
            </a:r>
            <a:endParaRPr sz="2400" dirty="0">
              <a:latin typeface="Candara" panose="020E0502030303020204" pitchFamily="34" charset="0"/>
            </a:endParaRPr>
          </a:p>
        </p:txBody>
      </p:sp>
      <p:sp>
        <p:nvSpPr>
          <p:cNvPr id="1120" name="Google Shape;1120;p55"/>
          <p:cNvSpPr txBox="1">
            <a:spLocks noGrp="1"/>
          </p:cNvSpPr>
          <p:nvPr>
            <p:ph type="title" idx="3"/>
          </p:nvPr>
        </p:nvSpPr>
        <p:spPr>
          <a:xfrm>
            <a:off x="720000" y="151428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t>01.</a:t>
            </a:r>
            <a:endParaRPr sz="3600"/>
          </a:p>
        </p:txBody>
      </p:sp>
      <p:sp>
        <p:nvSpPr>
          <p:cNvPr id="1122" name="Google Shape;1122;p55"/>
          <p:cNvSpPr txBox="1">
            <a:spLocks noGrp="1"/>
          </p:cNvSpPr>
          <p:nvPr>
            <p:ph type="title" idx="4"/>
          </p:nvPr>
        </p:nvSpPr>
        <p:spPr>
          <a:xfrm>
            <a:off x="3680884" y="1751649"/>
            <a:ext cx="2210702"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tx1">
                    <a:lumMod val="75000"/>
                    <a:lumOff val="25000"/>
                  </a:schemeClr>
                </a:solidFill>
                <a:latin typeface="Candara" panose="020E0502030303020204" pitchFamily="34" charset="0"/>
              </a:rPr>
              <a:t>Analysis Scope</a:t>
            </a:r>
            <a:endParaRPr sz="2400" dirty="0">
              <a:solidFill>
                <a:schemeClr val="tx1">
                  <a:lumMod val="75000"/>
                  <a:lumOff val="25000"/>
                </a:schemeClr>
              </a:solidFill>
              <a:latin typeface="Candara" panose="020E0502030303020204" pitchFamily="34" charset="0"/>
            </a:endParaRPr>
          </a:p>
        </p:txBody>
      </p:sp>
      <p:sp>
        <p:nvSpPr>
          <p:cNvPr id="1123" name="Google Shape;1123;p55"/>
          <p:cNvSpPr txBox="1">
            <a:spLocks noGrp="1"/>
          </p:cNvSpPr>
          <p:nvPr>
            <p:ph type="title" idx="5"/>
          </p:nvPr>
        </p:nvSpPr>
        <p:spPr>
          <a:xfrm>
            <a:off x="3680884" y="151428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solidFill>
                  <a:schemeClr val="tx1">
                    <a:lumMod val="75000"/>
                    <a:lumOff val="25000"/>
                  </a:schemeClr>
                </a:solidFill>
              </a:rPr>
              <a:t>02.</a:t>
            </a:r>
            <a:endParaRPr sz="3600">
              <a:solidFill>
                <a:schemeClr val="tx1">
                  <a:lumMod val="75000"/>
                  <a:lumOff val="25000"/>
                </a:schemeClr>
              </a:solidFill>
            </a:endParaRPr>
          </a:p>
        </p:txBody>
      </p:sp>
      <p:sp>
        <p:nvSpPr>
          <p:cNvPr id="1125" name="Google Shape;1125;p55"/>
          <p:cNvSpPr txBox="1">
            <a:spLocks noGrp="1"/>
          </p:cNvSpPr>
          <p:nvPr>
            <p:ph type="title" idx="7"/>
          </p:nvPr>
        </p:nvSpPr>
        <p:spPr>
          <a:xfrm>
            <a:off x="6004475" y="1751668"/>
            <a:ext cx="3252357"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rgbClr val="0070C0"/>
                </a:solidFill>
                <a:latin typeface="Candara" panose="020E0502030303020204" pitchFamily="34" charset="0"/>
              </a:rPr>
              <a:t>Analysis and Insights</a:t>
            </a:r>
            <a:endParaRPr sz="2400" dirty="0">
              <a:solidFill>
                <a:srgbClr val="0070C0"/>
              </a:solidFill>
              <a:latin typeface="Candara" panose="020E0502030303020204" pitchFamily="34" charset="0"/>
            </a:endParaRPr>
          </a:p>
        </p:txBody>
      </p:sp>
      <p:sp>
        <p:nvSpPr>
          <p:cNvPr id="1126" name="Google Shape;1126;p55"/>
          <p:cNvSpPr txBox="1">
            <a:spLocks noGrp="1"/>
          </p:cNvSpPr>
          <p:nvPr>
            <p:ph type="title" idx="8"/>
          </p:nvPr>
        </p:nvSpPr>
        <p:spPr>
          <a:xfrm>
            <a:off x="6004476" y="151428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solidFill>
                  <a:srgbClr val="0070C0"/>
                </a:solidFill>
              </a:rPr>
              <a:t>03.</a:t>
            </a:r>
            <a:endParaRPr sz="3600">
              <a:solidFill>
                <a:srgbClr val="0070C0"/>
              </a:solidFill>
            </a:endParaRPr>
          </a:p>
        </p:txBody>
      </p:sp>
      <p:sp>
        <p:nvSpPr>
          <p:cNvPr id="1128" name="Google Shape;1128;p55"/>
          <p:cNvSpPr txBox="1">
            <a:spLocks noGrp="1"/>
          </p:cNvSpPr>
          <p:nvPr>
            <p:ph type="title" idx="13"/>
          </p:nvPr>
        </p:nvSpPr>
        <p:spPr>
          <a:xfrm>
            <a:off x="719999" y="3528052"/>
            <a:ext cx="2683801"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Candara" panose="020E0502030303020204" pitchFamily="34" charset="0"/>
              </a:rPr>
              <a:t>Recommendations</a:t>
            </a:r>
            <a:endParaRPr sz="2400" dirty="0">
              <a:latin typeface="Candara" panose="020E0502030303020204" pitchFamily="34" charset="0"/>
            </a:endParaRPr>
          </a:p>
        </p:txBody>
      </p:sp>
      <p:sp>
        <p:nvSpPr>
          <p:cNvPr id="1129" name="Google Shape;1129;p55"/>
          <p:cNvSpPr txBox="1">
            <a:spLocks noGrp="1"/>
          </p:cNvSpPr>
          <p:nvPr>
            <p:ph type="title" idx="14"/>
          </p:nvPr>
        </p:nvSpPr>
        <p:spPr>
          <a:xfrm>
            <a:off x="720000" y="331839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dirty="0"/>
              <a:t>04.</a:t>
            </a:r>
            <a:endParaRPr sz="3600" dirty="0"/>
          </a:p>
        </p:txBody>
      </p:sp>
      <p:sp>
        <p:nvSpPr>
          <p:cNvPr id="1131" name="Google Shape;1131;p55"/>
          <p:cNvSpPr txBox="1">
            <a:spLocks noGrp="1"/>
          </p:cNvSpPr>
          <p:nvPr>
            <p:ph type="title" idx="16"/>
          </p:nvPr>
        </p:nvSpPr>
        <p:spPr>
          <a:xfrm>
            <a:off x="3680883" y="3528052"/>
            <a:ext cx="2556237"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Candara" panose="020E0502030303020204" pitchFamily="34" charset="0"/>
              </a:rPr>
              <a:t>Modeling</a:t>
            </a:r>
            <a:endParaRPr sz="2400" dirty="0">
              <a:latin typeface="Candara" panose="020E0502030303020204" pitchFamily="34" charset="0"/>
            </a:endParaRPr>
          </a:p>
        </p:txBody>
      </p:sp>
      <p:sp>
        <p:nvSpPr>
          <p:cNvPr id="1132" name="Google Shape;1132;p55"/>
          <p:cNvSpPr txBox="1">
            <a:spLocks noGrp="1"/>
          </p:cNvSpPr>
          <p:nvPr>
            <p:ph type="title" idx="17"/>
          </p:nvPr>
        </p:nvSpPr>
        <p:spPr>
          <a:xfrm>
            <a:off x="3680884" y="331839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t>05.</a:t>
            </a:r>
            <a:endParaRPr sz="3600"/>
          </a:p>
        </p:txBody>
      </p:sp>
      <p:sp>
        <p:nvSpPr>
          <p:cNvPr id="1134" name="Google Shape;1134;p55"/>
          <p:cNvSpPr txBox="1">
            <a:spLocks noGrp="1"/>
          </p:cNvSpPr>
          <p:nvPr>
            <p:ph type="title" idx="19"/>
          </p:nvPr>
        </p:nvSpPr>
        <p:spPr>
          <a:xfrm>
            <a:off x="6004475" y="3528052"/>
            <a:ext cx="2977706"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tx2">
                    <a:lumMod val="50000"/>
                  </a:schemeClr>
                </a:solidFill>
                <a:latin typeface="Candara" panose="020E0502030303020204" pitchFamily="34" charset="0"/>
              </a:rPr>
              <a:t>Data Warehouse</a:t>
            </a:r>
            <a:endParaRPr sz="2400" dirty="0">
              <a:solidFill>
                <a:schemeClr val="tx2">
                  <a:lumMod val="50000"/>
                </a:schemeClr>
              </a:solidFill>
              <a:latin typeface="Candara" panose="020E0502030303020204" pitchFamily="34" charset="0"/>
            </a:endParaRPr>
          </a:p>
        </p:txBody>
      </p:sp>
      <p:sp>
        <p:nvSpPr>
          <p:cNvPr id="1135" name="Google Shape;1135;p55"/>
          <p:cNvSpPr txBox="1">
            <a:spLocks noGrp="1"/>
          </p:cNvSpPr>
          <p:nvPr>
            <p:ph type="title" idx="20"/>
          </p:nvPr>
        </p:nvSpPr>
        <p:spPr>
          <a:xfrm>
            <a:off x="6004476" y="331839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solidFill>
                  <a:schemeClr val="tx2">
                    <a:lumMod val="50000"/>
                  </a:schemeClr>
                </a:solidFill>
              </a:rPr>
              <a:t>06.</a:t>
            </a:r>
            <a:endParaRPr sz="3600">
              <a:solidFill>
                <a:schemeClr val="tx2">
                  <a:lumMod val="50000"/>
                </a:schemeClr>
              </a:solidFill>
            </a:endParaRPr>
          </a:p>
        </p:txBody>
      </p:sp>
      <p:grpSp>
        <p:nvGrpSpPr>
          <p:cNvPr id="1137" name="Google Shape;1137;p55"/>
          <p:cNvGrpSpPr/>
          <p:nvPr/>
        </p:nvGrpSpPr>
        <p:grpSpPr>
          <a:xfrm>
            <a:off x="7625495" y="244042"/>
            <a:ext cx="1979884" cy="1286961"/>
            <a:chOff x="3028945" y="2612942"/>
            <a:chExt cx="1979884" cy="1286961"/>
          </a:xfrm>
        </p:grpSpPr>
        <p:grpSp>
          <p:nvGrpSpPr>
            <p:cNvPr id="1138" name="Google Shape;1138;p55"/>
            <p:cNvGrpSpPr/>
            <p:nvPr/>
          </p:nvGrpSpPr>
          <p:grpSpPr>
            <a:xfrm>
              <a:off x="3048248" y="2612942"/>
              <a:ext cx="1960580" cy="1159377"/>
              <a:chOff x="4923200" y="1561363"/>
              <a:chExt cx="975025" cy="576575"/>
            </a:xfrm>
          </p:grpSpPr>
          <p:sp>
            <p:nvSpPr>
              <p:cNvPr id="1139" name="Google Shape;1139;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0" name="Google Shape;1140;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1" name="Google Shape;1141;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2" name="Google Shape;1142;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3" name="Google Shape;1143;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4" name="Google Shape;1144;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5" name="Google Shape;1145;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6" name="Google Shape;1146;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7" name="Google Shape;1147;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8" name="Google Shape;1148;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9" name="Google Shape;1149;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0" name="Google Shape;1150;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1" name="Google Shape;1151;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2" name="Google Shape;1152;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3" name="Google Shape;1153;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4" name="Google Shape;1154;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5" name="Google Shape;1155;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6" name="Google Shape;1156;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7" name="Google Shape;1157;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8" name="Google Shape;1158;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9" name="Google Shape;1159;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0" name="Google Shape;1160;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1" name="Google Shape;1161;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2" name="Google Shape;1162;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3" name="Google Shape;1163;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4" name="Google Shape;1164;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5" name="Google Shape;1165;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6" name="Google Shape;1166;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7" name="Google Shape;1167;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8" name="Google Shape;1168;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9" name="Google Shape;1169;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0" name="Google Shape;1170;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1" name="Google Shape;1171;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2" name="Google Shape;1172;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3" name="Google Shape;1173;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4" name="Google Shape;1174;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5" name="Google Shape;1175;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6" name="Google Shape;1176;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7" name="Google Shape;1177;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8" name="Google Shape;1178;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9" name="Google Shape;1179;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0" name="Google Shape;1180;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1" name="Google Shape;1181;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2" name="Google Shape;1182;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3" name="Google Shape;1183;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184" name="Google Shape;1184;p55"/>
            <p:cNvGrpSpPr/>
            <p:nvPr/>
          </p:nvGrpSpPr>
          <p:grpSpPr>
            <a:xfrm>
              <a:off x="3028945" y="2740526"/>
              <a:ext cx="1960580" cy="1159377"/>
              <a:chOff x="4923200" y="1561363"/>
              <a:chExt cx="975025" cy="576575"/>
            </a:xfrm>
          </p:grpSpPr>
          <p:sp>
            <p:nvSpPr>
              <p:cNvPr id="1185" name="Google Shape;1185;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6" name="Google Shape;1186;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7" name="Google Shape;1187;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8" name="Google Shape;1188;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9" name="Google Shape;1189;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0" name="Google Shape;1190;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1" name="Google Shape;1191;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2" name="Google Shape;1192;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3" name="Google Shape;1193;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4" name="Google Shape;1194;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5" name="Google Shape;1195;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6" name="Google Shape;1196;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7" name="Google Shape;1197;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8" name="Google Shape;1198;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9" name="Google Shape;1199;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0" name="Google Shape;1200;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1" name="Google Shape;1201;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2" name="Google Shape;1202;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3" name="Google Shape;1203;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4" name="Google Shape;1204;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5" name="Google Shape;1205;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6" name="Google Shape;1206;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7" name="Google Shape;1207;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8" name="Google Shape;1208;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9" name="Google Shape;1209;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0" name="Google Shape;1210;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1" name="Google Shape;1211;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2" name="Google Shape;1212;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3" name="Google Shape;1213;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4" name="Google Shape;1214;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5" name="Google Shape;1215;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6" name="Google Shape;1216;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7" name="Google Shape;1217;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8" name="Google Shape;1218;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9" name="Google Shape;1219;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0" name="Google Shape;1220;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1" name="Google Shape;1221;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2" name="Google Shape;1222;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3" name="Google Shape;1223;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4" name="Google Shape;1224;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5" name="Google Shape;1225;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6" name="Google Shape;1226;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7" name="Google Shape;1227;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8" name="Google Shape;1228;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9" name="Google Shape;1229;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0"/>
                                        </p:tgtEl>
                                        <p:attrNameLst>
                                          <p:attrName>style.visibility</p:attrName>
                                        </p:attrNameLst>
                                      </p:cBhvr>
                                      <p:to>
                                        <p:strVal val="visible"/>
                                      </p:to>
                                    </p:set>
                                    <p:animEffect transition="in" filter="wipe(left)">
                                      <p:cBhvr>
                                        <p:cTn id="7" dur="1000"/>
                                        <p:tgtEl>
                                          <p:spTgt spid="11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19"/>
                                        </p:tgtEl>
                                        <p:attrNameLst>
                                          <p:attrName>style.visibility</p:attrName>
                                        </p:attrNameLst>
                                      </p:cBhvr>
                                      <p:to>
                                        <p:strVal val="visible"/>
                                      </p:to>
                                    </p:set>
                                    <p:animEffect transition="in" filter="wipe(left)">
                                      <p:cBhvr>
                                        <p:cTn id="10" dur="1000"/>
                                        <p:tgtEl>
                                          <p:spTgt spid="11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1" nodeType="clickEffect">
                                  <p:stCondLst>
                                    <p:cond delay="0"/>
                                  </p:stCondLst>
                                  <p:childTnLst>
                                    <p:set>
                                      <p:cBhvr>
                                        <p:cTn id="14" dur="1" fill="hold">
                                          <p:stCondLst>
                                            <p:cond delay="0"/>
                                          </p:stCondLst>
                                        </p:cTn>
                                        <p:tgtEl>
                                          <p:spTgt spid="1123"/>
                                        </p:tgtEl>
                                        <p:attrNameLst>
                                          <p:attrName>style.visibility</p:attrName>
                                        </p:attrNameLst>
                                      </p:cBhvr>
                                      <p:to>
                                        <p:strVal val="visible"/>
                                      </p:to>
                                    </p:set>
                                    <p:animEffect transition="in" filter="wipe(left)">
                                      <p:cBhvr>
                                        <p:cTn id="15" dur="1000"/>
                                        <p:tgtEl>
                                          <p:spTgt spid="1123"/>
                                        </p:tgtEl>
                                      </p:cBhvr>
                                    </p:animEffect>
                                  </p:childTnLst>
                                </p:cTn>
                              </p:par>
                              <p:par>
                                <p:cTn id="16" presetID="22" presetClass="entr" presetSubtype="8" fill="hold" grpId="1" nodeType="withEffect">
                                  <p:stCondLst>
                                    <p:cond delay="0"/>
                                  </p:stCondLst>
                                  <p:childTnLst>
                                    <p:set>
                                      <p:cBhvr>
                                        <p:cTn id="17" dur="1" fill="hold">
                                          <p:stCondLst>
                                            <p:cond delay="0"/>
                                          </p:stCondLst>
                                        </p:cTn>
                                        <p:tgtEl>
                                          <p:spTgt spid="1122"/>
                                        </p:tgtEl>
                                        <p:attrNameLst>
                                          <p:attrName>style.visibility</p:attrName>
                                        </p:attrNameLst>
                                      </p:cBhvr>
                                      <p:to>
                                        <p:strVal val="visible"/>
                                      </p:to>
                                    </p:set>
                                    <p:animEffect transition="in" filter="wipe(left)">
                                      <p:cBhvr>
                                        <p:cTn id="18" dur="1000"/>
                                        <p:tgtEl>
                                          <p:spTgt spid="112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1" nodeType="clickEffect">
                                  <p:stCondLst>
                                    <p:cond delay="0"/>
                                  </p:stCondLst>
                                  <p:childTnLst>
                                    <p:set>
                                      <p:cBhvr>
                                        <p:cTn id="22" dur="1" fill="hold">
                                          <p:stCondLst>
                                            <p:cond delay="0"/>
                                          </p:stCondLst>
                                        </p:cTn>
                                        <p:tgtEl>
                                          <p:spTgt spid="1126"/>
                                        </p:tgtEl>
                                        <p:attrNameLst>
                                          <p:attrName>style.visibility</p:attrName>
                                        </p:attrNameLst>
                                      </p:cBhvr>
                                      <p:to>
                                        <p:strVal val="visible"/>
                                      </p:to>
                                    </p:set>
                                    <p:animEffect transition="in" filter="wipe(left)">
                                      <p:cBhvr>
                                        <p:cTn id="23" dur="1000"/>
                                        <p:tgtEl>
                                          <p:spTgt spid="1126"/>
                                        </p:tgtEl>
                                      </p:cBhvr>
                                    </p:animEffect>
                                  </p:childTnLst>
                                </p:cTn>
                              </p:par>
                              <p:par>
                                <p:cTn id="24" presetID="22" presetClass="entr" presetSubtype="8" fill="hold" grpId="1" nodeType="withEffect">
                                  <p:stCondLst>
                                    <p:cond delay="0"/>
                                  </p:stCondLst>
                                  <p:childTnLst>
                                    <p:set>
                                      <p:cBhvr>
                                        <p:cTn id="25" dur="1" fill="hold">
                                          <p:stCondLst>
                                            <p:cond delay="0"/>
                                          </p:stCondLst>
                                        </p:cTn>
                                        <p:tgtEl>
                                          <p:spTgt spid="1125"/>
                                        </p:tgtEl>
                                        <p:attrNameLst>
                                          <p:attrName>style.visibility</p:attrName>
                                        </p:attrNameLst>
                                      </p:cBhvr>
                                      <p:to>
                                        <p:strVal val="visible"/>
                                      </p:to>
                                    </p:set>
                                    <p:animEffect transition="in" filter="wipe(left)">
                                      <p:cBhvr>
                                        <p:cTn id="26" dur="1000"/>
                                        <p:tgtEl>
                                          <p:spTgt spid="11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1" nodeType="clickEffect">
                                  <p:stCondLst>
                                    <p:cond delay="0"/>
                                  </p:stCondLst>
                                  <p:childTnLst>
                                    <p:set>
                                      <p:cBhvr>
                                        <p:cTn id="30" dur="1" fill="hold">
                                          <p:stCondLst>
                                            <p:cond delay="0"/>
                                          </p:stCondLst>
                                        </p:cTn>
                                        <p:tgtEl>
                                          <p:spTgt spid="1129"/>
                                        </p:tgtEl>
                                        <p:attrNameLst>
                                          <p:attrName>style.visibility</p:attrName>
                                        </p:attrNameLst>
                                      </p:cBhvr>
                                      <p:to>
                                        <p:strVal val="visible"/>
                                      </p:to>
                                    </p:set>
                                    <p:animEffect transition="in" filter="wipe(left)">
                                      <p:cBhvr>
                                        <p:cTn id="31" dur="1000"/>
                                        <p:tgtEl>
                                          <p:spTgt spid="1129"/>
                                        </p:tgtEl>
                                      </p:cBhvr>
                                    </p:animEffect>
                                  </p:childTnLst>
                                </p:cTn>
                              </p:par>
                              <p:par>
                                <p:cTn id="32" presetID="22" presetClass="entr" presetSubtype="8" fill="hold" grpId="1" nodeType="withEffect">
                                  <p:stCondLst>
                                    <p:cond delay="0"/>
                                  </p:stCondLst>
                                  <p:childTnLst>
                                    <p:set>
                                      <p:cBhvr>
                                        <p:cTn id="33" dur="1" fill="hold">
                                          <p:stCondLst>
                                            <p:cond delay="0"/>
                                          </p:stCondLst>
                                        </p:cTn>
                                        <p:tgtEl>
                                          <p:spTgt spid="1128"/>
                                        </p:tgtEl>
                                        <p:attrNameLst>
                                          <p:attrName>style.visibility</p:attrName>
                                        </p:attrNameLst>
                                      </p:cBhvr>
                                      <p:to>
                                        <p:strVal val="visible"/>
                                      </p:to>
                                    </p:set>
                                    <p:animEffect transition="in" filter="wipe(left)">
                                      <p:cBhvr>
                                        <p:cTn id="34" dur="1000"/>
                                        <p:tgtEl>
                                          <p:spTgt spid="11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1" nodeType="clickEffect">
                                  <p:stCondLst>
                                    <p:cond delay="0"/>
                                  </p:stCondLst>
                                  <p:childTnLst>
                                    <p:set>
                                      <p:cBhvr>
                                        <p:cTn id="38" dur="1" fill="hold">
                                          <p:stCondLst>
                                            <p:cond delay="0"/>
                                          </p:stCondLst>
                                        </p:cTn>
                                        <p:tgtEl>
                                          <p:spTgt spid="1132"/>
                                        </p:tgtEl>
                                        <p:attrNameLst>
                                          <p:attrName>style.visibility</p:attrName>
                                        </p:attrNameLst>
                                      </p:cBhvr>
                                      <p:to>
                                        <p:strVal val="visible"/>
                                      </p:to>
                                    </p:set>
                                    <p:animEffect transition="in" filter="wipe(left)">
                                      <p:cBhvr>
                                        <p:cTn id="39" dur="1000"/>
                                        <p:tgtEl>
                                          <p:spTgt spid="1132"/>
                                        </p:tgtEl>
                                      </p:cBhvr>
                                    </p:animEffect>
                                  </p:childTnLst>
                                </p:cTn>
                              </p:par>
                              <p:par>
                                <p:cTn id="40" presetID="22" presetClass="entr" presetSubtype="8" fill="hold" grpId="1" nodeType="withEffect">
                                  <p:stCondLst>
                                    <p:cond delay="0"/>
                                  </p:stCondLst>
                                  <p:childTnLst>
                                    <p:set>
                                      <p:cBhvr>
                                        <p:cTn id="41" dur="1" fill="hold">
                                          <p:stCondLst>
                                            <p:cond delay="0"/>
                                          </p:stCondLst>
                                        </p:cTn>
                                        <p:tgtEl>
                                          <p:spTgt spid="1131"/>
                                        </p:tgtEl>
                                        <p:attrNameLst>
                                          <p:attrName>style.visibility</p:attrName>
                                        </p:attrNameLst>
                                      </p:cBhvr>
                                      <p:to>
                                        <p:strVal val="visible"/>
                                      </p:to>
                                    </p:set>
                                    <p:animEffect transition="in" filter="wipe(left)">
                                      <p:cBhvr>
                                        <p:cTn id="42" dur="1000"/>
                                        <p:tgtEl>
                                          <p:spTgt spid="11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1" nodeType="clickEffect">
                                  <p:stCondLst>
                                    <p:cond delay="0"/>
                                  </p:stCondLst>
                                  <p:childTnLst>
                                    <p:set>
                                      <p:cBhvr>
                                        <p:cTn id="46" dur="1" fill="hold">
                                          <p:stCondLst>
                                            <p:cond delay="0"/>
                                          </p:stCondLst>
                                        </p:cTn>
                                        <p:tgtEl>
                                          <p:spTgt spid="1135"/>
                                        </p:tgtEl>
                                        <p:attrNameLst>
                                          <p:attrName>style.visibility</p:attrName>
                                        </p:attrNameLst>
                                      </p:cBhvr>
                                      <p:to>
                                        <p:strVal val="visible"/>
                                      </p:to>
                                    </p:set>
                                    <p:animEffect transition="in" filter="wipe(left)">
                                      <p:cBhvr>
                                        <p:cTn id="47" dur="1000"/>
                                        <p:tgtEl>
                                          <p:spTgt spid="1135"/>
                                        </p:tgtEl>
                                      </p:cBhvr>
                                    </p:animEffect>
                                  </p:childTnLst>
                                </p:cTn>
                              </p:par>
                              <p:par>
                                <p:cTn id="48" presetID="22" presetClass="entr" presetSubtype="8" fill="hold" grpId="1" nodeType="withEffect">
                                  <p:stCondLst>
                                    <p:cond delay="0"/>
                                  </p:stCondLst>
                                  <p:childTnLst>
                                    <p:set>
                                      <p:cBhvr>
                                        <p:cTn id="49" dur="1" fill="hold">
                                          <p:stCondLst>
                                            <p:cond delay="0"/>
                                          </p:stCondLst>
                                        </p:cTn>
                                        <p:tgtEl>
                                          <p:spTgt spid="1134"/>
                                        </p:tgtEl>
                                        <p:attrNameLst>
                                          <p:attrName>style.visibility</p:attrName>
                                        </p:attrNameLst>
                                      </p:cBhvr>
                                      <p:to>
                                        <p:strVal val="visible"/>
                                      </p:to>
                                    </p:set>
                                    <p:animEffect transition="in" filter="wipe(left)">
                                      <p:cBhvr>
                                        <p:cTn id="50" dur="1000"/>
                                        <p:tgtEl>
                                          <p:spTgt spid="113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mph" presetSubtype="0" grpId="0" nodeType="clickEffect">
                                  <p:stCondLst>
                                    <p:cond delay="0"/>
                                  </p:stCondLst>
                                  <p:childTnLst>
                                    <p:set>
                                      <p:cBhvr>
                                        <p:cTn id="54" dur="indefinite"/>
                                        <p:tgtEl>
                                          <p:spTgt spid="1122"/>
                                        </p:tgtEl>
                                        <p:attrNameLst>
                                          <p:attrName>style.opacity</p:attrName>
                                        </p:attrNameLst>
                                      </p:cBhvr>
                                      <p:to>
                                        <p:strVal val="0.25"/>
                                      </p:to>
                                    </p:set>
                                    <p:animEffect filter="image" prLst="opacity: 0.25">
                                      <p:cBhvr rctx="IE">
                                        <p:cTn id="55" dur="indefinite"/>
                                        <p:tgtEl>
                                          <p:spTgt spid="1122"/>
                                        </p:tgtEl>
                                      </p:cBhvr>
                                    </p:animEffect>
                                  </p:childTnLst>
                                </p:cTn>
                              </p:par>
                              <p:par>
                                <p:cTn id="56" presetID="9" presetClass="emph" presetSubtype="0" grpId="0" nodeType="withEffect">
                                  <p:stCondLst>
                                    <p:cond delay="0"/>
                                  </p:stCondLst>
                                  <p:childTnLst>
                                    <p:set>
                                      <p:cBhvr>
                                        <p:cTn id="57" dur="indefinite"/>
                                        <p:tgtEl>
                                          <p:spTgt spid="1123"/>
                                        </p:tgtEl>
                                        <p:attrNameLst>
                                          <p:attrName>style.opacity</p:attrName>
                                        </p:attrNameLst>
                                      </p:cBhvr>
                                      <p:to>
                                        <p:strVal val="0.25"/>
                                      </p:to>
                                    </p:set>
                                    <p:animEffect filter="image" prLst="opacity: 0.25">
                                      <p:cBhvr rctx="IE">
                                        <p:cTn id="58" dur="indefinite"/>
                                        <p:tgtEl>
                                          <p:spTgt spid="1123"/>
                                        </p:tgtEl>
                                      </p:cBhvr>
                                    </p:animEffect>
                                  </p:childTnLst>
                                </p:cTn>
                              </p:par>
                              <p:par>
                                <p:cTn id="59" presetID="9" presetClass="emph" presetSubtype="0" grpId="0" nodeType="withEffect">
                                  <p:stCondLst>
                                    <p:cond delay="0"/>
                                  </p:stCondLst>
                                  <p:childTnLst>
                                    <p:set>
                                      <p:cBhvr>
                                        <p:cTn id="60" dur="indefinite"/>
                                        <p:tgtEl>
                                          <p:spTgt spid="1125"/>
                                        </p:tgtEl>
                                        <p:attrNameLst>
                                          <p:attrName>style.opacity</p:attrName>
                                        </p:attrNameLst>
                                      </p:cBhvr>
                                      <p:to>
                                        <p:strVal val="0.25"/>
                                      </p:to>
                                    </p:set>
                                    <p:animEffect filter="image" prLst="opacity: 0.25">
                                      <p:cBhvr rctx="IE">
                                        <p:cTn id="61" dur="indefinite"/>
                                        <p:tgtEl>
                                          <p:spTgt spid="1125"/>
                                        </p:tgtEl>
                                      </p:cBhvr>
                                    </p:animEffect>
                                  </p:childTnLst>
                                </p:cTn>
                              </p:par>
                              <p:par>
                                <p:cTn id="62" presetID="9" presetClass="emph" presetSubtype="0" grpId="0" nodeType="withEffect">
                                  <p:stCondLst>
                                    <p:cond delay="0"/>
                                  </p:stCondLst>
                                  <p:childTnLst>
                                    <p:set>
                                      <p:cBhvr>
                                        <p:cTn id="63" dur="indefinite"/>
                                        <p:tgtEl>
                                          <p:spTgt spid="1126"/>
                                        </p:tgtEl>
                                        <p:attrNameLst>
                                          <p:attrName>style.opacity</p:attrName>
                                        </p:attrNameLst>
                                      </p:cBhvr>
                                      <p:to>
                                        <p:strVal val="0.25"/>
                                      </p:to>
                                    </p:set>
                                    <p:animEffect filter="image" prLst="opacity: 0.25">
                                      <p:cBhvr rctx="IE">
                                        <p:cTn id="64" dur="indefinite"/>
                                        <p:tgtEl>
                                          <p:spTgt spid="1126"/>
                                        </p:tgtEl>
                                      </p:cBhvr>
                                    </p:animEffect>
                                  </p:childTnLst>
                                </p:cTn>
                              </p:par>
                              <p:par>
                                <p:cTn id="65" presetID="9" presetClass="emph" presetSubtype="0" grpId="0" nodeType="withEffect">
                                  <p:stCondLst>
                                    <p:cond delay="0"/>
                                  </p:stCondLst>
                                  <p:childTnLst>
                                    <p:set>
                                      <p:cBhvr>
                                        <p:cTn id="66" dur="indefinite"/>
                                        <p:tgtEl>
                                          <p:spTgt spid="1131"/>
                                        </p:tgtEl>
                                        <p:attrNameLst>
                                          <p:attrName>style.opacity</p:attrName>
                                        </p:attrNameLst>
                                      </p:cBhvr>
                                      <p:to>
                                        <p:strVal val="0.25"/>
                                      </p:to>
                                    </p:set>
                                    <p:animEffect filter="image" prLst="opacity: 0.25">
                                      <p:cBhvr rctx="IE">
                                        <p:cTn id="67" dur="indefinite"/>
                                        <p:tgtEl>
                                          <p:spTgt spid="1131"/>
                                        </p:tgtEl>
                                      </p:cBhvr>
                                    </p:animEffect>
                                  </p:childTnLst>
                                </p:cTn>
                              </p:par>
                              <p:par>
                                <p:cTn id="68" presetID="9" presetClass="emph" presetSubtype="0" grpId="0" nodeType="withEffect">
                                  <p:stCondLst>
                                    <p:cond delay="0"/>
                                  </p:stCondLst>
                                  <p:childTnLst>
                                    <p:set>
                                      <p:cBhvr>
                                        <p:cTn id="69" dur="indefinite"/>
                                        <p:tgtEl>
                                          <p:spTgt spid="1132"/>
                                        </p:tgtEl>
                                        <p:attrNameLst>
                                          <p:attrName>style.opacity</p:attrName>
                                        </p:attrNameLst>
                                      </p:cBhvr>
                                      <p:to>
                                        <p:strVal val="0.25"/>
                                      </p:to>
                                    </p:set>
                                    <p:animEffect filter="image" prLst="opacity: 0.25">
                                      <p:cBhvr rctx="IE">
                                        <p:cTn id="70" dur="indefinite"/>
                                        <p:tgtEl>
                                          <p:spTgt spid="1132"/>
                                        </p:tgtEl>
                                      </p:cBhvr>
                                    </p:animEffect>
                                  </p:childTnLst>
                                </p:cTn>
                              </p:par>
                              <p:par>
                                <p:cTn id="71" presetID="9" presetClass="emph" presetSubtype="0" grpId="0" nodeType="withEffect">
                                  <p:stCondLst>
                                    <p:cond delay="0"/>
                                  </p:stCondLst>
                                  <p:childTnLst>
                                    <p:set>
                                      <p:cBhvr>
                                        <p:cTn id="72" dur="indefinite"/>
                                        <p:tgtEl>
                                          <p:spTgt spid="1134"/>
                                        </p:tgtEl>
                                        <p:attrNameLst>
                                          <p:attrName>style.opacity</p:attrName>
                                        </p:attrNameLst>
                                      </p:cBhvr>
                                      <p:to>
                                        <p:strVal val="0.25"/>
                                      </p:to>
                                    </p:set>
                                    <p:animEffect filter="image" prLst="opacity: 0.25">
                                      <p:cBhvr rctx="IE">
                                        <p:cTn id="73" dur="indefinite"/>
                                        <p:tgtEl>
                                          <p:spTgt spid="1134"/>
                                        </p:tgtEl>
                                      </p:cBhvr>
                                    </p:animEffect>
                                  </p:childTnLst>
                                </p:cTn>
                              </p:par>
                              <p:par>
                                <p:cTn id="74" presetID="9" presetClass="emph" presetSubtype="0" grpId="0" nodeType="withEffect">
                                  <p:stCondLst>
                                    <p:cond delay="0"/>
                                  </p:stCondLst>
                                  <p:childTnLst>
                                    <p:set>
                                      <p:cBhvr>
                                        <p:cTn id="75" dur="indefinite"/>
                                        <p:tgtEl>
                                          <p:spTgt spid="1135"/>
                                        </p:tgtEl>
                                        <p:attrNameLst>
                                          <p:attrName>style.opacity</p:attrName>
                                        </p:attrNameLst>
                                      </p:cBhvr>
                                      <p:to>
                                        <p:strVal val="0.25"/>
                                      </p:to>
                                    </p:set>
                                    <p:animEffect filter="image" prLst="opacity: 0.25">
                                      <p:cBhvr rctx="IE">
                                        <p:cTn id="76" dur="indefinite"/>
                                        <p:tgtEl>
                                          <p:spTgt spid="1135"/>
                                        </p:tgtEl>
                                      </p:cBhvr>
                                    </p:animEffect>
                                  </p:childTnLst>
                                </p:cTn>
                              </p:par>
                              <p:par>
                                <p:cTn id="77" presetID="9" presetClass="emph" presetSubtype="0" grpId="0" nodeType="withEffect">
                                  <p:stCondLst>
                                    <p:cond delay="0"/>
                                  </p:stCondLst>
                                  <p:childTnLst>
                                    <p:set>
                                      <p:cBhvr>
                                        <p:cTn id="78" dur="indefinite"/>
                                        <p:tgtEl>
                                          <p:spTgt spid="1128"/>
                                        </p:tgtEl>
                                        <p:attrNameLst>
                                          <p:attrName>style.opacity</p:attrName>
                                        </p:attrNameLst>
                                      </p:cBhvr>
                                      <p:to>
                                        <p:strVal val="0.25"/>
                                      </p:to>
                                    </p:set>
                                    <p:animEffect filter="image" prLst="opacity: 0.25">
                                      <p:cBhvr rctx="IE">
                                        <p:cTn id="79" dur="indefinite"/>
                                        <p:tgtEl>
                                          <p:spTgt spid="1128"/>
                                        </p:tgtEl>
                                      </p:cBhvr>
                                    </p:animEffect>
                                  </p:childTnLst>
                                </p:cTn>
                              </p:par>
                              <p:par>
                                <p:cTn id="80" presetID="9" presetClass="emph" presetSubtype="0" grpId="0" nodeType="withEffect">
                                  <p:stCondLst>
                                    <p:cond delay="0"/>
                                  </p:stCondLst>
                                  <p:childTnLst>
                                    <p:set>
                                      <p:cBhvr>
                                        <p:cTn id="81" dur="indefinite"/>
                                        <p:tgtEl>
                                          <p:spTgt spid="1129"/>
                                        </p:tgtEl>
                                        <p:attrNameLst>
                                          <p:attrName>style.opacity</p:attrName>
                                        </p:attrNameLst>
                                      </p:cBhvr>
                                      <p:to>
                                        <p:strVal val="0.25"/>
                                      </p:to>
                                    </p:set>
                                    <p:animEffect filter="image" prLst="opacity: 0.25">
                                      <p:cBhvr rctx="IE">
                                        <p:cTn id="82" dur="indefinite"/>
                                        <p:tgtEl>
                                          <p:spTgt spid="1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9" grpId="0"/>
      <p:bldP spid="1120" grpId="0"/>
      <p:bldP spid="1122" grpId="0"/>
      <p:bldP spid="1122" grpId="1"/>
      <p:bldP spid="1123" grpId="0"/>
      <p:bldP spid="1123" grpId="1"/>
      <p:bldP spid="1125" grpId="0"/>
      <p:bldP spid="1125" grpId="1"/>
      <p:bldP spid="1126" grpId="0"/>
      <p:bldP spid="1126" grpId="1"/>
      <p:bldP spid="1128" grpId="0"/>
      <p:bldP spid="1128" grpId="1"/>
      <p:bldP spid="1129" grpId="0"/>
      <p:bldP spid="1129" grpId="1"/>
      <p:bldP spid="1131" grpId="0"/>
      <p:bldP spid="1131" grpId="1"/>
      <p:bldP spid="1132" grpId="0"/>
      <p:bldP spid="1132" grpId="1"/>
      <p:bldP spid="1134" grpId="0"/>
      <p:bldP spid="1134" grpId="1"/>
      <p:bldP spid="1135" grpId="0"/>
      <p:bldP spid="113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grpSp>
        <p:nvGrpSpPr>
          <p:cNvPr id="1667" name="Google Shape;1667;p64"/>
          <p:cNvGrpSpPr/>
          <p:nvPr/>
        </p:nvGrpSpPr>
        <p:grpSpPr>
          <a:xfrm>
            <a:off x="1186148" y="1469313"/>
            <a:ext cx="6296658" cy="2935307"/>
            <a:chOff x="1186148" y="1469313"/>
            <a:chExt cx="6296658" cy="2935307"/>
          </a:xfrm>
        </p:grpSpPr>
        <p:grpSp>
          <p:nvGrpSpPr>
            <p:cNvPr id="1668" name="Google Shape;1668;p64"/>
            <p:cNvGrpSpPr/>
            <p:nvPr/>
          </p:nvGrpSpPr>
          <p:grpSpPr>
            <a:xfrm>
              <a:off x="1186148" y="1469313"/>
              <a:ext cx="6296658" cy="2935307"/>
              <a:chOff x="1135348" y="1977313"/>
              <a:chExt cx="6296658" cy="2935307"/>
            </a:xfrm>
          </p:grpSpPr>
          <p:sp>
            <p:nvSpPr>
              <p:cNvPr id="1669" name="Google Shape;1669;p64"/>
              <p:cNvSpPr/>
              <p:nvPr/>
            </p:nvSpPr>
            <p:spPr>
              <a:xfrm>
                <a:off x="3553046" y="47529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4"/>
              <p:cNvSpPr/>
              <p:nvPr/>
            </p:nvSpPr>
            <p:spPr>
              <a:xfrm>
                <a:off x="6486426" y="34502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4"/>
              <p:cNvSpPr/>
              <p:nvPr/>
            </p:nvSpPr>
            <p:spPr>
              <a:xfrm>
                <a:off x="7263081" y="4097506"/>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4"/>
              <p:cNvSpPr/>
              <p:nvPr/>
            </p:nvSpPr>
            <p:spPr>
              <a:xfrm>
                <a:off x="6546106" y="47528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4"/>
              <p:cNvSpPr/>
              <p:nvPr/>
            </p:nvSpPr>
            <p:spPr>
              <a:xfrm>
                <a:off x="1135348" y="40557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4"/>
              <p:cNvSpPr/>
              <p:nvPr/>
            </p:nvSpPr>
            <p:spPr>
              <a:xfrm>
                <a:off x="1255542" y="445693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4"/>
              <p:cNvSpPr/>
              <p:nvPr/>
            </p:nvSpPr>
            <p:spPr>
              <a:xfrm>
                <a:off x="3384131" y="197731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4"/>
              <p:cNvSpPr/>
              <p:nvPr/>
            </p:nvSpPr>
            <p:spPr>
              <a:xfrm flipH="1">
                <a:off x="1807746" y="31983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7" name="Google Shape;1677;p64"/>
            <p:cNvSpPr/>
            <p:nvPr/>
          </p:nvSpPr>
          <p:spPr>
            <a:xfrm>
              <a:off x="5690401" y="316995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8" name="Google Shape;1678;p64"/>
            <p:cNvGrpSpPr/>
            <p:nvPr/>
          </p:nvGrpSpPr>
          <p:grpSpPr>
            <a:xfrm>
              <a:off x="3203846" y="2094205"/>
              <a:ext cx="99806" cy="99809"/>
              <a:chOff x="3688596" y="3879680"/>
              <a:chExt cx="99806" cy="99809"/>
            </a:xfrm>
          </p:grpSpPr>
          <p:sp>
            <p:nvSpPr>
              <p:cNvPr id="1679" name="Google Shape;1679;p64"/>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4"/>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14284;p111">
            <a:extLst>
              <a:ext uri="{FF2B5EF4-FFF2-40B4-BE49-F238E27FC236}">
                <a16:creationId xmlns:a16="http://schemas.microsoft.com/office/drawing/2014/main" id="{4B42B52F-6055-E61D-2C1F-0A95808D8C2B}"/>
              </a:ext>
            </a:extLst>
          </p:cNvPr>
          <p:cNvSpPr/>
          <p:nvPr/>
        </p:nvSpPr>
        <p:spPr>
          <a:xfrm>
            <a:off x="2829177" y="924767"/>
            <a:ext cx="3335316" cy="3293966"/>
          </a:xfrm>
          <a:custGeom>
            <a:avLst/>
            <a:gdLst/>
            <a:ahLst/>
            <a:cxnLst/>
            <a:rect l="l" t="t" r="r" b="b"/>
            <a:pathLst>
              <a:path w="11689" h="11657" extrusionOk="0">
                <a:moveTo>
                  <a:pt x="5797" y="2111"/>
                </a:moveTo>
                <a:cubicBezTo>
                  <a:pt x="6175" y="2111"/>
                  <a:pt x="6459" y="2426"/>
                  <a:pt x="6459" y="2773"/>
                </a:cubicBezTo>
                <a:cubicBezTo>
                  <a:pt x="6459" y="3151"/>
                  <a:pt x="6175" y="3466"/>
                  <a:pt x="5797" y="3466"/>
                </a:cubicBezTo>
                <a:cubicBezTo>
                  <a:pt x="5388" y="3466"/>
                  <a:pt x="5104" y="3151"/>
                  <a:pt x="5104" y="2773"/>
                </a:cubicBezTo>
                <a:cubicBezTo>
                  <a:pt x="5104" y="2426"/>
                  <a:pt x="5419" y="2111"/>
                  <a:pt x="5797" y="2111"/>
                </a:cubicBezTo>
                <a:close/>
                <a:moveTo>
                  <a:pt x="6112" y="4159"/>
                </a:moveTo>
                <a:cubicBezTo>
                  <a:pt x="6648" y="4159"/>
                  <a:pt x="7120" y="4631"/>
                  <a:pt x="7120" y="5198"/>
                </a:cubicBezTo>
                <a:lnTo>
                  <a:pt x="7120" y="5545"/>
                </a:lnTo>
                <a:lnTo>
                  <a:pt x="4379" y="5545"/>
                </a:lnTo>
                <a:lnTo>
                  <a:pt x="4379" y="5198"/>
                </a:lnTo>
                <a:cubicBezTo>
                  <a:pt x="4411" y="4600"/>
                  <a:pt x="4884" y="4159"/>
                  <a:pt x="5419" y="4159"/>
                </a:cubicBezTo>
                <a:close/>
                <a:moveTo>
                  <a:pt x="10586" y="662"/>
                </a:moveTo>
                <a:cubicBezTo>
                  <a:pt x="10775" y="662"/>
                  <a:pt x="10932" y="819"/>
                  <a:pt x="10932" y="1008"/>
                </a:cubicBezTo>
                <a:lnTo>
                  <a:pt x="10932" y="5860"/>
                </a:lnTo>
                <a:lnTo>
                  <a:pt x="10996" y="5860"/>
                </a:lnTo>
                <a:cubicBezTo>
                  <a:pt x="10996" y="6049"/>
                  <a:pt x="10838" y="6207"/>
                  <a:pt x="10617" y="6207"/>
                </a:cubicBezTo>
                <a:lnTo>
                  <a:pt x="9483" y="6207"/>
                </a:lnTo>
                <a:cubicBezTo>
                  <a:pt x="9326" y="5829"/>
                  <a:pt x="8979" y="5545"/>
                  <a:pt x="8507" y="5545"/>
                </a:cubicBezTo>
                <a:lnTo>
                  <a:pt x="7845" y="5545"/>
                </a:lnTo>
                <a:lnTo>
                  <a:pt x="7845" y="5198"/>
                </a:lnTo>
                <a:cubicBezTo>
                  <a:pt x="7845" y="4505"/>
                  <a:pt x="7435" y="3938"/>
                  <a:pt x="6837" y="3655"/>
                </a:cubicBezTo>
                <a:cubicBezTo>
                  <a:pt x="7057" y="3403"/>
                  <a:pt x="7152" y="3151"/>
                  <a:pt x="7152" y="2773"/>
                </a:cubicBezTo>
                <a:cubicBezTo>
                  <a:pt x="7152" y="2048"/>
                  <a:pt x="6522" y="1418"/>
                  <a:pt x="5797" y="1418"/>
                </a:cubicBezTo>
                <a:cubicBezTo>
                  <a:pt x="5041" y="1418"/>
                  <a:pt x="4411" y="2048"/>
                  <a:pt x="4411" y="2773"/>
                </a:cubicBezTo>
                <a:cubicBezTo>
                  <a:pt x="4411" y="3088"/>
                  <a:pt x="4537" y="3403"/>
                  <a:pt x="4726" y="3655"/>
                </a:cubicBezTo>
                <a:cubicBezTo>
                  <a:pt x="4127" y="3938"/>
                  <a:pt x="3749" y="4505"/>
                  <a:pt x="3749" y="5198"/>
                </a:cubicBezTo>
                <a:lnTo>
                  <a:pt x="3749" y="5545"/>
                </a:lnTo>
                <a:lnTo>
                  <a:pt x="3056" y="5545"/>
                </a:lnTo>
                <a:cubicBezTo>
                  <a:pt x="2647" y="5545"/>
                  <a:pt x="2237" y="5829"/>
                  <a:pt x="2080" y="6207"/>
                </a:cubicBezTo>
                <a:lnTo>
                  <a:pt x="977" y="6207"/>
                </a:lnTo>
                <a:cubicBezTo>
                  <a:pt x="788" y="6207"/>
                  <a:pt x="630" y="6049"/>
                  <a:pt x="630" y="5860"/>
                </a:cubicBezTo>
                <a:lnTo>
                  <a:pt x="630" y="1008"/>
                </a:lnTo>
                <a:cubicBezTo>
                  <a:pt x="630" y="819"/>
                  <a:pt x="788" y="662"/>
                  <a:pt x="977" y="662"/>
                </a:cubicBezTo>
                <a:close/>
                <a:moveTo>
                  <a:pt x="8538" y="6175"/>
                </a:moveTo>
                <a:cubicBezTo>
                  <a:pt x="8759" y="6175"/>
                  <a:pt x="8916" y="6333"/>
                  <a:pt x="8916" y="6522"/>
                </a:cubicBezTo>
                <a:cubicBezTo>
                  <a:pt x="8853" y="6711"/>
                  <a:pt x="8696" y="6868"/>
                  <a:pt x="8538" y="6868"/>
                </a:cubicBezTo>
                <a:lnTo>
                  <a:pt x="3088" y="6868"/>
                </a:lnTo>
                <a:cubicBezTo>
                  <a:pt x="2867" y="6868"/>
                  <a:pt x="2710" y="6711"/>
                  <a:pt x="2710" y="6522"/>
                </a:cubicBezTo>
                <a:cubicBezTo>
                  <a:pt x="2710" y="6333"/>
                  <a:pt x="2867" y="6175"/>
                  <a:pt x="3088" y="6175"/>
                </a:cubicBezTo>
                <a:close/>
                <a:moveTo>
                  <a:pt x="8160" y="7593"/>
                </a:moveTo>
                <a:lnTo>
                  <a:pt x="7561" y="11027"/>
                </a:lnTo>
                <a:lnTo>
                  <a:pt x="4033" y="11027"/>
                </a:lnTo>
                <a:lnTo>
                  <a:pt x="3466" y="7593"/>
                </a:lnTo>
                <a:close/>
                <a:moveTo>
                  <a:pt x="1008" y="0"/>
                </a:moveTo>
                <a:cubicBezTo>
                  <a:pt x="473" y="0"/>
                  <a:pt x="0" y="473"/>
                  <a:pt x="0" y="1008"/>
                </a:cubicBezTo>
                <a:lnTo>
                  <a:pt x="0" y="5860"/>
                </a:lnTo>
                <a:cubicBezTo>
                  <a:pt x="0" y="6396"/>
                  <a:pt x="473" y="6868"/>
                  <a:pt x="1008" y="6868"/>
                </a:cubicBezTo>
                <a:lnTo>
                  <a:pt x="2111" y="6868"/>
                </a:lnTo>
                <a:cubicBezTo>
                  <a:pt x="2237" y="7183"/>
                  <a:pt x="2489" y="7435"/>
                  <a:pt x="2804" y="7498"/>
                </a:cubicBezTo>
                <a:lnTo>
                  <a:pt x="3434" y="11373"/>
                </a:lnTo>
                <a:cubicBezTo>
                  <a:pt x="3466" y="11531"/>
                  <a:pt x="3592" y="11657"/>
                  <a:pt x="3781" y="11657"/>
                </a:cubicBezTo>
                <a:lnTo>
                  <a:pt x="7877" y="11657"/>
                </a:lnTo>
                <a:cubicBezTo>
                  <a:pt x="8034" y="11657"/>
                  <a:pt x="8192" y="11531"/>
                  <a:pt x="8223" y="11373"/>
                </a:cubicBezTo>
                <a:lnTo>
                  <a:pt x="8853" y="7498"/>
                </a:lnTo>
                <a:cubicBezTo>
                  <a:pt x="9168" y="7435"/>
                  <a:pt x="9420" y="7183"/>
                  <a:pt x="9546" y="6868"/>
                </a:cubicBezTo>
                <a:lnTo>
                  <a:pt x="10680" y="6868"/>
                </a:lnTo>
                <a:cubicBezTo>
                  <a:pt x="11216" y="6868"/>
                  <a:pt x="11689" y="6396"/>
                  <a:pt x="11689" y="5860"/>
                </a:cubicBezTo>
                <a:lnTo>
                  <a:pt x="11689" y="1008"/>
                </a:lnTo>
                <a:cubicBezTo>
                  <a:pt x="11657" y="473"/>
                  <a:pt x="11185" y="0"/>
                  <a:pt x="10617" y="0"/>
                </a:cubicBezTo>
                <a:close/>
              </a:path>
            </a:pathLst>
          </a:custGeom>
          <a:solidFill>
            <a:srgbClr val="862F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0746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9" name="Google Shape;1619;p6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rgbClr val="E9B500"/>
                </a:solidFill>
                <a:latin typeface="Candara" panose="020E0502030303020204" pitchFamily="34" charset="0"/>
              </a:rPr>
              <a:t>Introduction</a:t>
            </a:r>
          </a:p>
        </p:txBody>
      </p:sp>
      <p:grpSp>
        <p:nvGrpSpPr>
          <p:cNvPr id="1622" name="Google Shape;12897;p107">
            <a:extLst>
              <a:ext uri="{FF2B5EF4-FFF2-40B4-BE49-F238E27FC236}">
                <a16:creationId xmlns:a16="http://schemas.microsoft.com/office/drawing/2014/main" id="{D58A83D0-D3CF-615F-AE7A-F9DAC5EAC18E}"/>
              </a:ext>
            </a:extLst>
          </p:cNvPr>
          <p:cNvGrpSpPr/>
          <p:nvPr/>
        </p:nvGrpSpPr>
        <p:grpSpPr>
          <a:xfrm>
            <a:off x="2259265" y="867260"/>
            <a:ext cx="4292260" cy="3408980"/>
            <a:chOff x="-60987050" y="2671400"/>
            <a:chExt cx="315850" cy="318825"/>
          </a:xfrm>
          <a:solidFill>
            <a:srgbClr val="862F3B"/>
          </a:solidFill>
        </p:grpSpPr>
        <p:sp>
          <p:nvSpPr>
            <p:cNvPr id="1623" name="Google Shape;12898;p107">
              <a:extLst>
                <a:ext uri="{FF2B5EF4-FFF2-40B4-BE49-F238E27FC236}">
                  <a16:creationId xmlns:a16="http://schemas.microsoft.com/office/drawing/2014/main" id="{B6C4E759-54CC-B5DD-CB61-02B5D5CF5C3D}"/>
                </a:ext>
              </a:extLst>
            </p:cNvPr>
            <p:cNvSpPr/>
            <p:nvPr/>
          </p:nvSpPr>
          <p:spPr>
            <a:xfrm>
              <a:off x="-60987050" y="2671400"/>
              <a:ext cx="315850" cy="318825"/>
            </a:xfrm>
            <a:custGeom>
              <a:avLst/>
              <a:gdLst/>
              <a:ahLst/>
              <a:cxnLst/>
              <a:rect l="l" t="t" r="r" b="b"/>
              <a:pathLst>
                <a:path w="12634" h="12753" extrusionOk="0">
                  <a:moveTo>
                    <a:pt x="6270" y="844"/>
                  </a:moveTo>
                  <a:lnTo>
                    <a:pt x="11783" y="3175"/>
                  </a:lnTo>
                  <a:lnTo>
                    <a:pt x="11783" y="4152"/>
                  </a:lnTo>
                  <a:lnTo>
                    <a:pt x="757" y="4152"/>
                  </a:lnTo>
                  <a:lnTo>
                    <a:pt x="757" y="3175"/>
                  </a:lnTo>
                  <a:lnTo>
                    <a:pt x="6270" y="844"/>
                  </a:lnTo>
                  <a:close/>
                  <a:moveTo>
                    <a:pt x="2552" y="5002"/>
                  </a:moveTo>
                  <a:lnTo>
                    <a:pt x="2552" y="10232"/>
                  </a:lnTo>
                  <a:lnTo>
                    <a:pt x="1733" y="10232"/>
                  </a:lnTo>
                  <a:lnTo>
                    <a:pt x="1733" y="5002"/>
                  </a:lnTo>
                  <a:close/>
                  <a:moveTo>
                    <a:pt x="5041" y="5002"/>
                  </a:moveTo>
                  <a:lnTo>
                    <a:pt x="5041" y="10232"/>
                  </a:lnTo>
                  <a:lnTo>
                    <a:pt x="3403" y="10232"/>
                  </a:lnTo>
                  <a:lnTo>
                    <a:pt x="3403" y="5002"/>
                  </a:lnTo>
                  <a:close/>
                  <a:moveTo>
                    <a:pt x="6711" y="5002"/>
                  </a:moveTo>
                  <a:lnTo>
                    <a:pt x="6711" y="10232"/>
                  </a:lnTo>
                  <a:lnTo>
                    <a:pt x="5860" y="10232"/>
                  </a:lnTo>
                  <a:lnTo>
                    <a:pt x="5860" y="5002"/>
                  </a:lnTo>
                  <a:close/>
                  <a:moveTo>
                    <a:pt x="9168" y="5002"/>
                  </a:moveTo>
                  <a:lnTo>
                    <a:pt x="9168" y="10232"/>
                  </a:lnTo>
                  <a:lnTo>
                    <a:pt x="7530" y="10232"/>
                  </a:lnTo>
                  <a:lnTo>
                    <a:pt x="7530" y="5002"/>
                  </a:lnTo>
                  <a:close/>
                  <a:moveTo>
                    <a:pt x="10838" y="5002"/>
                  </a:moveTo>
                  <a:lnTo>
                    <a:pt x="10838" y="10232"/>
                  </a:lnTo>
                  <a:lnTo>
                    <a:pt x="10019" y="10232"/>
                  </a:lnTo>
                  <a:lnTo>
                    <a:pt x="10019" y="5002"/>
                  </a:lnTo>
                  <a:close/>
                  <a:moveTo>
                    <a:pt x="11374" y="11020"/>
                  </a:moveTo>
                  <a:cubicBezTo>
                    <a:pt x="11594" y="11051"/>
                    <a:pt x="11783" y="11209"/>
                    <a:pt x="11783" y="11461"/>
                  </a:cubicBezTo>
                  <a:lnTo>
                    <a:pt x="11783" y="11870"/>
                  </a:lnTo>
                  <a:lnTo>
                    <a:pt x="757" y="11870"/>
                  </a:lnTo>
                  <a:lnTo>
                    <a:pt x="757" y="11461"/>
                  </a:lnTo>
                  <a:cubicBezTo>
                    <a:pt x="757" y="11209"/>
                    <a:pt x="946" y="11020"/>
                    <a:pt x="1198" y="11020"/>
                  </a:cubicBezTo>
                  <a:close/>
                  <a:moveTo>
                    <a:pt x="6290" y="1"/>
                  </a:moveTo>
                  <a:cubicBezTo>
                    <a:pt x="6238" y="1"/>
                    <a:pt x="6191" y="9"/>
                    <a:pt x="6144" y="25"/>
                  </a:cubicBezTo>
                  <a:lnTo>
                    <a:pt x="252" y="2514"/>
                  </a:lnTo>
                  <a:cubicBezTo>
                    <a:pt x="95" y="2577"/>
                    <a:pt x="0" y="2703"/>
                    <a:pt x="0" y="2892"/>
                  </a:cubicBezTo>
                  <a:lnTo>
                    <a:pt x="0" y="4561"/>
                  </a:lnTo>
                  <a:cubicBezTo>
                    <a:pt x="0" y="4782"/>
                    <a:pt x="189" y="5002"/>
                    <a:pt x="410" y="5002"/>
                  </a:cubicBezTo>
                  <a:lnTo>
                    <a:pt x="946" y="5002"/>
                  </a:lnTo>
                  <a:lnTo>
                    <a:pt x="946" y="10264"/>
                  </a:lnTo>
                  <a:cubicBezTo>
                    <a:pt x="410" y="10390"/>
                    <a:pt x="0" y="10894"/>
                    <a:pt x="0" y="11492"/>
                  </a:cubicBezTo>
                  <a:lnTo>
                    <a:pt x="0" y="12311"/>
                  </a:lnTo>
                  <a:cubicBezTo>
                    <a:pt x="0" y="12532"/>
                    <a:pt x="189" y="12753"/>
                    <a:pt x="410" y="12753"/>
                  </a:cubicBezTo>
                  <a:lnTo>
                    <a:pt x="12256" y="12753"/>
                  </a:lnTo>
                  <a:cubicBezTo>
                    <a:pt x="12476" y="12753"/>
                    <a:pt x="12634" y="12532"/>
                    <a:pt x="12634" y="12311"/>
                  </a:cubicBezTo>
                  <a:lnTo>
                    <a:pt x="12634" y="11492"/>
                  </a:lnTo>
                  <a:cubicBezTo>
                    <a:pt x="12634" y="10894"/>
                    <a:pt x="12256" y="10390"/>
                    <a:pt x="11689" y="10264"/>
                  </a:cubicBezTo>
                  <a:lnTo>
                    <a:pt x="11689" y="5002"/>
                  </a:lnTo>
                  <a:lnTo>
                    <a:pt x="12256" y="5002"/>
                  </a:lnTo>
                  <a:cubicBezTo>
                    <a:pt x="12476" y="5002"/>
                    <a:pt x="12634" y="4782"/>
                    <a:pt x="12634" y="4561"/>
                  </a:cubicBezTo>
                  <a:lnTo>
                    <a:pt x="12634" y="2892"/>
                  </a:lnTo>
                  <a:cubicBezTo>
                    <a:pt x="12602" y="2734"/>
                    <a:pt x="12539" y="2577"/>
                    <a:pt x="12382" y="2514"/>
                  </a:cubicBezTo>
                  <a:lnTo>
                    <a:pt x="6459" y="25"/>
                  </a:lnTo>
                  <a:cubicBezTo>
                    <a:pt x="6396" y="9"/>
                    <a:pt x="6341" y="1"/>
                    <a:pt x="62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2899;p107">
              <a:extLst>
                <a:ext uri="{FF2B5EF4-FFF2-40B4-BE49-F238E27FC236}">
                  <a16:creationId xmlns:a16="http://schemas.microsoft.com/office/drawing/2014/main" id="{2AA9DFE7-8852-BFEA-21F1-49E8B8288752}"/>
                </a:ext>
              </a:extLst>
            </p:cNvPr>
            <p:cNvSpPr/>
            <p:nvPr/>
          </p:nvSpPr>
          <p:spPr>
            <a:xfrm>
              <a:off x="-60839775" y="2731075"/>
              <a:ext cx="19725" cy="19725"/>
            </a:xfrm>
            <a:custGeom>
              <a:avLst/>
              <a:gdLst/>
              <a:ahLst/>
              <a:cxnLst/>
              <a:rect l="l" t="t" r="r" b="b"/>
              <a:pathLst>
                <a:path w="789" h="789" extrusionOk="0">
                  <a:moveTo>
                    <a:pt x="379" y="0"/>
                  </a:moveTo>
                  <a:cubicBezTo>
                    <a:pt x="158" y="0"/>
                    <a:pt x="1" y="190"/>
                    <a:pt x="1" y="379"/>
                  </a:cubicBezTo>
                  <a:cubicBezTo>
                    <a:pt x="1" y="599"/>
                    <a:pt x="158" y="788"/>
                    <a:pt x="379" y="788"/>
                  </a:cubicBezTo>
                  <a:cubicBezTo>
                    <a:pt x="599" y="788"/>
                    <a:pt x="789" y="599"/>
                    <a:pt x="789" y="379"/>
                  </a:cubicBezTo>
                  <a:cubicBezTo>
                    <a:pt x="789" y="190"/>
                    <a:pt x="599" y="0"/>
                    <a:pt x="3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10617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22"/>
                                        </p:tgtEl>
                                        <p:attrNameLst>
                                          <p:attrName>style.visibility</p:attrName>
                                        </p:attrNameLst>
                                      </p:cBhvr>
                                      <p:to>
                                        <p:strVal val="visible"/>
                                      </p:to>
                                    </p:set>
                                    <p:anim calcmode="lin" valueType="num">
                                      <p:cBhvr additive="base">
                                        <p:cTn id="7" dur="500" fill="hold"/>
                                        <p:tgtEl>
                                          <p:spTgt spid="1622"/>
                                        </p:tgtEl>
                                        <p:attrNameLst>
                                          <p:attrName>ppt_x</p:attrName>
                                        </p:attrNameLst>
                                      </p:cBhvr>
                                      <p:tavLst>
                                        <p:tav tm="0">
                                          <p:val>
                                            <p:strVal val="#ppt_x"/>
                                          </p:val>
                                        </p:tav>
                                        <p:tav tm="100000">
                                          <p:val>
                                            <p:strVal val="#ppt_x"/>
                                          </p:val>
                                        </p:tav>
                                      </p:tavLst>
                                    </p:anim>
                                    <p:anim calcmode="lin" valueType="num">
                                      <p:cBhvr additive="base">
                                        <p:cTn id="8" dur="500" fill="hold"/>
                                        <p:tgtEl>
                                          <p:spTgt spid="16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9" name="Google Shape;1619;p6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rgbClr val="E9B500"/>
                </a:solidFill>
                <a:latin typeface="Candara" panose="020E0502030303020204" pitchFamily="34" charset="0"/>
              </a:rPr>
              <a:t>Introduction</a:t>
            </a:r>
          </a:p>
        </p:txBody>
      </p:sp>
      <p:grpSp>
        <p:nvGrpSpPr>
          <p:cNvPr id="1609" name="Google Shape;14182;p111">
            <a:extLst>
              <a:ext uri="{FF2B5EF4-FFF2-40B4-BE49-F238E27FC236}">
                <a16:creationId xmlns:a16="http://schemas.microsoft.com/office/drawing/2014/main" id="{FF4D5E14-78B3-72C4-6C5D-174BB1E5F373}"/>
              </a:ext>
            </a:extLst>
          </p:cNvPr>
          <p:cNvGrpSpPr/>
          <p:nvPr/>
        </p:nvGrpSpPr>
        <p:grpSpPr>
          <a:xfrm>
            <a:off x="2803335" y="667985"/>
            <a:ext cx="3305934" cy="3807530"/>
            <a:chOff x="-4570325" y="2405775"/>
            <a:chExt cx="294600" cy="293825"/>
          </a:xfrm>
          <a:solidFill>
            <a:srgbClr val="862F3B"/>
          </a:solidFill>
        </p:grpSpPr>
        <p:sp>
          <p:nvSpPr>
            <p:cNvPr id="1610" name="Google Shape;14183;p111">
              <a:extLst>
                <a:ext uri="{FF2B5EF4-FFF2-40B4-BE49-F238E27FC236}">
                  <a16:creationId xmlns:a16="http://schemas.microsoft.com/office/drawing/2014/main" id="{3ABA1499-CEC1-2817-3E60-85892AAC1987}"/>
                </a:ext>
              </a:extLst>
            </p:cNvPr>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4184;p111">
              <a:extLst>
                <a:ext uri="{FF2B5EF4-FFF2-40B4-BE49-F238E27FC236}">
                  <a16:creationId xmlns:a16="http://schemas.microsoft.com/office/drawing/2014/main" id="{B7344BC9-6E72-3CA5-FB6E-985204892E1F}"/>
                </a:ext>
              </a:extLst>
            </p:cNvPr>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216604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09"/>
                                        </p:tgtEl>
                                        <p:attrNameLst>
                                          <p:attrName>style.visibility</p:attrName>
                                        </p:attrNameLst>
                                      </p:cBhvr>
                                      <p:to>
                                        <p:strVal val="visible"/>
                                      </p:to>
                                    </p:set>
                                    <p:anim calcmode="lin" valueType="num">
                                      <p:cBhvr additive="base">
                                        <p:cTn id="7" dur="500" fill="hold"/>
                                        <p:tgtEl>
                                          <p:spTgt spid="1609"/>
                                        </p:tgtEl>
                                        <p:attrNameLst>
                                          <p:attrName>ppt_x</p:attrName>
                                        </p:attrNameLst>
                                      </p:cBhvr>
                                      <p:tavLst>
                                        <p:tav tm="0">
                                          <p:val>
                                            <p:strVal val="#ppt_x"/>
                                          </p:val>
                                        </p:tav>
                                        <p:tav tm="100000">
                                          <p:val>
                                            <p:strVal val="#ppt_x"/>
                                          </p:val>
                                        </p:tav>
                                      </p:tavLst>
                                    </p:anim>
                                    <p:anim calcmode="lin" valueType="num">
                                      <p:cBhvr additive="base">
                                        <p:cTn id="8" dur="500" fill="hold"/>
                                        <p:tgtEl>
                                          <p:spTgt spid="16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9" name="Google Shape;1619;p6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rgbClr val="E9B500"/>
                </a:solidFill>
                <a:latin typeface="Candara" panose="020E0502030303020204" pitchFamily="34" charset="0"/>
              </a:rPr>
              <a:t>Introduction</a:t>
            </a:r>
          </a:p>
        </p:txBody>
      </p:sp>
      <p:grpSp>
        <p:nvGrpSpPr>
          <p:cNvPr id="2" name="Google Shape;13055;p107">
            <a:extLst>
              <a:ext uri="{FF2B5EF4-FFF2-40B4-BE49-F238E27FC236}">
                <a16:creationId xmlns:a16="http://schemas.microsoft.com/office/drawing/2014/main" id="{FE26D23A-14D9-503D-D213-11F62ABDFA33}"/>
              </a:ext>
            </a:extLst>
          </p:cNvPr>
          <p:cNvGrpSpPr/>
          <p:nvPr/>
        </p:nvGrpSpPr>
        <p:grpSpPr>
          <a:xfrm>
            <a:off x="2919033" y="860289"/>
            <a:ext cx="3305934" cy="3422921"/>
            <a:chOff x="1049375" y="2680675"/>
            <a:chExt cx="297725" cy="297725"/>
          </a:xfrm>
          <a:solidFill>
            <a:srgbClr val="862F3B"/>
          </a:solidFill>
        </p:grpSpPr>
        <p:sp>
          <p:nvSpPr>
            <p:cNvPr id="7" name="Google Shape;13056;p107">
              <a:extLst>
                <a:ext uri="{FF2B5EF4-FFF2-40B4-BE49-F238E27FC236}">
                  <a16:creationId xmlns:a16="http://schemas.microsoft.com/office/drawing/2014/main" id="{7D2624C4-E79D-F886-21F6-29F47F88C629}"/>
                </a:ext>
              </a:extLst>
            </p:cNvPr>
            <p:cNvSpPr/>
            <p:nvPr/>
          </p:nvSpPr>
          <p:spPr>
            <a:xfrm>
              <a:off x="1113175" y="2752350"/>
              <a:ext cx="161475" cy="155975"/>
            </a:xfrm>
            <a:custGeom>
              <a:avLst/>
              <a:gdLst/>
              <a:ahLst/>
              <a:cxnLst/>
              <a:rect l="l" t="t" r="r" b="b"/>
              <a:pathLst>
                <a:path w="6459" h="6239" extrusionOk="0">
                  <a:moveTo>
                    <a:pt x="3403" y="2079"/>
                  </a:moveTo>
                  <a:cubicBezTo>
                    <a:pt x="3781" y="2079"/>
                    <a:pt x="4096" y="2394"/>
                    <a:pt x="4096" y="2773"/>
                  </a:cubicBezTo>
                  <a:cubicBezTo>
                    <a:pt x="4096" y="3182"/>
                    <a:pt x="3781" y="3497"/>
                    <a:pt x="3403" y="3497"/>
                  </a:cubicBezTo>
                  <a:cubicBezTo>
                    <a:pt x="2993" y="3434"/>
                    <a:pt x="2678" y="3119"/>
                    <a:pt x="2678" y="2773"/>
                  </a:cubicBezTo>
                  <a:cubicBezTo>
                    <a:pt x="2678" y="2394"/>
                    <a:pt x="2993" y="2079"/>
                    <a:pt x="3403" y="2079"/>
                  </a:cubicBezTo>
                  <a:close/>
                  <a:moveTo>
                    <a:pt x="3371" y="693"/>
                  </a:moveTo>
                  <a:cubicBezTo>
                    <a:pt x="4694" y="693"/>
                    <a:pt x="5765" y="1796"/>
                    <a:pt x="5765" y="3119"/>
                  </a:cubicBezTo>
                  <a:cubicBezTo>
                    <a:pt x="5765" y="3686"/>
                    <a:pt x="5545" y="4222"/>
                    <a:pt x="5198" y="4663"/>
                  </a:cubicBezTo>
                  <a:cubicBezTo>
                    <a:pt x="5072" y="4442"/>
                    <a:pt x="4915" y="4190"/>
                    <a:pt x="4694" y="4001"/>
                  </a:cubicBezTo>
                  <a:cubicBezTo>
                    <a:pt x="4568" y="3907"/>
                    <a:pt x="4442" y="3812"/>
                    <a:pt x="4348" y="3749"/>
                  </a:cubicBezTo>
                  <a:cubicBezTo>
                    <a:pt x="4568" y="3529"/>
                    <a:pt x="4726" y="3182"/>
                    <a:pt x="4726" y="2804"/>
                  </a:cubicBezTo>
                  <a:cubicBezTo>
                    <a:pt x="4726" y="2079"/>
                    <a:pt x="4096" y="1449"/>
                    <a:pt x="3340" y="1449"/>
                  </a:cubicBezTo>
                  <a:cubicBezTo>
                    <a:pt x="2615" y="1449"/>
                    <a:pt x="1985" y="2079"/>
                    <a:pt x="1985" y="2804"/>
                  </a:cubicBezTo>
                  <a:cubicBezTo>
                    <a:pt x="1985" y="3182"/>
                    <a:pt x="2142" y="3529"/>
                    <a:pt x="2363" y="3749"/>
                  </a:cubicBezTo>
                  <a:lnTo>
                    <a:pt x="2016" y="4001"/>
                  </a:lnTo>
                  <a:cubicBezTo>
                    <a:pt x="1827" y="4190"/>
                    <a:pt x="1607" y="4442"/>
                    <a:pt x="1512" y="4663"/>
                  </a:cubicBezTo>
                  <a:cubicBezTo>
                    <a:pt x="1040" y="4064"/>
                    <a:pt x="882" y="3434"/>
                    <a:pt x="945" y="2773"/>
                  </a:cubicBezTo>
                  <a:cubicBezTo>
                    <a:pt x="1103" y="1670"/>
                    <a:pt x="2111" y="693"/>
                    <a:pt x="3371" y="693"/>
                  </a:cubicBezTo>
                  <a:close/>
                  <a:moveTo>
                    <a:pt x="3371" y="4159"/>
                  </a:moveTo>
                  <a:cubicBezTo>
                    <a:pt x="4001" y="4159"/>
                    <a:pt x="4505" y="4600"/>
                    <a:pt x="4694" y="5135"/>
                  </a:cubicBezTo>
                  <a:cubicBezTo>
                    <a:pt x="4316" y="5387"/>
                    <a:pt x="3875" y="5545"/>
                    <a:pt x="3371" y="5545"/>
                  </a:cubicBezTo>
                  <a:cubicBezTo>
                    <a:pt x="2898" y="5545"/>
                    <a:pt x="2426" y="5387"/>
                    <a:pt x="2016" y="5135"/>
                  </a:cubicBezTo>
                  <a:cubicBezTo>
                    <a:pt x="2174" y="4537"/>
                    <a:pt x="2741" y="4159"/>
                    <a:pt x="3371" y="4159"/>
                  </a:cubicBezTo>
                  <a:close/>
                  <a:moveTo>
                    <a:pt x="3308" y="0"/>
                  </a:moveTo>
                  <a:cubicBezTo>
                    <a:pt x="1701" y="0"/>
                    <a:pt x="441" y="1229"/>
                    <a:pt x="252" y="2710"/>
                  </a:cubicBezTo>
                  <a:cubicBezTo>
                    <a:pt x="0" y="4600"/>
                    <a:pt x="1512" y="6238"/>
                    <a:pt x="3371" y="6238"/>
                  </a:cubicBezTo>
                  <a:cubicBezTo>
                    <a:pt x="5104" y="6238"/>
                    <a:pt x="6459" y="4820"/>
                    <a:pt x="6459" y="3119"/>
                  </a:cubicBezTo>
                  <a:cubicBezTo>
                    <a:pt x="6459" y="1386"/>
                    <a:pt x="5041" y="0"/>
                    <a:pt x="33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057;p107">
              <a:extLst>
                <a:ext uri="{FF2B5EF4-FFF2-40B4-BE49-F238E27FC236}">
                  <a16:creationId xmlns:a16="http://schemas.microsoft.com/office/drawing/2014/main" id="{7EBB2BC9-C74E-9438-5580-A6816C9A5568}"/>
                </a:ext>
              </a:extLst>
            </p:cNvPr>
            <p:cNvSpPr/>
            <p:nvPr/>
          </p:nvSpPr>
          <p:spPr>
            <a:xfrm>
              <a:off x="1049375" y="2680675"/>
              <a:ext cx="297725" cy="297725"/>
            </a:xfrm>
            <a:custGeom>
              <a:avLst/>
              <a:gdLst/>
              <a:ahLst/>
              <a:cxnLst/>
              <a:rect l="l" t="t" r="r" b="b"/>
              <a:pathLst>
                <a:path w="11909" h="11909" extrusionOk="0">
                  <a:moveTo>
                    <a:pt x="6270" y="1512"/>
                  </a:moveTo>
                  <a:cubicBezTo>
                    <a:pt x="8475" y="1670"/>
                    <a:pt x="10239" y="3434"/>
                    <a:pt x="10397" y="5640"/>
                  </a:cubicBezTo>
                  <a:lnTo>
                    <a:pt x="10082" y="5640"/>
                  </a:lnTo>
                  <a:cubicBezTo>
                    <a:pt x="9893" y="5640"/>
                    <a:pt x="9735" y="5797"/>
                    <a:pt x="9735" y="5986"/>
                  </a:cubicBezTo>
                  <a:cubicBezTo>
                    <a:pt x="9735" y="6207"/>
                    <a:pt x="9893" y="6364"/>
                    <a:pt x="10082" y="6364"/>
                  </a:cubicBezTo>
                  <a:lnTo>
                    <a:pt x="10397" y="6364"/>
                  </a:lnTo>
                  <a:cubicBezTo>
                    <a:pt x="10239" y="8569"/>
                    <a:pt x="8475" y="10334"/>
                    <a:pt x="6270" y="10491"/>
                  </a:cubicBezTo>
                  <a:lnTo>
                    <a:pt x="6270" y="10176"/>
                  </a:lnTo>
                  <a:cubicBezTo>
                    <a:pt x="6270" y="9987"/>
                    <a:pt x="6112" y="9830"/>
                    <a:pt x="5923" y="9830"/>
                  </a:cubicBezTo>
                  <a:cubicBezTo>
                    <a:pt x="5703" y="9830"/>
                    <a:pt x="5545" y="9987"/>
                    <a:pt x="5545" y="10176"/>
                  </a:cubicBezTo>
                  <a:lnTo>
                    <a:pt x="5545" y="10491"/>
                  </a:lnTo>
                  <a:cubicBezTo>
                    <a:pt x="3340" y="10334"/>
                    <a:pt x="1575" y="8569"/>
                    <a:pt x="1418" y="6364"/>
                  </a:cubicBezTo>
                  <a:lnTo>
                    <a:pt x="1733" y="6364"/>
                  </a:lnTo>
                  <a:cubicBezTo>
                    <a:pt x="1922" y="6364"/>
                    <a:pt x="2079" y="6207"/>
                    <a:pt x="2079" y="5986"/>
                  </a:cubicBezTo>
                  <a:cubicBezTo>
                    <a:pt x="2142" y="5797"/>
                    <a:pt x="1985" y="5640"/>
                    <a:pt x="1764" y="5640"/>
                  </a:cubicBezTo>
                  <a:lnTo>
                    <a:pt x="1418" y="5640"/>
                  </a:lnTo>
                  <a:cubicBezTo>
                    <a:pt x="1575" y="3434"/>
                    <a:pt x="3340" y="1670"/>
                    <a:pt x="5545" y="1512"/>
                  </a:cubicBezTo>
                  <a:lnTo>
                    <a:pt x="5545" y="1827"/>
                  </a:lnTo>
                  <a:cubicBezTo>
                    <a:pt x="5545" y="2016"/>
                    <a:pt x="5703" y="2174"/>
                    <a:pt x="5923" y="2174"/>
                  </a:cubicBezTo>
                  <a:cubicBezTo>
                    <a:pt x="6112" y="2174"/>
                    <a:pt x="6270" y="2016"/>
                    <a:pt x="6270" y="1827"/>
                  </a:cubicBezTo>
                  <a:lnTo>
                    <a:pt x="6270" y="1512"/>
                  </a:lnTo>
                  <a:close/>
                  <a:moveTo>
                    <a:pt x="5955" y="0"/>
                  </a:moveTo>
                  <a:cubicBezTo>
                    <a:pt x="5766" y="0"/>
                    <a:pt x="5608" y="158"/>
                    <a:pt x="5608" y="347"/>
                  </a:cubicBezTo>
                  <a:lnTo>
                    <a:pt x="5608" y="756"/>
                  </a:lnTo>
                  <a:cubicBezTo>
                    <a:pt x="2993" y="914"/>
                    <a:pt x="914" y="2993"/>
                    <a:pt x="756" y="5608"/>
                  </a:cubicBezTo>
                  <a:lnTo>
                    <a:pt x="347" y="5608"/>
                  </a:lnTo>
                  <a:cubicBezTo>
                    <a:pt x="158" y="5608"/>
                    <a:pt x="0" y="5766"/>
                    <a:pt x="0" y="5955"/>
                  </a:cubicBezTo>
                  <a:cubicBezTo>
                    <a:pt x="0" y="6144"/>
                    <a:pt x="158" y="6301"/>
                    <a:pt x="347" y="6301"/>
                  </a:cubicBezTo>
                  <a:lnTo>
                    <a:pt x="756" y="6301"/>
                  </a:lnTo>
                  <a:cubicBezTo>
                    <a:pt x="914" y="8916"/>
                    <a:pt x="2993" y="10995"/>
                    <a:pt x="5608" y="11153"/>
                  </a:cubicBezTo>
                  <a:lnTo>
                    <a:pt x="5608" y="11562"/>
                  </a:lnTo>
                  <a:cubicBezTo>
                    <a:pt x="5608" y="11751"/>
                    <a:pt x="5766" y="11909"/>
                    <a:pt x="5955" y="11909"/>
                  </a:cubicBezTo>
                  <a:cubicBezTo>
                    <a:pt x="6144" y="11909"/>
                    <a:pt x="6301" y="11751"/>
                    <a:pt x="6301" y="11562"/>
                  </a:cubicBezTo>
                  <a:lnTo>
                    <a:pt x="6301" y="11153"/>
                  </a:lnTo>
                  <a:cubicBezTo>
                    <a:pt x="8916" y="10995"/>
                    <a:pt x="10995" y="8916"/>
                    <a:pt x="11153" y="6301"/>
                  </a:cubicBezTo>
                  <a:lnTo>
                    <a:pt x="11531" y="6301"/>
                  </a:lnTo>
                  <a:cubicBezTo>
                    <a:pt x="11751" y="6301"/>
                    <a:pt x="11909" y="6144"/>
                    <a:pt x="11909" y="5955"/>
                  </a:cubicBezTo>
                  <a:cubicBezTo>
                    <a:pt x="11909" y="5766"/>
                    <a:pt x="11751" y="5608"/>
                    <a:pt x="11531" y="5608"/>
                  </a:cubicBezTo>
                  <a:lnTo>
                    <a:pt x="11153" y="5608"/>
                  </a:lnTo>
                  <a:cubicBezTo>
                    <a:pt x="10995" y="2993"/>
                    <a:pt x="8916" y="914"/>
                    <a:pt x="6301" y="756"/>
                  </a:cubicBezTo>
                  <a:lnTo>
                    <a:pt x="6301" y="347"/>
                  </a:lnTo>
                  <a:cubicBezTo>
                    <a:pt x="6301" y="158"/>
                    <a:pt x="6144" y="0"/>
                    <a:pt x="59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66295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9" name="Google Shape;1619;p63"/>
          <p:cNvSpPr txBox="1">
            <a:spLocks noGrp="1"/>
          </p:cNvSpPr>
          <p:nvPr>
            <p:ph type="title"/>
          </p:nvPr>
        </p:nvSpPr>
        <p:spPr>
          <a:xfrm>
            <a:off x="1416818" y="445025"/>
            <a:ext cx="823964"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rgbClr val="E9B500"/>
                </a:solidFill>
                <a:latin typeface="Candara" panose="020E0502030303020204" pitchFamily="34" charset="0"/>
              </a:rPr>
              <a:t>DE</a:t>
            </a:r>
          </a:p>
        </p:txBody>
      </p:sp>
      <p:grpSp>
        <p:nvGrpSpPr>
          <p:cNvPr id="4" name="Google Shape;12600;p106">
            <a:extLst>
              <a:ext uri="{FF2B5EF4-FFF2-40B4-BE49-F238E27FC236}">
                <a16:creationId xmlns:a16="http://schemas.microsoft.com/office/drawing/2014/main" id="{FAD86232-F417-D326-08BD-2C0FFCC57CA6}"/>
              </a:ext>
            </a:extLst>
          </p:cNvPr>
          <p:cNvGrpSpPr/>
          <p:nvPr/>
        </p:nvGrpSpPr>
        <p:grpSpPr>
          <a:xfrm>
            <a:off x="2838462" y="583205"/>
            <a:ext cx="4006656" cy="3977089"/>
            <a:chOff x="-37534750" y="2668075"/>
            <a:chExt cx="332400" cy="319900"/>
          </a:xfrm>
          <a:solidFill>
            <a:srgbClr val="862F3B"/>
          </a:solidFill>
        </p:grpSpPr>
        <p:sp>
          <p:nvSpPr>
            <p:cNvPr id="5" name="Google Shape;12601;p106">
              <a:extLst>
                <a:ext uri="{FF2B5EF4-FFF2-40B4-BE49-F238E27FC236}">
                  <a16:creationId xmlns:a16="http://schemas.microsoft.com/office/drawing/2014/main" id="{DD79229F-0A87-FC04-6CA9-EBEFB538EB9A}"/>
                </a:ext>
              </a:extLst>
            </p:cNvPr>
            <p:cNvSpPr/>
            <p:nvPr/>
          </p:nvSpPr>
          <p:spPr>
            <a:xfrm>
              <a:off x="-37534750" y="2668075"/>
              <a:ext cx="332400" cy="319900"/>
            </a:xfrm>
            <a:custGeom>
              <a:avLst/>
              <a:gdLst/>
              <a:ahLst/>
              <a:cxnLst/>
              <a:rect l="l" t="t" r="r" b="b"/>
              <a:pathLst>
                <a:path w="13296" h="12796" extrusionOk="0">
                  <a:moveTo>
                    <a:pt x="5258" y="834"/>
                  </a:moveTo>
                  <a:cubicBezTo>
                    <a:pt x="5799" y="834"/>
                    <a:pt x="6338" y="935"/>
                    <a:pt x="6837" y="1134"/>
                  </a:cubicBezTo>
                  <a:cubicBezTo>
                    <a:pt x="9105" y="2142"/>
                    <a:pt x="10019" y="4852"/>
                    <a:pt x="8822" y="6963"/>
                  </a:cubicBezTo>
                  <a:cubicBezTo>
                    <a:pt x="8790" y="7026"/>
                    <a:pt x="8790" y="7026"/>
                    <a:pt x="8790" y="7057"/>
                  </a:cubicBezTo>
                  <a:cubicBezTo>
                    <a:pt x="8632" y="7372"/>
                    <a:pt x="8412" y="7656"/>
                    <a:pt x="8160" y="7876"/>
                  </a:cubicBezTo>
                  <a:cubicBezTo>
                    <a:pt x="8002" y="8002"/>
                    <a:pt x="7876" y="8128"/>
                    <a:pt x="7782" y="8191"/>
                  </a:cubicBezTo>
                  <a:cubicBezTo>
                    <a:pt x="7687" y="8223"/>
                    <a:pt x="7719" y="8223"/>
                    <a:pt x="7687" y="8286"/>
                  </a:cubicBezTo>
                  <a:cubicBezTo>
                    <a:pt x="7152" y="8664"/>
                    <a:pt x="6585" y="8947"/>
                    <a:pt x="5923" y="9073"/>
                  </a:cubicBezTo>
                  <a:cubicBezTo>
                    <a:pt x="5694" y="9110"/>
                    <a:pt x="5468" y="9128"/>
                    <a:pt x="5245" y="9128"/>
                  </a:cubicBezTo>
                  <a:cubicBezTo>
                    <a:pt x="2977" y="9128"/>
                    <a:pt x="1071" y="7298"/>
                    <a:pt x="1071" y="4946"/>
                  </a:cubicBezTo>
                  <a:cubicBezTo>
                    <a:pt x="1071" y="3592"/>
                    <a:pt x="1796" y="2268"/>
                    <a:pt x="2899" y="1544"/>
                  </a:cubicBezTo>
                  <a:cubicBezTo>
                    <a:pt x="3603" y="1068"/>
                    <a:pt x="4433" y="834"/>
                    <a:pt x="5258" y="834"/>
                  </a:cubicBezTo>
                  <a:close/>
                  <a:moveTo>
                    <a:pt x="9200" y="7876"/>
                  </a:moveTo>
                  <a:lnTo>
                    <a:pt x="11909" y="10586"/>
                  </a:lnTo>
                  <a:cubicBezTo>
                    <a:pt x="12067" y="10743"/>
                    <a:pt x="12130" y="10901"/>
                    <a:pt x="12130" y="11153"/>
                  </a:cubicBezTo>
                  <a:cubicBezTo>
                    <a:pt x="12130" y="11594"/>
                    <a:pt x="11783" y="11909"/>
                    <a:pt x="11405" y="11909"/>
                  </a:cubicBezTo>
                  <a:cubicBezTo>
                    <a:pt x="11184" y="11909"/>
                    <a:pt x="10995" y="11814"/>
                    <a:pt x="10838" y="11657"/>
                  </a:cubicBezTo>
                  <a:lnTo>
                    <a:pt x="8128" y="8947"/>
                  </a:lnTo>
                  <a:cubicBezTo>
                    <a:pt x="8160" y="8916"/>
                    <a:pt x="8759" y="8506"/>
                    <a:pt x="9200" y="7876"/>
                  </a:cubicBezTo>
                  <a:close/>
                  <a:moveTo>
                    <a:pt x="5198" y="0"/>
                  </a:moveTo>
                  <a:cubicBezTo>
                    <a:pt x="3529" y="0"/>
                    <a:pt x="1985" y="882"/>
                    <a:pt x="1103" y="2205"/>
                  </a:cubicBezTo>
                  <a:cubicBezTo>
                    <a:pt x="158" y="3623"/>
                    <a:pt x="0" y="5387"/>
                    <a:pt x="630" y="6931"/>
                  </a:cubicBezTo>
                  <a:cubicBezTo>
                    <a:pt x="1470" y="8860"/>
                    <a:pt x="3356" y="9972"/>
                    <a:pt x="5251" y="9972"/>
                  </a:cubicBezTo>
                  <a:cubicBezTo>
                    <a:pt x="5988" y="9972"/>
                    <a:pt x="6725" y="9804"/>
                    <a:pt x="7404" y="9452"/>
                  </a:cubicBezTo>
                  <a:lnTo>
                    <a:pt x="10302" y="12318"/>
                  </a:lnTo>
                  <a:cubicBezTo>
                    <a:pt x="10588" y="12626"/>
                    <a:pt x="11026" y="12796"/>
                    <a:pt x="11468" y="12796"/>
                  </a:cubicBezTo>
                  <a:cubicBezTo>
                    <a:pt x="11661" y="12796"/>
                    <a:pt x="11854" y="12763"/>
                    <a:pt x="12035" y="12697"/>
                  </a:cubicBezTo>
                  <a:cubicBezTo>
                    <a:pt x="13043" y="12161"/>
                    <a:pt x="13295" y="10806"/>
                    <a:pt x="12539" y="10050"/>
                  </a:cubicBezTo>
                  <a:lnTo>
                    <a:pt x="9672" y="7183"/>
                  </a:lnTo>
                  <a:cubicBezTo>
                    <a:pt x="10334" y="5860"/>
                    <a:pt x="10334" y="4348"/>
                    <a:pt x="9767" y="3025"/>
                  </a:cubicBezTo>
                  <a:cubicBezTo>
                    <a:pt x="9042" y="1229"/>
                    <a:pt x="7215" y="0"/>
                    <a:pt x="51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602;p106">
              <a:extLst>
                <a:ext uri="{FF2B5EF4-FFF2-40B4-BE49-F238E27FC236}">
                  <a16:creationId xmlns:a16="http://schemas.microsoft.com/office/drawing/2014/main" id="{843EAEE2-51C6-8132-4F3D-34E74EFC83F5}"/>
                </a:ext>
              </a:extLst>
            </p:cNvPr>
            <p:cNvSpPr/>
            <p:nvPr/>
          </p:nvSpPr>
          <p:spPr>
            <a:xfrm>
              <a:off x="-37487500" y="2709475"/>
              <a:ext cx="165425" cy="164450"/>
            </a:xfrm>
            <a:custGeom>
              <a:avLst/>
              <a:gdLst/>
              <a:ahLst/>
              <a:cxnLst/>
              <a:rect l="l" t="t" r="r" b="b"/>
              <a:pathLst>
                <a:path w="6617" h="6578" extrusionOk="0">
                  <a:moveTo>
                    <a:pt x="3308" y="833"/>
                  </a:moveTo>
                  <a:cubicBezTo>
                    <a:pt x="4695" y="833"/>
                    <a:pt x="5797" y="1936"/>
                    <a:pt x="5797" y="3290"/>
                  </a:cubicBezTo>
                  <a:cubicBezTo>
                    <a:pt x="5797" y="4614"/>
                    <a:pt x="4726" y="5779"/>
                    <a:pt x="3308" y="5779"/>
                  </a:cubicBezTo>
                  <a:cubicBezTo>
                    <a:pt x="1954" y="5779"/>
                    <a:pt x="851" y="4677"/>
                    <a:pt x="851" y="3290"/>
                  </a:cubicBezTo>
                  <a:cubicBezTo>
                    <a:pt x="851" y="1936"/>
                    <a:pt x="1954" y="833"/>
                    <a:pt x="3308" y="833"/>
                  </a:cubicBezTo>
                  <a:close/>
                  <a:moveTo>
                    <a:pt x="3319" y="0"/>
                  </a:moveTo>
                  <a:cubicBezTo>
                    <a:pt x="2880" y="0"/>
                    <a:pt x="2438" y="81"/>
                    <a:pt x="2017" y="234"/>
                  </a:cubicBezTo>
                  <a:cubicBezTo>
                    <a:pt x="851" y="738"/>
                    <a:pt x="0" y="1936"/>
                    <a:pt x="0" y="3259"/>
                  </a:cubicBezTo>
                  <a:cubicBezTo>
                    <a:pt x="0" y="4362"/>
                    <a:pt x="568" y="5401"/>
                    <a:pt x="1481" y="6031"/>
                  </a:cubicBezTo>
                  <a:cubicBezTo>
                    <a:pt x="2033" y="6405"/>
                    <a:pt x="2645" y="6578"/>
                    <a:pt x="3255" y="6578"/>
                  </a:cubicBezTo>
                  <a:cubicBezTo>
                    <a:pt x="3725" y="6578"/>
                    <a:pt x="4193" y="6475"/>
                    <a:pt x="4632" y="6283"/>
                  </a:cubicBezTo>
                  <a:cubicBezTo>
                    <a:pt x="5829" y="5748"/>
                    <a:pt x="6585" y="4551"/>
                    <a:pt x="6585" y="3259"/>
                  </a:cubicBezTo>
                  <a:cubicBezTo>
                    <a:pt x="6616" y="2219"/>
                    <a:pt x="6081" y="1180"/>
                    <a:pt x="5167" y="549"/>
                  </a:cubicBezTo>
                  <a:cubicBezTo>
                    <a:pt x="4605" y="175"/>
                    <a:pt x="3965" y="0"/>
                    <a:pt x="33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4195;p111">
            <a:extLst>
              <a:ext uri="{FF2B5EF4-FFF2-40B4-BE49-F238E27FC236}">
                <a16:creationId xmlns:a16="http://schemas.microsoft.com/office/drawing/2014/main" id="{648CE304-7A79-01A4-58E7-655B6A4D7943}"/>
              </a:ext>
            </a:extLst>
          </p:cNvPr>
          <p:cNvGrpSpPr/>
          <p:nvPr/>
        </p:nvGrpSpPr>
        <p:grpSpPr>
          <a:xfrm>
            <a:off x="3860267" y="1576912"/>
            <a:ext cx="1089452" cy="1086470"/>
            <a:chOff x="-2571737" y="2403625"/>
            <a:chExt cx="292225" cy="291425"/>
          </a:xfrm>
          <a:solidFill>
            <a:srgbClr val="862F3B"/>
          </a:solidFill>
        </p:grpSpPr>
        <p:sp>
          <p:nvSpPr>
            <p:cNvPr id="12" name="Google Shape;14196;p111">
              <a:extLst>
                <a:ext uri="{FF2B5EF4-FFF2-40B4-BE49-F238E27FC236}">
                  <a16:creationId xmlns:a16="http://schemas.microsoft.com/office/drawing/2014/main" id="{A210CF4E-9CB4-2FF3-EE1D-5D816FA06706}"/>
                </a:ext>
              </a:extLst>
            </p:cNvPr>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197;p111">
              <a:extLst>
                <a:ext uri="{FF2B5EF4-FFF2-40B4-BE49-F238E27FC236}">
                  <a16:creationId xmlns:a16="http://schemas.microsoft.com/office/drawing/2014/main" id="{E090DC6B-772C-600F-F594-827C22711380}"/>
                </a:ext>
              </a:extLst>
            </p:cNvPr>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198;p111">
              <a:extLst>
                <a:ext uri="{FF2B5EF4-FFF2-40B4-BE49-F238E27FC236}">
                  <a16:creationId xmlns:a16="http://schemas.microsoft.com/office/drawing/2014/main" id="{9FA2CFFB-5CEF-D74D-E9AA-E542B7128227}"/>
                </a:ext>
              </a:extLst>
            </p:cNvPr>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199;p111">
              <a:extLst>
                <a:ext uri="{FF2B5EF4-FFF2-40B4-BE49-F238E27FC236}">
                  <a16:creationId xmlns:a16="http://schemas.microsoft.com/office/drawing/2014/main" id="{01A52A6C-4A6B-29BE-5155-B2E289DD7541}"/>
                </a:ext>
              </a:extLst>
            </p:cNvPr>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200;p111">
              <a:extLst>
                <a:ext uri="{FF2B5EF4-FFF2-40B4-BE49-F238E27FC236}">
                  <a16:creationId xmlns:a16="http://schemas.microsoft.com/office/drawing/2014/main" id="{2DAA7CD7-1B2E-B8A4-FC64-7C3D10AE1A2D}"/>
                </a:ext>
              </a:extLst>
            </p:cNvPr>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201;p111">
              <a:extLst>
                <a:ext uri="{FF2B5EF4-FFF2-40B4-BE49-F238E27FC236}">
                  <a16:creationId xmlns:a16="http://schemas.microsoft.com/office/drawing/2014/main" id="{1CAC799B-14FD-C914-10A6-3964C6D21BE4}"/>
                </a:ext>
              </a:extLst>
            </p:cNvPr>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202;p111">
              <a:extLst>
                <a:ext uri="{FF2B5EF4-FFF2-40B4-BE49-F238E27FC236}">
                  <a16:creationId xmlns:a16="http://schemas.microsoft.com/office/drawing/2014/main" id="{F5803A97-9EE8-FA82-2FDA-F19DCE0CD2C0}"/>
                </a:ext>
              </a:extLst>
            </p:cNvPr>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20384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9" name="Google Shape;1619;p63"/>
          <p:cNvSpPr txBox="1">
            <a:spLocks noGrp="1"/>
          </p:cNvSpPr>
          <p:nvPr>
            <p:ph type="title"/>
          </p:nvPr>
        </p:nvSpPr>
        <p:spPr>
          <a:xfrm>
            <a:off x="1406769" y="445025"/>
            <a:ext cx="864158"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rgbClr val="E9B500"/>
                </a:solidFill>
                <a:latin typeface="Candara" panose="020E0502030303020204" pitchFamily="34" charset="0"/>
              </a:rPr>
              <a:t>DE</a:t>
            </a:r>
          </a:p>
        </p:txBody>
      </p:sp>
      <p:grpSp>
        <p:nvGrpSpPr>
          <p:cNvPr id="1624" name="Google Shape;12252;p105">
            <a:extLst>
              <a:ext uri="{FF2B5EF4-FFF2-40B4-BE49-F238E27FC236}">
                <a16:creationId xmlns:a16="http://schemas.microsoft.com/office/drawing/2014/main" id="{7838649C-B9DB-90AF-3BAD-92D61925B6FD}"/>
              </a:ext>
            </a:extLst>
          </p:cNvPr>
          <p:cNvGrpSpPr/>
          <p:nvPr/>
        </p:nvGrpSpPr>
        <p:grpSpPr>
          <a:xfrm>
            <a:off x="3154790" y="828214"/>
            <a:ext cx="2834420" cy="2819337"/>
            <a:chOff x="2705375" y="238125"/>
            <a:chExt cx="424650" cy="483125"/>
          </a:xfrm>
          <a:solidFill>
            <a:srgbClr val="862F3B"/>
          </a:solidFill>
        </p:grpSpPr>
        <p:sp>
          <p:nvSpPr>
            <p:cNvPr id="1625" name="Google Shape;12253;p105">
              <a:extLst>
                <a:ext uri="{FF2B5EF4-FFF2-40B4-BE49-F238E27FC236}">
                  <a16:creationId xmlns:a16="http://schemas.microsoft.com/office/drawing/2014/main" id="{EE42D37C-D0C6-BDD3-7BB2-EB4769A7D3C0}"/>
                </a:ext>
              </a:extLst>
            </p:cNvPr>
            <p:cNvSpPr/>
            <p:nvPr/>
          </p:nvSpPr>
          <p:spPr>
            <a:xfrm>
              <a:off x="2705375" y="238125"/>
              <a:ext cx="424650" cy="483125"/>
            </a:xfrm>
            <a:custGeom>
              <a:avLst/>
              <a:gdLst/>
              <a:ahLst/>
              <a:cxnLst/>
              <a:rect l="l" t="t" r="r" b="b"/>
              <a:pathLst>
                <a:path w="16986" h="19325" extrusionOk="0">
                  <a:moveTo>
                    <a:pt x="10192" y="1132"/>
                  </a:moveTo>
                  <a:cubicBezTo>
                    <a:pt x="10503" y="1132"/>
                    <a:pt x="10756" y="1386"/>
                    <a:pt x="10756" y="1700"/>
                  </a:cubicBezTo>
                  <a:lnTo>
                    <a:pt x="10756" y="2265"/>
                  </a:lnTo>
                  <a:lnTo>
                    <a:pt x="6227" y="2265"/>
                  </a:lnTo>
                  <a:lnTo>
                    <a:pt x="6227" y="1700"/>
                  </a:lnTo>
                  <a:cubicBezTo>
                    <a:pt x="6227" y="1386"/>
                    <a:pt x="6481" y="1132"/>
                    <a:pt x="6795" y="1132"/>
                  </a:cubicBezTo>
                  <a:close/>
                  <a:moveTo>
                    <a:pt x="15285" y="3397"/>
                  </a:moveTo>
                  <a:cubicBezTo>
                    <a:pt x="15599" y="3397"/>
                    <a:pt x="15853" y="3651"/>
                    <a:pt x="15853" y="3965"/>
                  </a:cubicBezTo>
                  <a:lnTo>
                    <a:pt x="15853" y="4529"/>
                  </a:lnTo>
                  <a:lnTo>
                    <a:pt x="1133" y="4529"/>
                  </a:lnTo>
                  <a:lnTo>
                    <a:pt x="1133" y="3965"/>
                  </a:lnTo>
                  <a:cubicBezTo>
                    <a:pt x="1133" y="3651"/>
                    <a:pt x="1384" y="3397"/>
                    <a:pt x="1698" y="3397"/>
                  </a:cubicBezTo>
                  <a:close/>
                  <a:moveTo>
                    <a:pt x="14669" y="5661"/>
                  </a:moveTo>
                  <a:lnTo>
                    <a:pt x="13682" y="17679"/>
                  </a:lnTo>
                  <a:cubicBezTo>
                    <a:pt x="13658" y="17972"/>
                    <a:pt x="13410" y="18192"/>
                    <a:pt x="13120" y="18192"/>
                  </a:cubicBezTo>
                  <a:lnTo>
                    <a:pt x="3866" y="18192"/>
                  </a:lnTo>
                  <a:cubicBezTo>
                    <a:pt x="3573" y="18192"/>
                    <a:pt x="3325" y="17972"/>
                    <a:pt x="3301" y="17679"/>
                  </a:cubicBezTo>
                  <a:lnTo>
                    <a:pt x="2314" y="5661"/>
                  </a:lnTo>
                  <a:close/>
                  <a:moveTo>
                    <a:pt x="6795" y="0"/>
                  </a:moveTo>
                  <a:cubicBezTo>
                    <a:pt x="5856" y="0"/>
                    <a:pt x="5095" y="761"/>
                    <a:pt x="5095" y="1700"/>
                  </a:cubicBezTo>
                  <a:lnTo>
                    <a:pt x="5095" y="2265"/>
                  </a:lnTo>
                  <a:lnTo>
                    <a:pt x="1698" y="2265"/>
                  </a:lnTo>
                  <a:cubicBezTo>
                    <a:pt x="759" y="2265"/>
                    <a:pt x="1" y="3025"/>
                    <a:pt x="1" y="3965"/>
                  </a:cubicBezTo>
                  <a:lnTo>
                    <a:pt x="1" y="5097"/>
                  </a:lnTo>
                  <a:cubicBezTo>
                    <a:pt x="1" y="5408"/>
                    <a:pt x="252" y="5661"/>
                    <a:pt x="566" y="5661"/>
                  </a:cubicBezTo>
                  <a:lnTo>
                    <a:pt x="1176" y="5661"/>
                  </a:lnTo>
                  <a:lnTo>
                    <a:pt x="2172" y="17779"/>
                  </a:lnTo>
                  <a:lnTo>
                    <a:pt x="2172" y="17782"/>
                  </a:lnTo>
                  <a:cubicBezTo>
                    <a:pt x="2247" y="18655"/>
                    <a:pt x="2981" y="19325"/>
                    <a:pt x="3860" y="19325"/>
                  </a:cubicBezTo>
                  <a:cubicBezTo>
                    <a:pt x="3862" y="19325"/>
                    <a:pt x="3864" y="19325"/>
                    <a:pt x="3866" y="19324"/>
                  </a:cubicBezTo>
                  <a:lnTo>
                    <a:pt x="13120" y="19324"/>
                  </a:lnTo>
                  <a:cubicBezTo>
                    <a:pt x="13122" y="19325"/>
                    <a:pt x="13124" y="19325"/>
                    <a:pt x="13126" y="19325"/>
                  </a:cubicBezTo>
                  <a:cubicBezTo>
                    <a:pt x="14002" y="19325"/>
                    <a:pt x="14736" y="18655"/>
                    <a:pt x="14811" y="17779"/>
                  </a:cubicBezTo>
                  <a:lnTo>
                    <a:pt x="14811" y="17776"/>
                  </a:lnTo>
                  <a:lnTo>
                    <a:pt x="15808" y="5661"/>
                  </a:lnTo>
                  <a:lnTo>
                    <a:pt x="16418" y="5661"/>
                  </a:lnTo>
                  <a:cubicBezTo>
                    <a:pt x="16732" y="5661"/>
                    <a:pt x="16985" y="5408"/>
                    <a:pt x="16985" y="5097"/>
                  </a:cubicBezTo>
                  <a:lnTo>
                    <a:pt x="16985" y="3965"/>
                  </a:lnTo>
                  <a:cubicBezTo>
                    <a:pt x="16982" y="3025"/>
                    <a:pt x="16224" y="2265"/>
                    <a:pt x="15285" y="2265"/>
                  </a:cubicBezTo>
                  <a:lnTo>
                    <a:pt x="11889" y="2265"/>
                  </a:lnTo>
                  <a:lnTo>
                    <a:pt x="11889" y="1700"/>
                  </a:lnTo>
                  <a:cubicBezTo>
                    <a:pt x="11889" y="761"/>
                    <a:pt x="11128" y="0"/>
                    <a:pt x="101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6" name="Google Shape;12254;p105">
              <a:extLst>
                <a:ext uri="{FF2B5EF4-FFF2-40B4-BE49-F238E27FC236}">
                  <a16:creationId xmlns:a16="http://schemas.microsoft.com/office/drawing/2014/main" id="{14BB1F47-42AE-0383-9B89-7C01DFC56CB0}"/>
                </a:ext>
              </a:extLst>
            </p:cNvPr>
            <p:cNvSpPr/>
            <p:nvPr/>
          </p:nvSpPr>
          <p:spPr>
            <a:xfrm>
              <a:off x="2903525" y="407950"/>
              <a:ext cx="28350" cy="228375"/>
            </a:xfrm>
            <a:custGeom>
              <a:avLst/>
              <a:gdLst/>
              <a:ahLst/>
              <a:cxnLst/>
              <a:rect l="l" t="t" r="r" b="b"/>
              <a:pathLst>
                <a:path w="1134" h="9135" extrusionOk="0">
                  <a:moveTo>
                    <a:pt x="566" y="1"/>
                  </a:moveTo>
                  <a:cubicBezTo>
                    <a:pt x="252" y="1"/>
                    <a:pt x="1" y="254"/>
                    <a:pt x="1" y="568"/>
                  </a:cubicBezTo>
                  <a:lnTo>
                    <a:pt x="1" y="8570"/>
                  </a:lnTo>
                  <a:cubicBezTo>
                    <a:pt x="1" y="8881"/>
                    <a:pt x="252" y="9135"/>
                    <a:pt x="566" y="9135"/>
                  </a:cubicBezTo>
                  <a:cubicBezTo>
                    <a:pt x="880" y="9135"/>
                    <a:pt x="1133" y="8881"/>
                    <a:pt x="1133" y="8570"/>
                  </a:cubicBezTo>
                  <a:lnTo>
                    <a:pt x="1133" y="568"/>
                  </a:lnTo>
                  <a:cubicBezTo>
                    <a:pt x="1133" y="254"/>
                    <a:pt x="880" y="1"/>
                    <a:pt x="5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7" name="Google Shape;12255;p105">
              <a:extLst>
                <a:ext uri="{FF2B5EF4-FFF2-40B4-BE49-F238E27FC236}">
                  <a16:creationId xmlns:a16="http://schemas.microsoft.com/office/drawing/2014/main" id="{CFAEEF6F-B905-AB6B-6018-75ECC0D848DE}"/>
                </a:ext>
              </a:extLst>
            </p:cNvPr>
            <p:cNvSpPr/>
            <p:nvPr/>
          </p:nvSpPr>
          <p:spPr>
            <a:xfrm>
              <a:off x="2988450" y="407950"/>
              <a:ext cx="28350" cy="228375"/>
            </a:xfrm>
            <a:custGeom>
              <a:avLst/>
              <a:gdLst/>
              <a:ahLst/>
              <a:cxnLst/>
              <a:rect l="l" t="t" r="r" b="b"/>
              <a:pathLst>
                <a:path w="1134" h="9135" extrusionOk="0">
                  <a:moveTo>
                    <a:pt x="566" y="1"/>
                  </a:moveTo>
                  <a:cubicBezTo>
                    <a:pt x="251" y="1"/>
                    <a:pt x="1" y="254"/>
                    <a:pt x="1" y="568"/>
                  </a:cubicBezTo>
                  <a:lnTo>
                    <a:pt x="1" y="8570"/>
                  </a:lnTo>
                  <a:cubicBezTo>
                    <a:pt x="1" y="8881"/>
                    <a:pt x="251" y="9135"/>
                    <a:pt x="566" y="9135"/>
                  </a:cubicBezTo>
                  <a:cubicBezTo>
                    <a:pt x="880" y="9135"/>
                    <a:pt x="1133" y="8881"/>
                    <a:pt x="1133" y="8570"/>
                  </a:cubicBezTo>
                  <a:lnTo>
                    <a:pt x="1133" y="568"/>
                  </a:lnTo>
                  <a:cubicBezTo>
                    <a:pt x="1133" y="254"/>
                    <a:pt x="880" y="1"/>
                    <a:pt x="5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8" name="Google Shape;12256;p105">
              <a:extLst>
                <a:ext uri="{FF2B5EF4-FFF2-40B4-BE49-F238E27FC236}">
                  <a16:creationId xmlns:a16="http://schemas.microsoft.com/office/drawing/2014/main" id="{C3CAFDE9-0F4F-F954-9E7F-35DD0AB82B20}"/>
                </a:ext>
              </a:extLst>
            </p:cNvPr>
            <p:cNvSpPr/>
            <p:nvPr/>
          </p:nvSpPr>
          <p:spPr>
            <a:xfrm>
              <a:off x="2818625" y="407950"/>
              <a:ext cx="28325" cy="228375"/>
            </a:xfrm>
            <a:custGeom>
              <a:avLst/>
              <a:gdLst/>
              <a:ahLst/>
              <a:cxnLst/>
              <a:rect l="l" t="t" r="r" b="b"/>
              <a:pathLst>
                <a:path w="1133" h="9135" extrusionOk="0">
                  <a:moveTo>
                    <a:pt x="565" y="1"/>
                  </a:moveTo>
                  <a:cubicBezTo>
                    <a:pt x="251" y="1"/>
                    <a:pt x="0" y="254"/>
                    <a:pt x="0" y="568"/>
                  </a:cubicBezTo>
                  <a:lnTo>
                    <a:pt x="0" y="8570"/>
                  </a:lnTo>
                  <a:cubicBezTo>
                    <a:pt x="0" y="8881"/>
                    <a:pt x="251" y="9135"/>
                    <a:pt x="565" y="9135"/>
                  </a:cubicBezTo>
                  <a:cubicBezTo>
                    <a:pt x="879" y="9135"/>
                    <a:pt x="1132" y="8881"/>
                    <a:pt x="1132" y="8570"/>
                  </a:cubicBezTo>
                  <a:lnTo>
                    <a:pt x="1132" y="568"/>
                  </a:lnTo>
                  <a:cubicBezTo>
                    <a:pt x="1132" y="254"/>
                    <a:pt x="879" y="1"/>
                    <a:pt x="5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430819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24"/>
                                        </p:tgtEl>
                                        <p:attrNameLst>
                                          <p:attrName>style.visibility</p:attrName>
                                        </p:attrNameLst>
                                      </p:cBhvr>
                                      <p:to>
                                        <p:strVal val="visible"/>
                                      </p:to>
                                    </p:set>
                                    <p:anim calcmode="lin" valueType="num">
                                      <p:cBhvr additive="base">
                                        <p:cTn id="7" dur="500" fill="hold"/>
                                        <p:tgtEl>
                                          <p:spTgt spid="1624"/>
                                        </p:tgtEl>
                                        <p:attrNameLst>
                                          <p:attrName>ppt_x</p:attrName>
                                        </p:attrNameLst>
                                      </p:cBhvr>
                                      <p:tavLst>
                                        <p:tav tm="0">
                                          <p:val>
                                            <p:strVal val="#ppt_x"/>
                                          </p:val>
                                        </p:tav>
                                        <p:tav tm="100000">
                                          <p:val>
                                            <p:strVal val="#ppt_x"/>
                                          </p:val>
                                        </p:tav>
                                      </p:tavLst>
                                    </p:anim>
                                    <p:anim calcmode="lin" valueType="num">
                                      <p:cBhvr additive="base">
                                        <p:cTn id="8" dur="500" fill="hold"/>
                                        <p:tgtEl>
                                          <p:spTgt spid="16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9" name="Google Shape;1619;p63"/>
          <p:cNvSpPr txBox="1">
            <a:spLocks noGrp="1"/>
          </p:cNvSpPr>
          <p:nvPr>
            <p:ph type="title"/>
          </p:nvPr>
        </p:nvSpPr>
        <p:spPr>
          <a:xfrm>
            <a:off x="1406769" y="445025"/>
            <a:ext cx="104503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rgbClr val="E9B500"/>
                </a:solidFill>
                <a:latin typeface="Candara" panose="020E0502030303020204" pitchFamily="34" charset="0"/>
              </a:rPr>
              <a:t>DE</a:t>
            </a:r>
          </a:p>
        </p:txBody>
      </p:sp>
      <p:grpSp>
        <p:nvGrpSpPr>
          <p:cNvPr id="3" name="Google Shape;13094;p107">
            <a:extLst>
              <a:ext uri="{FF2B5EF4-FFF2-40B4-BE49-F238E27FC236}">
                <a16:creationId xmlns:a16="http://schemas.microsoft.com/office/drawing/2014/main" id="{450AEA8B-8BD6-735A-B000-55CC2DFE20C6}"/>
              </a:ext>
            </a:extLst>
          </p:cNvPr>
          <p:cNvGrpSpPr/>
          <p:nvPr/>
        </p:nvGrpSpPr>
        <p:grpSpPr>
          <a:xfrm>
            <a:off x="2793442" y="1017801"/>
            <a:ext cx="3557115" cy="3107898"/>
            <a:chOff x="5046550" y="2327025"/>
            <a:chExt cx="299325" cy="261525"/>
          </a:xfrm>
          <a:solidFill>
            <a:srgbClr val="862F3B"/>
          </a:solidFill>
        </p:grpSpPr>
        <p:sp>
          <p:nvSpPr>
            <p:cNvPr id="4" name="Google Shape;13095;p107">
              <a:extLst>
                <a:ext uri="{FF2B5EF4-FFF2-40B4-BE49-F238E27FC236}">
                  <a16:creationId xmlns:a16="http://schemas.microsoft.com/office/drawing/2014/main" id="{D99BC77D-9E67-503B-71C2-90FE01123FCA}"/>
                </a:ext>
              </a:extLst>
            </p:cNvPr>
            <p:cNvSpPr/>
            <p:nvPr/>
          </p:nvSpPr>
          <p:spPr>
            <a:xfrm>
              <a:off x="5046550" y="2448325"/>
              <a:ext cx="297750" cy="140225"/>
            </a:xfrm>
            <a:custGeom>
              <a:avLst/>
              <a:gdLst/>
              <a:ahLst/>
              <a:cxnLst/>
              <a:rect l="l" t="t" r="r" b="b"/>
              <a:pathLst>
                <a:path w="11910" h="5609" extrusionOk="0">
                  <a:moveTo>
                    <a:pt x="4569" y="1386"/>
                  </a:moveTo>
                  <a:cubicBezTo>
                    <a:pt x="4538" y="1575"/>
                    <a:pt x="4506" y="1828"/>
                    <a:pt x="4443" y="2111"/>
                  </a:cubicBezTo>
                  <a:lnTo>
                    <a:pt x="757" y="2111"/>
                  </a:lnTo>
                  <a:lnTo>
                    <a:pt x="757" y="1386"/>
                  </a:lnTo>
                  <a:close/>
                  <a:moveTo>
                    <a:pt x="11185" y="1386"/>
                  </a:moveTo>
                  <a:lnTo>
                    <a:pt x="11185" y="2111"/>
                  </a:lnTo>
                  <a:lnTo>
                    <a:pt x="7530" y="2111"/>
                  </a:lnTo>
                  <a:cubicBezTo>
                    <a:pt x="7467" y="1828"/>
                    <a:pt x="7436" y="1575"/>
                    <a:pt x="7373" y="1386"/>
                  </a:cubicBezTo>
                  <a:close/>
                  <a:moveTo>
                    <a:pt x="5955" y="725"/>
                  </a:moveTo>
                  <a:cubicBezTo>
                    <a:pt x="6270" y="725"/>
                    <a:pt x="6396" y="788"/>
                    <a:pt x="6491" y="1071"/>
                  </a:cubicBezTo>
                  <a:cubicBezTo>
                    <a:pt x="6743" y="1639"/>
                    <a:pt x="6900" y="2804"/>
                    <a:pt x="7247" y="4852"/>
                  </a:cubicBezTo>
                  <a:lnTo>
                    <a:pt x="4664" y="4852"/>
                  </a:lnTo>
                  <a:cubicBezTo>
                    <a:pt x="5010" y="2804"/>
                    <a:pt x="5168" y="1639"/>
                    <a:pt x="5388" y="1071"/>
                  </a:cubicBezTo>
                  <a:cubicBezTo>
                    <a:pt x="5514" y="788"/>
                    <a:pt x="5640" y="725"/>
                    <a:pt x="5955" y="725"/>
                  </a:cubicBezTo>
                  <a:close/>
                  <a:moveTo>
                    <a:pt x="5955" y="0"/>
                  </a:moveTo>
                  <a:cubicBezTo>
                    <a:pt x="5357" y="0"/>
                    <a:pt x="5010" y="221"/>
                    <a:pt x="4758" y="725"/>
                  </a:cubicBezTo>
                  <a:lnTo>
                    <a:pt x="347" y="725"/>
                  </a:lnTo>
                  <a:cubicBezTo>
                    <a:pt x="158" y="725"/>
                    <a:pt x="1" y="882"/>
                    <a:pt x="1" y="1071"/>
                  </a:cubicBezTo>
                  <a:lnTo>
                    <a:pt x="1" y="2458"/>
                  </a:lnTo>
                  <a:cubicBezTo>
                    <a:pt x="1" y="2647"/>
                    <a:pt x="158" y="2804"/>
                    <a:pt x="347" y="2804"/>
                  </a:cubicBezTo>
                  <a:lnTo>
                    <a:pt x="4254" y="2804"/>
                  </a:lnTo>
                  <a:cubicBezTo>
                    <a:pt x="4191" y="3371"/>
                    <a:pt x="4065" y="4064"/>
                    <a:pt x="3907" y="4884"/>
                  </a:cubicBezTo>
                  <a:lnTo>
                    <a:pt x="3498" y="4884"/>
                  </a:lnTo>
                  <a:cubicBezTo>
                    <a:pt x="3309" y="4884"/>
                    <a:pt x="3151" y="5041"/>
                    <a:pt x="3151" y="5262"/>
                  </a:cubicBezTo>
                  <a:cubicBezTo>
                    <a:pt x="3151" y="5451"/>
                    <a:pt x="3309" y="5608"/>
                    <a:pt x="3498" y="5608"/>
                  </a:cubicBezTo>
                  <a:lnTo>
                    <a:pt x="8350" y="5608"/>
                  </a:lnTo>
                  <a:cubicBezTo>
                    <a:pt x="8539" y="5608"/>
                    <a:pt x="8696" y="5451"/>
                    <a:pt x="8696" y="5262"/>
                  </a:cubicBezTo>
                  <a:cubicBezTo>
                    <a:pt x="8696" y="5041"/>
                    <a:pt x="8539" y="4884"/>
                    <a:pt x="8350" y="4884"/>
                  </a:cubicBezTo>
                  <a:lnTo>
                    <a:pt x="7972" y="4884"/>
                  </a:lnTo>
                  <a:cubicBezTo>
                    <a:pt x="7814" y="4064"/>
                    <a:pt x="7688" y="3403"/>
                    <a:pt x="7593" y="2804"/>
                  </a:cubicBezTo>
                  <a:lnTo>
                    <a:pt x="11500" y="2804"/>
                  </a:lnTo>
                  <a:cubicBezTo>
                    <a:pt x="11689" y="2804"/>
                    <a:pt x="11847" y="2647"/>
                    <a:pt x="11847" y="2458"/>
                  </a:cubicBezTo>
                  <a:lnTo>
                    <a:pt x="11847" y="1071"/>
                  </a:lnTo>
                  <a:cubicBezTo>
                    <a:pt x="11910" y="882"/>
                    <a:pt x="11752" y="725"/>
                    <a:pt x="11532" y="725"/>
                  </a:cubicBezTo>
                  <a:lnTo>
                    <a:pt x="7121" y="725"/>
                  </a:lnTo>
                  <a:cubicBezTo>
                    <a:pt x="6900" y="252"/>
                    <a:pt x="6554" y="0"/>
                    <a:pt x="59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096;p107">
              <a:extLst>
                <a:ext uri="{FF2B5EF4-FFF2-40B4-BE49-F238E27FC236}">
                  <a16:creationId xmlns:a16="http://schemas.microsoft.com/office/drawing/2014/main" id="{6F9BC7F5-C111-67F2-B3C8-3A8B10A1ECB3}"/>
                </a:ext>
              </a:extLst>
            </p:cNvPr>
            <p:cNvSpPr/>
            <p:nvPr/>
          </p:nvSpPr>
          <p:spPr>
            <a:xfrm>
              <a:off x="5241900" y="2327025"/>
              <a:ext cx="103975" cy="121325"/>
            </a:xfrm>
            <a:custGeom>
              <a:avLst/>
              <a:gdLst/>
              <a:ahLst/>
              <a:cxnLst/>
              <a:rect l="l" t="t" r="r" b="b"/>
              <a:pathLst>
                <a:path w="4159" h="4853" extrusionOk="0">
                  <a:moveTo>
                    <a:pt x="1985" y="725"/>
                  </a:moveTo>
                  <a:cubicBezTo>
                    <a:pt x="2394" y="725"/>
                    <a:pt x="2709" y="1040"/>
                    <a:pt x="2709" y="1450"/>
                  </a:cubicBezTo>
                  <a:cubicBezTo>
                    <a:pt x="2709" y="1828"/>
                    <a:pt x="2394" y="2143"/>
                    <a:pt x="1985" y="2143"/>
                  </a:cubicBezTo>
                  <a:cubicBezTo>
                    <a:pt x="1607" y="2143"/>
                    <a:pt x="1292" y="1828"/>
                    <a:pt x="1292" y="1450"/>
                  </a:cubicBezTo>
                  <a:cubicBezTo>
                    <a:pt x="1292" y="1040"/>
                    <a:pt x="1638" y="725"/>
                    <a:pt x="1985" y="725"/>
                  </a:cubicBezTo>
                  <a:close/>
                  <a:moveTo>
                    <a:pt x="1985" y="2804"/>
                  </a:moveTo>
                  <a:cubicBezTo>
                    <a:pt x="2741" y="2804"/>
                    <a:pt x="3371" y="3435"/>
                    <a:pt x="3371" y="4191"/>
                  </a:cubicBezTo>
                  <a:lnTo>
                    <a:pt x="630" y="4191"/>
                  </a:lnTo>
                  <a:cubicBezTo>
                    <a:pt x="630" y="3435"/>
                    <a:pt x="1260" y="2804"/>
                    <a:pt x="1985" y="2804"/>
                  </a:cubicBezTo>
                  <a:close/>
                  <a:moveTo>
                    <a:pt x="2048" y="1"/>
                  </a:moveTo>
                  <a:cubicBezTo>
                    <a:pt x="1292" y="1"/>
                    <a:pt x="662" y="631"/>
                    <a:pt x="662" y="1387"/>
                  </a:cubicBezTo>
                  <a:cubicBezTo>
                    <a:pt x="662" y="1765"/>
                    <a:pt x="819" y="2111"/>
                    <a:pt x="1040" y="2332"/>
                  </a:cubicBezTo>
                  <a:cubicBezTo>
                    <a:pt x="410" y="2710"/>
                    <a:pt x="0" y="3372"/>
                    <a:pt x="0" y="4159"/>
                  </a:cubicBezTo>
                  <a:lnTo>
                    <a:pt x="0" y="4506"/>
                  </a:lnTo>
                  <a:cubicBezTo>
                    <a:pt x="0" y="4695"/>
                    <a:pt x="158" y="4852"/>
                    <a:pt x="347" y="4852"/>
                  </a:cubicBezTo>
                  <a:lnTo>
                    <a:pt x="3812" y="4852"/>
                  </a:lnTo>
                  <a:cubicBezTo>
                    <a:pt x="4001" y="4852"/>
                    <a:pt x="4159" y="4695"/>
                    <a:pt x="4159" y="4506"/>
                  </a:cubicBezTo>
                  <a:lnTo>
                    <a:pt x="4159" y="4159"/>
                  </a:lnTo>
                  <a:cubicBezTo>
                    <a:pt x="4096" y="3403"/>
                    <a:pt x="3655" y="2710"/>
                    <a:pt x="3025" y="2332"/>
                  </a:cubicBezTo>
                  <a:cubicBezTo>
                    <a:pt x="3245" y="2111"/>
                    <a:pt x="3403" y="1765"/>
                    <a:pt x="3403" y="1387"/>
                  </a:cubicBezTo>
                  <a:cubicBezTo>
                    <a:pt x="3403" y="631"/>
                    <a:pt x="2772" y="1"/>
                    <a:pt x="20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097;p107">
              <a:extLst>
                <a:ext uri="{FF2B5EF4-FFF2-40B4-BE49-F238E27FC236}">
                  <a16:creationId xmlns:a16="http://schemas.microsoft.com/office/drawing/2014/main" id="{2F982E10-6367-B5A4-3E89-6E39860DB395}"/>
                </a:ext>
              </a:extLst>
            </p:cNvPr>
            <p:cNvSpPr/>
            <p:nvPr/>
          </p:nvSpPr>
          <p:spPr>
            <a:xfrm>
              <a:off x="5048925" y="2328600"/>
              <a:ext cx="103975" cy="121325"/>
            </a:xfrm>
            <a:custGeom>
              <a:avLst/>
              <a:gdLst/>
              <a:ahLst/>
              <a:cxnLst/>
              <a:rect l="l" t="t" r="r" b="b"/>
              <a:pathLst>
                <a:path w="4159" h="4853" extrusionOk="0">
                  <a:moveTo>
                    <a:pt x="2048" y="662"/>
                  </a:moveTo>
                  <a:cubicBezTo>
                    <a:pt x="2426" y="662"/>
                    <a:pt x="2741" y="977"/>
                    <a:pt x="2741" y="1387"/>
                  </a:cubicBezTo>
                  <a:cubicBezTo>
                    <a:pt x="2741" y="1765"/>
                    <a:pt x="2426" y="2080"/>
                    <a:pt x="2048" y="2080"/>
                  </a:cubicBezTo>
                  <a:cubicBezTo>
                    <a:pt x="1639" y="2080"/>
                    <a:pt x="1324" y="1765"/>
                    <a:pt x="1324" y="1387"/>
                  </a:cubicBezTo>
                  <a:cubicBezTo>
                    <a:pt x="1324" y="977"/>
                    <a:pt x="1670" y="662"/>
                    <a:pt x="2048" y="662"/>
                  </a:cubicBezTo>
                  <a:close/>
                  <a:moveTo>
                    <a:pt x="2048" y="2710"/>
                  </a:moveTo>
                  <a:cubicBezTo>
                    <a:pt x="2773" y="2710"/>
                    <a:pt x="3403" y="3340"/>
                    <a:pt x="3403" y="4096"/>
                  </a:cubicBezTo>
                  <a:lnTo>
                    <a:pt x="662" y="4096"/>
                  </a:lnTo>
                  <a:cubicBezTo>
                    <a:pt x="662" y="3340"/>
                    <a:pt x="1292" y="2710"/>
                    <a:pt x="2048" y="2710"/>
                  </a:cubicBezTo>
                  <a:close/>
                  <a:moveTo>
                    <a:pt x="2111" y="1"/>
                  </a:moveTo>
                  <a:cubicBezTo>
                    <a:pt x="1355" y="1"/>
                    <a:pt x="725" y="631"/>
                    <a:pt x="725" y="1387"/>
                  </a:cubicBezTo>
                  <a:cubicBezTo>
                    <a:pt x="725" y="1733"/>
                    <a:pt x="882" y="2080"/>
                    <a:pt x="1134" y="2332"/>
                  </a:cubicBezTo>
                  <a:cubicBezTo>
                    <a:pt x="410" y="2647"/>
                    <a:pt x="0" y="3340"/>
                    <a:pt x="0" y="4128"/>
                  </a:cubicBezTo>
                  <a:lnTo>
                    <a:pt x="0" y="4474"/>
                  </a:lnTo>
                  <a:cubicBezTo>
                    <a:pt x="0" y="4695"/>
                    <a:pt x="158" y="4852"/>
                    <a:pt x="347" y="4852"/>
                  </a:cubicBezTo>
                  <a:lnTo>
                    <a:pt x="3812" y="4852"/>
                  </a:lnTo>
                  <a:cubicBezTo>
                    <a:pt x="4001" y="4852"/>
                    <a:pt x="4159" y="4695"/>
                    <a:pt x="4159" y="4474"/>
                  </a:cubicBezTo>
                  <a:lnTo>
                    <a:pt x="4159" y="4128"/>
                  </a:lnTo>
                  <a:cubicBezTo>
                    <a:pt x="4159" y="3340"/>
                    <a:pt x="3718" y="2678"/>
                    <a:pt x="3088" y="2332"/>
                  </a:cubicBezTo>
                  <a:cubicBezTo>
                    <a:pt x="3340" y="2080"/>
                    <a:pt x="3497" y="1733"/>
                    <a:pt x="3497" y="1387"/>
                  </a:cubicBezTo>
                  <a:cubicBezTo>
                    <a:pt x="3497" y="631"/>
                    <a:pt x="2867" y="1"/>
                    <a:pt x="21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69253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9" name="Google Shape;1619;p63"/>
          <p:cNvSpPr txBox="1">
            <a:spLocks noGrp="1"/>
          </p:cNvSpPr>
          <p:nvPr>
            <p:ph type="title"/>
          </p:nvPr>
        </p:nvSpPr>
        <p:spPr>
          <a:xfrm>
            <a:off x="1406769" y="445025"/>
            <a:ext cx="104503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rgbClr val="E9B500"/>
                </a:solidFill>
                <a:latin typeface="Candara" panose="020E0502030303020204" pitchFamily="34" charset="0"/>
              </a:rPr>
              <a:t>DE</a:t>
            </a:r>
          </a:p>
        </p:txBody>
      </p:sp>
      <p:grpSp>
        <p:nvGrpSpPr>
          <p:cNvPr id="2" name="Google Shape;12257;p105">
            <a:extLst>
              <a:ext uri="{FF2B5EF4-FFF2-40B4-BE49-F238E27FC236}">
                <a16:creationId xmlns:a16="http://schemas.microsoft.com/office/drawing/2014/main" id="{16E3B537-2D59-FED1-F5C7-EC872EB32555}"/>
              </a:ext>
            </a:extLst>
          </p:cNvPr>
          <p:cNvGrpSpPr/>
          <p:nvPr/>
        </p:nvGrpSpPr>
        <p:grpSpPr>
          <a:xfrm>
            <a:off x="3040351" y="738826"/>
            <a:ext cx="2807789" cy="3026443"/>
            <a:chOff x="3299850" y="238575"/>
            <a:chExt cx="427725" cy="482225"/>
          </a:xfrm>
          <a:solidFill>
            <a:srgbClr val="862F3B"/>
          </a:solidFill>
        </p:grpSpPr>
        <p:sp>
          <p:nvSpPr>
            <p:cNvPr id="7" name="Google Shape;12258;p105">
              <a:extLst>
                <a:ext uri="{FF2B5EF4-FFF2-40B4-BE49-F238E27FC236}">
                  <a16:creationId xmlns:a16="http://schemas.microsoft.com/office/drawing/2014/main" id="{34CC8E03-305C-E1EA-3E24-C034033A419C}"/>
                </a:ext>
              </a:extLst>
            </p:cNvPr>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12259;p105">
              <a:extLst>
                <a:ext uri="{FF2B5EF4-FFF2-40B4-BE49-F238E27FC236}">
                  <a16:creationId xmlns:a16="http://schemas.microsoft.com/office/drawing/2014/main" id="{D6E76196-5A8D-E694-F7F1-D39499372915}"/>
                </a:ext>
              </a:extLst>
            </p:cNvPr>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12260;p105">
              <a:extLst>
                <a:ext uri="{FF2B5EF4-FFF2-40B4-BE49-F238E27FC236}">
                  <a16:creationId xmlns:a16="http://schemas.microsoft.com/office/drawing/2014/main" id="{34F92ECA-B937-BA50-8A6D-A0546FD9FD26}"/>
                </a:ext>
              </a:extLst>
            </p:cNvPr>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12261;p105">
              <a:extLst>
                <a:ext uri="{FF2B5EF4-FFF2-40B4-BE49-F238E27FC236}">
                  <a16:creationId xmlns:a16="http://schemas.microsoft.com/office/drawing/2014/main" id="{F3509748-EEAE-8661-052E-3887EF49A04A}"/>
                </a:ext>
              </a:extLst>
            </p:cNvPr>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01" name="Google Shape;12262;p105">
              <a:extLst>
                <a:ext uri="{FF2B5EF4-FFF2-40B4-BE49-F238E27FC236}">
                  <a16:creationId xmlns:a16="http://schemas.microsoft.com/office/drawing/2014/main" id="{58502D4F-C205-A26E-349C-76CA631178D4}"/>
                </a:ext>
              </a:extLst>
            </p:cNvPr>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129237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9" name="Google Shape;1619;p6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rgbClr val="E9B500"/>
                </a:solidFill>
                <a:latin typeface="Candara" panose="020E0502030303020204" pitchFamily="34" charset="0"/>
              </a:rPr>
              <a:t>Modeling</a:t>
            </a:r>
          </a:p>
        </p:txBody>
      </p:sp>
      <p:sp>
        <p:nvSpPr>
          <p:cNvPr id="1663" name="Google Shape;13681;p109">
            <a:extLst>
              <a:ext uri="{FF2B5EF4-FFF2-40B4-BE49-F238E27FC236}">
                <a16:creationId xmlns:a16="http://schemas.microsoft.com/office/drawing/2014/main" id="{9D12D2B9-17F9-CDFD-6C78-EF47C2DE595D}"/>
              </a:ext>
            </a:extLst>
          </p:cNvPr>
          <p:cNvSpPr/>
          <p:nvPr/>
        </p:nvSpPr>
        <p:spPr>
          <a:xfrm>
            <a:off x="3815424" y="187262"/>
            <a:ext cx="1091120" cy="1088226"/>
          </a:xfrm>
          <a:custGeom>
            <a:avLst/>
            <a:gdLst/>
            <a:ahLst/>
            <a:cxnLst/>
            <a:rect l="l" t="t" r="r" b="b"/>
            <a:pathLst>
              <a:path w="12068" h="12036" extrusionOk="0">
                <a:moveTo>
                  <a:pt x="4222" y="630"/>
                </a:moveTo>
                <a:cubicBezTo>
                  <a:pt x="5010" y="630"/>
                  <a:pt x="5640" y="1292"/>
                  <a:pt x="5640" y="2048"/>
                </a:cubicBezTo>
                <a:lnTo>
                  <a:pt x="5640" y="9767"/>
                </a:lnTo>
                <a:cubicBezTo>
                  <a:pt x="5703" y="10617"/>
                  <a:pt x="5073" y="11311"/>
                  <a:pt x="4285" y="11311"/>
                </a:cubicBezTo>
                <a:cubicBezTo>
                  <a:pt x="3498" y="11311"/>
                  <a:pt x="2868" y="10680"/>
                  <a:pt x="2868" y="9893"/>
                </a:cubicBezTo>
                <a:lnTo>
                  <a:pt x="2868" y="9830"/>
                </a:lnTo>
                <a:cubicBezTo>
                  <a:pt x="3403" y="9767"/>
                  <a:pt x="3907" y="9515"/>
                  <a:pt x="4254" y="9137"/>
                </a:cubicBezTo>
                <a:cubicBezTo>
                  <a:pt x="4380" y="9011"/>
                  <a:pt x="4380" y="8790"/>
                  <a:pt x="4254" y="8633"/>
                </a:cubicBezTo>
                <a:cubicBezTo>
                  <a:pt x="4191" y="8570"/>
                  <a:pt x="4104" y="8538"/>
                  <a:pt x="4014" y="8538"/>
                </a:cubicBezTo>
                <a:cubicBezTo>
                  <a:pt x="3923" y="8538"/>
                  <a:pt x="3829" y="8570"/>
                  <a:pt x="3750" y="8633"/>
                </a:cubicBezTo>
                <a:cubicBezTo>
                  <a:pt x="3435" y="8948"/>
                  <a:pt x="2962" y="9137"/>
                  <a:pt x="2490" y="9137"/>
                </a:cubicBezTo>
                <a:cubicBezTo>
                  <a:pt x="1513" y="9137"/>
                  <a:pt x="725" y="8349"/>
                  <a:pt x="725" y="7372"/>
                </a:cubicBezTo>
                <a:cubicBezTo>
                  <a:pt x="725" y="7057"/>
                  <a:pt x="788" y="6742"/>
                  <a:pt x="946" y="6490"/>
                </a:cubicBezTo>
                <a:cubicBezTo>
                  <a:pt x="1387" y="6805"/>
                  <a:pt x="1891" y="6994"/>
                  <a:pt x="2490" y="6994"/>
                </a:cubicBezTo>
                <a:cubicBezTo>
                  <a:pt x="2679" y="6994"/>
                  <a:pt x="2836" y="6837"/>
                  <a:pt x="2836" y="6648"/>
                </a:cubicBezTo>
                <a:cubicBezTo>
                  <a:pt x="2836" y="6459"/>
                  <a:pt x="2679" y="6301"/>
                  <a:pt x="2490" y="6301"/>
                </a:cubicBezTo>
                <a:cubicBezTo>
                  <a:pt x="1513" y="6301"/>
                  <a:pt x="725" y="5514"/>
                  <a:pt x="725" y="4537"/>
                </a:cubicBezTo>
                <a:cubicBezTo>
                  <a:pt x="725" y="3623"/>
                  <a:pt x="1387" y="2899"/>
                  <a:pt x="2238" y="2804"/>
                </a:cubicBezTo>
                <a:cubicBezTo>
                  <a:pt x="2521" y="3623"/>
                  <a:pt x="3309" y="4159"/>
                  <a:pt x="4222" y="4159"/>
                </a:cubicBezTo>
                <a:cubicBezTo>
                  <a:pt x="4411" y="4159"/>
                  <a:pt x="4569" y="4001"/>
                  <a:pt x="4569" y="3812"/>
                </a:cubicBezTo>
                <a:cubicBezTo>
                  <a:pt x="4569" y="3623"/>
                  <a:pt x="4411" y="3466"/>
                  <a:pt x="4222" y="3466"/>
                </a:cubicBezTo>
                <a:cubicBezTo>
                  <a:pt x="3435" y="3466"/>
                  <a:pt x="2805" y="2836"/>
                  <a:pt x="2805" y="2048"/>
                </a:cubicBezTo>
                <a:cubicBezTo>
                  <a:pt x="2805" y="1261"/>
                  <a:pt x="3435" y="630"/>
                  <a:pt x="4222" y="630"/>
                </a:cubicBezTo>
                <a:close/>
                <a:moveTo>
                  <a:pt x="7814" y="788"/>
                </a:moveTo>
                <a:cubicBezTo>
                  <a:pt x="8602" y="788"/>
                  <a:pt x="9232" y="1418"/>
                  <a:pt x="9232" y="2206"/>
                </a:cubicBezTo>
                <a:cubicBezTo>
                  <a:pt x="9232" y="2993"/>
                  <a:pt x="8602" y="3623"/>
                  <a:pt x="7814" y="3623"/>
                </a:cubicBezTo>
                <a:cubicBezTo>
                  <a:pt x="7593" y="3623"/>
                  <a:pt x="7436" y="3781"/>
                  <a:pt x="7436" y="3970"/>
                </a:cubicBezTo>
                <a:cubicBezTo>
                  <a:pt x="7436" y="4159"/>
                  <a:pt x="7593" y="4316"/>
                  <a:pt x="7814" y="4316"/>
                </a:cubicBezTo>
                <a:cubicBezTo>
                  <a:pt x="8696" y="4316"/>
                  <a:pt x="9484" y="3749"/>
                  <a:pt x="9767" y="2962"/>
                </a:cubicBezTo>
                <a:cubicBezTo>
                  <a:pt x="10649" y="3056"/>
                  <a:pt x="11311" y="3812"/>
                  <a:pt x="11311" y="4695"/>
                </a:cubicBezTo>
                <a:cubicBezTo>
                  <a:pt x="11311" y="5671"/>
                  <a:pt x="10523" y="6459"/>
                  <a:pt x="9547" y="6459"/>
                </a:cubicBezTo>
                <a:cubicBezTo>
                  <a:pt x="9326" y="6459"/>
                  <a:pt x="9169" y="6616"/>
                  <a:pt x="9169" y="6805"/>
                </a:cubicBezTo>
                <a:cubicBezTo>
                  <a:pt x="9169" y="6994"/>
                  <a:pt x="9326" y="7152"/>
                  <a:pt x="9547" y="7152"/>
                </a:cubicBezTo>
                <a:cubicBezTo>
                  <a:pt x="10114" y="7152"/>
                  <a:pt x="10649" y="6963"/>
                  <a:pt x="11059" y="6648"/>
                </a:cubicBezTo>
                <a:cubicBezTo>
                  <a:pt x="11217" y="6931"/>
                  <a:pt x="11311" y="7215"/>
                  <a:pt x="11311" y="7530"/>
                </a:cubicBezTo>
                <a:cubicBezTo>
                  <a:pt x="11374" y="8381"/>
                  <a:pt x="10586" y="9168"/>
                  <a:pt x="9610" y="9168"/>
                </a:cubicBezTo>
                <a:cubicBezTo>
                  <a:pt x="9137" y="9168"/>
                  <a:pt x="8696" y="8979"/>
                  <a:pt x="8350" y="8664"/>
                </a:cubicBezTo>
                <a:cubicBezTo>
                  <a:pt x="8287" y="8601"/>
                  <a:pt x="8200" y="8570"/>
                  <a:pt x="8109" y="8570"/>
                </a:cubicBezTo>
                <a:cubicBezTo>
                  <a:pt x="8019" y="8570"/>
                  <a:pt x="7924" y="8601"/>
                  <a:pt x="7845" y="8664"/>
                </a:cubicBezTo>
                <a:cubicBezTo>
                  <a:pt x="7719" y="8790"/>
                  <a:pt x="7719" y="9011"/>
                  <a:pt x="7845" y="9168"/>
                </a:cubicBezTo>
                <a:cubicBezTo>
                  <a:pt x="8224" y="9578"/>
                  <a:pt x="8696" y="9798"/>
                  <a:pt x="9232" y="9893"/>
                </a:cubicBezTo>
                <a:lnTo>
                  <a:pt x="9232" y="9924"/>
                </a:lnTo>
                <a:cubicBezTo>
                  <a:pt x="9232" y="10712"/>
                  <a:pt x="8602" y="11342"/>
                  <a:pt x="7814" y="11342"/>
                </a:cubicBezTo>
                <a:cubicBezTo>
                  <a:pt x="7026" y="11342"/>
                  <a:pt x="6396" y="10680"/>
                  <a:pt x="6396" y="9924"/>
                </a:cubicBezTo>
                <a:lnTo>
                  <a:pt x="6396" y="2206"/>
                </a:lnTo>
                <a:cubicBezTo>
                  <a:pt x="6396" y="1418"/>
                  <a:pt x="7058" y="788"/>
                  <a:pt x="7814" y="788"/>
                </a:cubicBezTo>
                <a:close/>
                <a:moveTo>
                  <a:pt x="4254" y="0"/>
                </a:moveTo>
                <a:cubicBezTo>
                  <a:pt x="3088" y="0"/>
                  <a:pt x="2143" y="977"/>
                  <a:pt x="2143" y="2111"/>
                </a:cubicBezTo>
                <a:lnTo>
                  <a:pt x="2143" y="2174"/>
                </a:lnTo>
                <a:cubicBezTo>
                  <a:pt x="946" y="2332"/>
                  <a:pt x="1" y="3340"/>
                  <a:pt x="1" y="4600"/>
                </a:cubicBezTo>
                <a:cubicBezTo>
                  <a:pt x="1" y="5104"/>
                  <a:pt x="158" y="5640"/>
                  <a:pt x="442" y="6018"/>
                </a:cubicBezTo>
                <a:cubicBezTo>
                  <a:pt x="158" y="6427"/>
                  <a:pt x="1" y="6931"/>
                  <a:pt x="1" y="7435"/>
                </a:cubicBezTo>
                <a:cubicBezTo>
                  <a:pt x="1" y="8696"/>
                  <a:pt x="946" y="9735"/>
                  <a:pt x="2143" y="9861"/>
                </a:cubicBezTo>
                <a:lnTo>
                  <a:pt x="2143" y="9924"/>
                </a:lnTo>
                <a:cubicBezTo>
                  <a:pt x="2143" y="11090"/>
                  <a:pt x="3088" y="12035"/>
                  <a:pt x="4254" y="12035"/>
                </a:cubicBezTo>
                <a:cubicBezTo>
                  <a:pt x="5010" y="12035"/>
                  <a:pt x="5640" y="11657"/>
                  <a:pt x="6050" y="11058"/>
                </a:cubicBezTo>
                <a:cubicBezTo>
                  <a:pt x="6428" y="11657"/>
                  <a:pt x="7089" y="12035"/>
                  <a:pt x="7814" y="12035"/>
                </a:cubicBezTo>
                <a:cubicBezTo>
                  <a:pt x="8980" y="12035"/>
                  <a:pt x="9925" y="11058"/>
                  <a:pt x="9925" y="9924"/>
                </a:cubicBezTo>
                <a:lnTo>
                  <a:pt x="9925" y="9861"/>
                </a:lnTo>
                <a:cubicBezTo>
                  <a:pt x="11122" y="9704"/>
                  <a:pt x="12067" y="8696"/>
                  <a:pt x="12067" y="7435"/>
                </a:cubicBezTo>
                <a:cubicBezTo>
                  <a:pt x="12067" y="6931"/>
                  <a:pt x="11910" y="6459"/>
                  <a:pt x="11626" y="6018"/>
                </a:cubicBezTo>
                <a:cubicBezTo>
                  <a:pt x="11910" y="5577"/>
                  <a:pt x="12067" y="5104"/>
                  <a:pt x="12067" y="4600"/>
                </a:cubicBezTo>
                <a:cubicBezTo>
                  <a:pt x="12067" y="3371"/>
                  <a:pt x="11154" y="2363"/>
                  <a:pt x="9925" y="2174"/>
                </a:cubicBezTo>
                <a:lnTo>
                  <a:pt x="9925" y="2111"/>
                </a:lnTo>
                <a:cubicBezTo>
                  <a:pt x="9925" y="945"/>
                  <a:pt x="8980" y="0"/>
                  <a:pt x="7814" y="0"/>
                </a:cubicBezTo>
                <a:cubicBezTo>
                  <a:pt x="7089" y="0"/>
                  <a:pt x="6428" y="378"/>
                  <a:pt x="6050" y="977"/>
                </a:cubicBezTo>
                <a:cubicBezTo>
                  <a:pt x="5640" y="378"/>
                  <a:pt x="4979" y="0"/>
                  <a:pt x="4254" y="0"/>
                </a:cubicBezTo>
                <a:close/>
              </a:path>
            </a:pathLst>
          </a:custGeom>
          <a:solidFill>
            <a:srgbClr val="862F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Graphic 2" descr="Cat with solid fill">
            <a:extLst>
              <a:ext uri="{FF2B5EF4-FFF2-40B4-BE49-F238E27FC236}">
                <a16:creationId xmlns:a16="http://schemas.microsoft.com/office/drawing/2014/main" id="{230C86E2-95AA-98C9-60F6-6B7ABD986E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78041" y="1533251"/>
            <a:ext cx="2765885" cy="2765885"/>
          </a:xfrm>
          <a:prstGeom prst="rect">
            <a:avLst/>
          </a:prstGeom>
        </p:spPr>
      </p:pic>
    </p:spTree>
    <p:extLst>
      <p:ext uri="{BB962C8B-B14F-4D97-AF65-F5344CB8AC3E}">
        <p14:creationId xmlns:p14="http://schemas.microsoft.com/office/powerpoint/2010/main" val="3226633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663"/>
                                        </p:tgtEl>
                                        <p:attrNameLst>
                                          <p:attrName>style.visibility</p:attrName>
                                        </p:attrNameLst>
                                      </p:cBhvr>
                                      <p:to>
                                        <p:strVal val="visible"/>
                                      </p:to>
                                    </p:set>
                                    <p:animEffect transition="in" filter="fade">
                                      <p:cBhvr>
                                        <p:cTn id="13" dur="500"/>
                                        <p:tgtEl>
                                          <p:spTgt spid="1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9" name="Google Shape;1619;p6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rgbClr val="E9B500"/>
                </a:solidFill>
                <a:latin typeface="Candara" panose="020E0502030303020204" pitchFamily="34" charset="0"/>
              </a:rPr>
              <a:t>Modeling</a:t>
            </a:r>
          </a:p>
        </p:txBody>
      </p:sp>
      <p:grpSp>
        <p:nvGrpSpPr>
          <p:cNvPr id="2" name="Google Shape;13099;p107">
            <a:extLst>
              <a:ext uri="{FF2B5EF4-FFF2-40B4-BE49-F238E27FC236}">
                <a16:creationId xmlns:a16="http://schemas.microsoft.com/office/drawing/2014/main" id="{C4E933E5-F6CC-92CC-759F-2560D3A66399}"/>
              </a:ext>
            </a:extLst>
          </p:cNvPr>
          <p:cNvGrpSpPr/>
          <p:nvPr/>
        </p:nvGrpSpPr>
        <p:grpSpPr>
          <a:xfrm>
            <a:off x="3296599" y="1306522"/>
            <a:ext cx="2550801" cy="2530456"/>
            <a:chOff x="6167350" y="2672800"/>
            <a:chExt cx="297750" cy="295375"/>
          </a:xfrm>
          <a:solidFill>
            <a:srgbClr val="862F3B"/>
          </a:solidFill>
        </p:grpSpPr>
        <p:sp>
          <p:nvSpPr>
            <p:cNvPr id="4" name="Google Shape;13100;p107">
              <a:extLst>
                <a:ext uri="{FF2B5EF4-FFF2-40B4-BE49-F238E27FC236}">
                  <a16:creationId xmlns:a16="http://schemas.microsoft.com/office/drawing/2014/main" id="{88B8704C-2604-CC0F-DD27-EF831615BCD7}"/>
                </a:ext>
              </a:extLst>
            </p:cNvPr>
            <p:cNvSpPr/>
            <p:nvPr/>
          </p:nvSpPr>
          <p:spPr>
            <a:xfrm>
              <a:off x="6167350" y="2672800"/>
              <a:ext cx="226850" cy="295375"/>
            </a:xfrm>
            <a:custGeom>
              <a:avLst/>
              <a:gdLst/>
              <a:ahLst/>
              <a:cxnLst/>
              <a:rect l="l" t="t" r="r" b="b"/>
              <a:pathLst>
                <a:path w="9074" h="11815" extrusionOk="0">
                  <a:moveTo>
                    <a:pt x="4537" y="725"/>
                  </a:moveTo>
                  <a:cubicBezTo>
                    <a:pt x="4758" y="725"/>
                    <a:pt x="4915" y="882"/>
                    <a:pt x="4915" y="1071"/>
                  </a:cubicBezTo>
                  <a:cubicBezTo>
                    <a:pt x="4915" y="1260"/>
                    <a:pt x="5073" y="1418"/>
                    <a:pt x="5262" y="1418"/>
                  </a:cubicBezTo>
                  <a:lnTo>
                    <a:pt x="5955" y="1418"/>
                  </a:lnTo>
                  <a:cubicBezTo>
                    <a:pt x="6175" y="1418"/>
                    <a:pt x="6333" y="1575"/>
                    <a:pt x="6333" y="1796"/>
                  </a:cubicBezTo>
                  <a:cubicBezTo>
                    <a:pt x="6333" y="1985"/>
                    <a:pt x="6175" y="2142"/>
                    <a:pt x="5955" y="2142"/>
                  </a:cubicBezTo>
                  <a:lnTo>
                    <a:pt x="3119" y="2142"/>
                  </a:lnTo>
                  <a:cubicBezTo>
                    <a:pt x="2930" y="2142"/>
                    <a:pt x="2773" y="1985"/>
                    <a:pt x="2773" y="1796"/>
                  </a:cubicBezTo>
                  <a:cubicBezTo>
                    <a:pt x="2773" y="1575"/>
                    <a:pt x="2930" y="1418"/>
                    <a:pt x="3151" y="1418"/>
                  </a:cubicBezTo>
                  <a:lnTo>
                    <a:pt x="3844" y="1418"/>
                  </a:lnTo>
                  <a:cubicBezTo>
                    <a:pt x="4033" y="1418"/>
                    <a:pt x="4191" y="1260"/>
                    <a:pt x="4191" y="1071"/>
                  </a:cubicBezTo>
                  <a:cubicBezTo>
                    <a:pt x="4191" y="882"/>
                    <a:pt x="4348" y="725"/>
                    <a:pt x="4537" y="725"/>
                  </a:cubicBezTo>
                  <a:close/>
                  <a:moveTo>
                    <a:pt x="8066" y="2111"/>
                  </a:moveTo>
                  <a:cubicBezTo>
                    <a:pt x="8255" y="2111"/>
                    <a:pt x="8412" y="2268"/>
                    <a:pt x="8412" y="2458"/>
                  </a:cubicBezTo>
                  <a:lnTo>
                    <a:pt x="8412" y="10806"/>
                  </a:lnTo>
                  <a:lnTo>
                    <a:pt x="8381" y="10806"/>
                  </a:lnTo>
                  <a:cubicBezTo>
                    <a:pt x="8381" y="10995"/>
                    <a:pt x="8223" y="11153"/>
                    <a:pt x="8034" y="11153"/>
                  </a:cubicBezTo>
                  <a:lnTo>
                    <a:pt x="1040" y="11153"/>
                  </a:lnTo>
                  <a:cubicBezTo>
                    <a:pt x="851" y="11153"/>
                    <a:pt x="693" y="10995"/>
                    <a:pt x="693" y="10806"/>
                  </a:cubicBezTo>
                  <a:lnTo>
                    <a:pt x="693" y="2458"/>
                  </a:lnTo>
                  <a:cubicBezTo>
                    <a:pt x="693" y="2268"/>
                    <a:pt x="851" y="2111"/>
                    <a:pt x="1040" y="2111"/>
                  </a:cubicBezTo>
                  <a:lnTo>
                    <a:pt x="2143" y="2111"/>
                  </a:lnTo>
                  <a:cubicBezTo>
                    <a:pt x="2300" y="2489"/>
                    <a:pt x="2647" y="2804"/>
                    <a:pt x="3119" y="2804"/>
                  </a:cubicBezTo>
                  <a:lnTo>
                    <a:pt x="5986" y="2804"/>
                  </a:lnTo>
                  <a:cubicBezTo>
                    <a:pt x="6396" y="2804"/>
                    <a:pt x="6805" y="2521"/>
                    <a:pt x="6963" y="2111"/>
                  </a:cubicBezTo>
                  <a:close/>
                  <a:moveTo>
                    <a:pt x="4506" y="0"/>
                  </a:moveTo>
                  <a:cubicBezTo>
                    <a:pt x="4096" y="0"/>
                    <a:pt x="3686" y="284"/>
                    <a:pt x="3529" y="725"/>
                  </a:cubicBezTo>
                  <a:lnTo>
                    <a:pt x="3088" y="725"/>
                  </a:lnTo>
                  <a:cubicBezTo>
                    <a:pt x="2678" y="725"/>
                    <a:pt x="2269" y="1008"/>
                    <a:pt x="2111" y="1418"/>
                  </a:cubicBezTo>
                  <a:lnTo>
                    <a:pt x="1009" y="1418"/>
                  </a:lnTo>
                  <a:cubicBezTo>
                    <a:pt x="410" y="1418"/>
                    <a:pt x="0" y="1890"/>
                    <a:pt x="0" y="2458"/>
                  </a:cubicBezTo>
                  <a:lnTo>
                    <a:pt x="0" y="10806"/>
                  </a:lnTo>
                  <a:cubicBezTo>
                    <a:pt x="0" y="11405"/>
                    <a:pt x="473" y="11814"/>
                    <a:pt x="1009" y="11814"/>
                  </a:cubicBezTo>
                  <a:lnTo>
                    <a:pt x="7971" y="11814"/>
                  </a:lnTo>
                  <a:cubicBezTo>
                    <a:pt x="8570" y="11814"/>
                    <a:pt x="9011" y="11342"/>
                    <a:pt x="9011" y="10806"/>
                  </a:cubicBezTo>
                  <a:lnTo>
                    <a:pt x="9011" y="2458"/>
                  </a:lnTo>
                  <a:cubicBezTo>
                    <a:pt x="9074" y="1859"/>
                    <a:pt x="8601" y="1418"/>
                    <a:pt x="8034" y="1418"/>
                  </a:cubicBezTo>
                  <a:lnTo>
                    <a:pt x="6931" y="1418"/>
                  </a:lnTo>
                  <a:cubicBezTo>
                    <a:pt x="6774" y="1040"/>
                    <a:pt x="6396" y="725"/>
                    <a:pt x="5923" y="725"/>
                  </a:cubicBezTo>
                  <a:lnTo>
                    <a:pt x="5545" y="725"/>
                  </a:lnTo>
                  <a:cubicBezTo>
                    <a:pt x="5514" y="567"/>
                    <a:pt x="5388" y="441"/>
                    <a:pt x="5262" y="315"/>
                  </a:cubicBezTo>
                  <a:cubicBezTo>
                    <a:pt x="5073" y="126"/>
                    <a:pt x="4789" y="0"/>
                    <a:pt x="45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101;p107">
              <a:extLst>
                <a:ext uri="{FF2B5EF4-FFF2-40B4-BE49-F238E27FC236}">
                  <a16:creationId xmlns:a16="http://schemas.microsoft.com/office/drawing/2014/main" id="{8674FFAF-F11A-B07A-8E79-59F5DF1D7072}"/>
                </a:ext>
              </a:extLst>
            </p:cNvPr>
            <p:cNvSpPr/>
            <p:nvPr/>
          </p:nvSpPr>
          <p:spPr>
            <a:xfrm>
              <a:off x="6201225" y="2762575"/>
              <a:ext cx="52775" cy="49650"/>
            </a:xfrm>
            <a:custGeom>
              <a:avLst/>
              <a:gdLst/>
              <a:ahLst/>
              <a:cxnLst/>
              <a:rect l="l" t="t" r="r" b="b"/>
              <a:pathLst>
                <a:path w="2111" h="1986" extrusionOk="0">
                  <a:moveTo>
                    <a:pt x="406" y="1"/>
                  </a:moveTo>
                  <a:cubicBezTo>
                    <a:pt x="315" y="1"/>
                    <a:pt x="221" y="32"/>
                    <a:pt x="158" y="95"/>
                  </a:cubicBezTo>
                  <a:cubicBezTo>
                    <a:pt x="63" y="190"/>
                    <a:pt x="63" y="442"/>
                    <a:pt x="158" y="568"/>
                  </a:cubicBezTo>
                  <a:lnTo>
                    <a:pt x="599" y="977"/>
                  </a:lnTo>
                  <a:lnTo>
                    <a:pt x="158" y="1418"/>
                  </a:lnTo>
                  <a:cubicBezTo>
                    <a:pt x="0" y="1544"/>
                    <a:pt x="0" y="1733"/>
                    <a:pt x="158" y="1891"/>
                  </a:cubicBezTo>
                  <a:cubicBezTo>
                    <a:pt x="221" y="1954"/>
                    <a:pt x="315" y="1985"/>
                    <a:pt x="406" y="1985"/>
                  </a:cubicBezTo>
                  <a:cubicBezTo>
                    <a:pt x="496" y="1985"/>
                    <a:pt x="583" y="1954"/>
                    <a:pt x="630" y="1891"/>
                  </a:cubicBezTo>
                  <a:lnTo>
                    <a:pt x="1071" y="1450"/>
                  </a:lnTo>
                  <a:lnTo>
                    <a:pt x="1512" y="1891"/>
                  </a:lnTo>
                  <a:cubicBezTo>
                    <a:pt x="1575" y="1954"/>
                    <a:pt x="1662" y="1985"/>
                    <a:pt x="1749" y="1985"/>
                  </a:cubicBezTo>
                  <a:cubicBezTo>
                    <a:pt x="1835" y="1985"/>
                    <a:pt x="1922" y="1954"/>
                    <a:pt x="1985" y="1891"/>
                  </a:cubicBezTo>
                  <a:cubicBezTo>
                    <a:pt x="2111" y="1765"/>
                    <a:pt x="2111" y="1544"/>
                    <a:pt x="1985" y="1418"/>
                  </a:cubicBezTo>
                  <a:lnTo>
                    <a:pt x="1544" y="977"/>
                  </a:lnTo>
                  <a:lnTo>
                    <a:pt x="1985" y="568"/>
                  </a:lnTo>
                  <a:cubicBezTo>
                    <a:pt x="2111" y="442"/>
                    <a:pt x="2111" y="190"/>
                    <a:pt x="1985" y="95"/>
                  </a:cubicBezTo>
                  <a:cubicBezTo>
                    <a:pt x="1922" y="32"/>
                    <a:pt x="1835" y="1"/>
                    <a:pt x="1749" y="1"/>
                  </a:cubicBezTo>
                  <a:cubicBezTo>
                    <a:pt x="1662" y="1"/>
                    <a:pt x="1575" y="32"/>
                    <a:pt x="1512" y="95"/>
                  </a:cubicBezTo>
                  <a:lnTo>
                    <a:pt x="1071" y="505"/>
                  </a:lnTo>
                  <a:lnTo>
                    <a:pt x="630" y="95"/>
                  </a:lnTo>
                  <a:cubicBezTo>
                    <a:pt x="583" y="32"/>
                    <a:pt x="496" y="1"/>
                    <a:pt x="40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102;p107">
              <a:extLst>
                <a:ext uri="{FF2B5EF4-FFF2-40B4-BE49-F238E27FC236}">
                  <a16:creationId xmlns:a16="http://schemas.microsoft.com/office/drawing/2014/main" id="{A4C45111-F125-4ABA-A0EE-94AA51A40E00}"/>
                </a:ext>
              </a:extLst>
            </p:cNvPr>
            <p:cNvSpPr/>
            <p:nvPr/>
          </p:nvSpPr>
          <p:spPr>
            <a:xfrm>
              <a:off x="6308325" y="2882300"/>
              <a:ext cx="51225" cy="49650"/>
            </a:xfrm>
            <a:custGeom>
              <a:avLst/>
              <a:gdLst/>
              <a:ahLst/>
              <a:cxnLst/>
              <a:rect l="l" t="t" r="r" b="b"/>
              <a:pathLst>
                <a:path w="2049" h="1986" extrusionOk="0">
                  <a:moveTo>
                    <a:pt x="363" y="0"/>
                  </a:moveTo>
                  <a:cubicBezTo>
                    <a:pt x="276" y="0"/>
                    <a:pt x="190" y="32"/>
                    <a:pt x="127" y="95"/>
                  </a:cubicBezTo>
                  <a:cubicBezTo>
                    <a:pt x="1" y="221"/>
                    <a:pt x="1" y="441"/>
                    <a:pt x="127" y="567"/>
                  </a:cubicBezTo>
                  <a:lnTo>
                    <a:pt x="568" y="1009"/>
                  </a:lnTo>
                  <a:lnTo>
                    <a:pt x="127" y="1450"/>
                  </a:lnTo>
                  <a:cubicBezTo>
                    <a:pt x="1" y="1544"/>
                    <a:pt x="1" y="1796"/>
                    <a:pt x="127" y="1891"/>
                  </a:cubicBezTo>
                  <a:cubicBezTo>
                    <a:pt x="190" y="1954"/>
                    <a:pt x="276" y="1985"/>
                    <a:pt x="363" y="1985"/>
                  </a:cubicBezTo>
                  <a:cubicBezTo>
                    <a:pt x="450" y="1985"/>
                    <a:pt x="536" y="1954"/>
                    <a:pt x="599" y="1891"/>
                  </a:cubicBezTo>
                  <a:lnTo>
                    <a:pt x="1040" y="1481"/>
                  </a:lnTo>
                  <a:lnTo>
                    <a:pt x="1481" y="1891"/>
                  </a:lnTo>
                  <a:cubicBezTo>
                    <a:pt x="1529" y="1954"/>
                    <a:pt x="1615" y="1985"/>
                    <a:pt x="1706" y="1985"/>
                  </a:cubicBezTo>
                  <a:cubicBezTo>
                    <a:pt x="1797" y="1985"/>
                    <a:pt x="1891" y="1954"/>
                    <a:pt x="1954" y="1891"/>
                  </a:cubicBezTo>
                  <a:cubicBezTo>
                    <a:pt x="2049" y="1796"/>
                    <a:pt x="2049" y="1544"/>
                    <a:pt x="1954" y="1450"/>
                  </a:cubicBezTo>
                  <a:lnTo>
                    <a:pt x="1513" y="1009"/>
                  </a:lnTo>
                  <a:lnTo>
                    <a:pt x="1954" y="567"/>
                  </a:lnTo>
                  <a:cubicBezTo>
                    <a:pt x="2049" y="441"/>
                    <a:pt x="2049" y="252"/>
                    <a:pt x="1954" y="95"/>
                  </a:cubicBezTo>
                  <a:cubicBezTo>
                    <a:pt x="1891" y="32"/>
                    <a:pt x="1804" y="0"/>
                    <a:pt x="1718" y="0"/>
                  </a:cubicBezTo>
                  <a:cubicBezTo>
                    <a:pt x="1631" y="0"/>
                    <a:pt x="1544" y="32"/>
                    <a:pt x="1481" y="95"/>
                  </a:cubicBezTo>
                  <a:lnTo>
                    <a:pt x="1040" y="536"/>
                  </a:lnTo>
                  <a:lnTo>
                    <a:pt x="599" y="95"/>
                  </a:lnTo>
                  <a:cubicBezTo>
                    <a:pt x="536" y="32"/>
                    <a:pt x="450" y="0"/>
                    <a:pt x="3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103;p107">
              <a:extLst>
                <a:ext uri="{FF2B5EF4-FFF2-40B4-BE49-F238E27FC236}">
                  <a16:creationId xmlns:a16="http://schemas.microsoft.com/office/drawing/2014/main" id="{48B18B19-B850-5884-F074-1F7D72CDD140}"/>
                </a:ext>
              </a:extLst>
            </p:cNvPr>
            <p:cNvSpPr/>
            <p:nvPr/>
          </p:nvSpPr>
          <p:spPr>
            <a:xfrm>
              <a:off x="6200425" y="2759425"/>
              <a:ext cx="156775" cy="174875"/>
            </a:xfrm>
            <a:custGeom>
              <a:avLst/>
              <a:gdLst/>
              <a:ahLst/>
              <a:cxnLst/>
              <a:rect l="l" t="t" r="r" b="b"/>
              <a:pathLst>
                <a:path w="6271" h="6995" extrusionOk="0">
                  <a:moveTo>
                    <a:pt x="1103" y="5609"/>
                  </a:moveTo>
                  <a:cubicBezTo>
                    <a:pt x="1292" y="5609"/>
                    <a:pt x="1450" y="5766"/>
                    <a:pt x="1450" y="5955"/>
                  </a:cubicBezTo>
                  <a:cubicBezTo>
                    <a:pt x="1450" y="6144"/>
                    <a:pt x="1292" y="6302"/>
                    <a:pt x="1103" y="6302"/>
                  </a:cubicBezTo>
                  <a:cubicBezTo>
                    <a:pt x="914" y="6302"/>
                    <a:pt x="757" y="6144"/>
                    <a:pt x="757" y="5955"/>
                  </a:cubicBezTo>
                  <a:cubicBezTo>
                    <a:pt x="757" y="5766"/>
                    <a:pt x="914" y="5609"/>
                    <a:pt x="1103" y="5609"/>
                  </a:cubicBezTo>
                  <a:close/>
                  <a:moveTo>
                    <a:pt x="5325" y="1"/>
                  </a:moveTo>
                  <a:cubicBezTo>
                    <a:pt x="5230" y="1"/>
                    <a:pt x="5136" y="64"/>
                    <a:pt x="5073" y="127"/>
                  </a:cubicBezTo>
                  <a:lnTo>
                    <a:pt x="4380" y="851"/>
                  </a:lnTo>
                  <a:cubicBezTo>
                    <a:pt x="4254" y="946"/>
                    <a:pt x="4254" y="1198"/>
                    <a:pt x="4380" y="1324"/>
                  </a:cubicBezTo>
                  <a:cubicBezTo>
                    <a:pt x="4443" y="1371"/>
                    <a:pt x="4529" y="1395"/>
                    <a:pt x="4616" y="1395"/>
                  </a:cubicBezTo>
                  <a:cubicBezTo>
                    <a:pt x="4703" y="1395"/>
                    <a:pt x="4789" y="1371"/>
                    <a:pt x="4852" y="1324"/>
                  </a:cubicBezTo>
                  <a:lnTo>
                    <a:pt x="4978" y="1198"/>
                  </a:lnTo>
                  <a:lnTo>
                    <a:pt x="4978" y="2458"/>
                  </a:lnTo>
                  <a:cubicBezTo>
                    <a:pt x="4978" y="2647"/>
                    <a:pt x="4821" y="2805"/>
                    <a:pt x="4600" y="2805"/>
                  </a:cubicBezTo>
                  <a:lnTo>
                    <a:pt x="1765" y="2805"/>
                  </a:lnTo>
                  <a:cubicBezTo>
                    <a:pt x="1513" y="2805"/>
                    <a:pt x="1229" y="2931"/>
                    <a:pt x="1040" y="3120"/>
                  </a:cubicBezTo>
                  <a:cubicBezTo>
                    <a:pt x="820" y="3309"/>
                    <a:pt x="725" y="3592"/>
                    <a:pt x="725" y="3876"/>
                  </a:cubicBezTo>
                  <a:lnTo>
                    <a:pt x="725" y="4978"/>
                  </a:lnTo>
                  <a:cubicBezTo>
                    <a:pt x="316" y="5136"/>
                    <a:pt x="1" y="5482"/>
                    <a:pt x="1" y="5955"/>
                  </a:cubicBezTo>
                  <a:cubicBezTo>
                    <a:pt x="1" y="6554"/>
                    <a:pt x="473" y="6995"/>
                    <a:pt x="1040" y="6995"/>
                  </a:cubicBezTo>
                  <a:cubicBezTo>
                    <a:pt x="1607" y="6995"/>
                    <a:pt x="2048" y="6522"/>
                    <a:pt x="2048" y="5955"/>
                  </a:cubicBezTo>
                  <a:cubicBezTo>
                    <a:pt x="2048" y="5514"/>
                    <a:pt x="1765" y="5136"/>
                    <a:pt x="1355" y="4978"/>
                  </a:cubicBezTo>
                  <a:lnTo>
                    <a:pt x="1355" y="3876"/>
                  </a:lnTo>
                  <a:cubicBezTo>
                    <a:pt x="1355" y="3687"/>
                    <a:pt x="1513" y="3529"/>
                    <a:pt x="1702" y="3529"/>
                  </a:cubicBezTo>
                  <a:lnTo>
                    <a:pt x="4537" y="3529"/>
                  </a:lnTo>
                  <a:cubicBezTo>
                    <a:pt x="5136" y="3529"/>
                    <a:pt x="5545" y="3057"/>
                    <a:pt x="5545" y="2490"/>
                  </a:cubicBezTo>
                  <a:lnTo>
                    <a:pt x="5545" y="1229"/>
                  </a:lnTo>
                  <a:lnTo>
                    <a:pt x="5671" y="1355"/>
                  </a:lnTo>
                  <a:cubicBezTo>
                    <a:pt x="5734" y="1418"/>
                    <a:pt x="5821" y="1450"/>
                    <a:pt x="5908" y="1450"/>
                  </a:cubicBezTo>
                  <a:cubicBezTo>
                    <a:pt x="5994" y="1450"/>
                    <a:pt x="6081" y="1418"/>
                    <a:pt x="6144" y="1355"/>
                  </a:cubicBezTo>
                  <a:cubicBezTo>
                    <a:pt x="6270" y="1229"/>
                    <a:pt x="6270" y="1009"/>
                    <a:pt x="6144" y="883"/>
                  </a:cubicBezTo>
                  <a:lnTo>
                    <a:pt x="5545" y="127"/>
                  </a:lnTo>
                  <a:cubicBezTo>
                    <a:pt x="5482" y="64"/>
                    <a:pt x="5388" y="1"/>
                    <a:pt x="53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104;p107">
              <a:extLst>
                <a:ext uri="{FF2B5EF4-FFF2-40B4-BE49-F238E27FC236}">
                  <a16:creationId xmlns:a16="http://schemas.microsoft.com/office/drawing/2014/main" id="{B69BCE07-471D-5D16-B889-DCDA92963C93}"/>
                </a:ext>
              </a:extLst>
            </p:cNvPr>
            <p:cNvSpPr/>
            <p:nvPr/>
          </p:nvSpPr>
          <p:spPr>
            <a:xfrm>
              <a:off x="6412300" y="2742900"/>
              <a:ext cx="52800" cy="208725"/>
            </a:xfrm>
            <a:custGeom>
              <a:avLst/>
              <a:gdLst/>
              <a:ahLst/>
              <a:cxnLst/>
              <a:rect l="l" t="t" r="r" b="b"/>
              <a:pathLst>
                <a:path w="2112" h="8349" extrusionOk="0">
                  <a:moveTo>
                    <a:pt x="1009" y="662"/>
                  </a:moveTo>
                  <a:cubicBezTo>
                    <a:pt x="1229" y="662"/>
                    <a:pt x="1387" y="819"/>
                    <a:pt x="1387" y="1040"/>
                  </a:cubicBezTo>
                  <a:lnTo>
                    <a:pt x="1387" y="1386"/>
                  </a:lnTo>
                  <a:lnTo>
                    <a:pt x="662" y="1386"/>
                  </a:lnTo>
                  <a:lnTo>
                    <a:pt x="662" y="1040"/>
                  </a:lnTo>
                  <a:cubicBezTo>
                    <a:pt x="662" y="819"/>
                    <a:pt x="820" y="662"/>
                    <a:pt x="1009" y="662"/>
                  </a:cubicBezTo>
                  <a:close/>
                  <a:moveTo>
                    <a:pt x="1387" y="2048"/>
                  </a:moveTo>
                  <a:lnTo>
                    <a:pt x="1387" y="6017"/>
                  </a:lnTo>
                  <a:cubicBezTo>
                    <a:pt x="1261" y="5986"/>
                    <a:pt x="1142" y="5970"/>
                    <a:pt x="1024" y="5970"/>
                  </a:cubicBezTo>
                  <a:cubicBezTo>
                    <a:pt x="906" y="5970"/>
                    <a:pt x="788" y="5986"/>
                    <a:pt x="662" y="6017"/>
                  </a:cubicBezTo>
                  <a:lnTo>
                    <a:pt x="662" y="2048"/>
                  </a:lnTo>
                  <a:close/>
                  <a:moveTo>
                    <a:pt x="1009" y="6711"/>
                  </a:moveTo>
                  <a:cubicBezTo>
                    <a:pt x="1103" y="6711"/>
                    <a:pt x="1166" y="6711"/>
                    <a:pt x="1261" y="6742"/>
                  </a:cubicBezTo>
                  <a:lnTo>
                    <a:pt x="1009" y="7246"/>
                  </a:lnTo>
                  <a:lnTo>
                    <a:pt x="788" y="6742"/>
                  </a:lnTo>
                  <a:cubicBezTo>
                    <a:pt x="851" y="6711"/>
                    <a:pt x="946" y="6711"/>
                    <a:pt x="1009" y="6711"/>
                  </a:cubicBezTo>
                  <a:close/>
                  <a:moveTo>
                    <a:pt x="1009" y="0"/>
                  </a:moveTo>
                  <a:cubicBezTo>
                    <a:pt x="441" y="0"/>
                    <a:pt x="0" y="473"/>
                    <a:pt x="0" y="1040"/>
                  </a:cubicBezTo>
                  <a:lnTo>
                    <a:pt x="0" y="6616"/>
                  </a:lnTo>
                  <a:cubicBezTo>
                    <a:pt x="0" y="6648"/>
                    <a:pt x="0" y="6742"/>
                    <a:pt x="32" y="6774"/>
                  </a:cubicBezTo>
                  <a:lnTo>
                    <a:pt x="757" y="8160"/>
                  </a:lnTo>
                  <a:cubicBezTo>
                    <a:pt x="788" y="8286"/>
                    <a:pt x="946" y="8349"/>
                    <a:pt x="1040" y="8349"/>
                  </a:cubicBezTo>
                  <a:cubicBezTo>
                    <a:pt x="1166" y="8349"/>
                    <a:pt x="1292" y="8286"/>
                    <a:pt x="1355" y="8160"/>
                  </a:cubicBezTo>
                  <a:lnTo>
                    <a:pt x="2080" y="6774"/>
                  </a:lnTo>
                  <a:cubicBezTo>
                    <a:pt x="2111" y="6742"/>
                    <a:pt x="2111" y="6648"/>
                    <a:pt x="2111" y="6616"/>
                  </a:cubicBezTo>
                  <a:lnTo>
                    <a:pt x="2111" y="1040"/>
                  </a:lnTo>
                  <a:cubicBezTo>
                    <a:pt x="2048" y="473"/>
                    <a:pt x="1576" y="0"/>
                    <a:pt x="10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32002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233"/>
        <p:cNvGrpSpPr/>
        <p:nvPr/>
      </p:nvGrpSpPr>
      <p:grpSpPr>
        <a:xfrm>
          <a:off x="0" y="0"/>
          <a:ext cx="0" cy="0"/>
          <a:chOff x="0" y="0"/>
          <a:chExt cx="0" cy="0"/>
        </a:xfrm>
      </p:grpSpPr>
      <p:sp>
        <p:nvSpPr>
          <p:cNvPr id="1234" name="Google Shape;1234;p5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Candara" panose="020E0502030303020204" pitchFamily="34" charset="0"/>
                <a:ea typeface="Verdana" panose="020B0604030504040204" pitchFamily="34" charset="0"/>
              </a:rPr>
              <a:t>Business Challenge</a:t>
            </a:r>
          </a:p>
        </p:txBody>
      </p:sp>
      <p:sp>
        <p:nvSpPr>
          <p:cNvPr id="1235" name="Google Shape;1235;p56"/>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grpSp>
        <p:nvGrpSpPr>
          <p:cNvPr id="1237" name="Google Shape;1237;p56"/>
          <p:cNvGrpSpPr/>
          <p:nvPr/>
        </p:nvGrpSpPr>
        <p:grpSpPr>
          <a:xfrm>
            <a:off x="921306" y="3358952"/>
            <a:ext cx="3247984" cy="982503"/>
            <a:chOff x="892731" y="3511352"/>
            <a:chExt cx="3247984" cy="982503"/>
          </a:xfrm>
        </p:grpSpPr>
        <p:grpSp>
          <p:nvGrpSpPr>
            <p:cNvPr id="1238" name="Google Shape;1238;p56"/>
            <p:cNvGrpSpPr/>
            <p:nvPr/>
          </p:nvGrpSpPr>
          <p:grpSpPr>
            <a:xfrm>
              <a:off x="3501371" y="3511352"/>
              <a:ext cx="639344" cy="800140"/>
              <a:chOff x="1486921" y="3847202"/>
              <a:chExt cx="639344" cy="800140"/>
            </a:xfrm>
          </p:grpSpPr>
          <p:sp>
            <p:nvSpPr>
              <p:cNvPr id="1239" name="Google Shape;1239;p56"/>
              <p:cNvSpPr/>
              <p:nvPr/>
            </p:nvSpPr>
            <p:spPr>
              <a:xfrm>
                <a:off x="1515559" y="4408510"/>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6"/>
              <p:cNvSpPr/>
              <p:nvPr/>
            </p:nvSpPr>
            <p:spPr>
              <a:xfrm>
                <a:off x="1486921" y="4240931"/>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6"/>
              <p:cNvSpPr/>
              <p:nvPr/>
            </p:nvSpPr>
            <p:spPr>
              <a:xfrm>
                <a:off x="1578462" y="4280335"/>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6"/>
              <p:cNvSpPr/>
              <p:nvPr/>
            </p:nvSpPr>
            <p:spPr>
              <a:xfrm>
                <a:off x="1585030" y="4307007"/>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6"/>
              <p:cNvSpPr/>
              <p:nvPr/>
            </p:nvSpPr>
            <p:spPr>
              <a:xfrm>
                <a:off x="1578462" y="4267647"/>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6"/>
              <p:cNvSpPr/>
              <p:nvPr/>
            </p:nvSpPr>
            <p:spPr>
              <a:xfrm>
                <a:off x="1585030" y="4294453"/>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6"/>
              <p:cNvSpPr/>
              <p:nvPr/>
            </p:nvSpPr>
            <p:spPr>
              <a:xfrm>
                <a:off x="1698596" y="4354050"/>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6"/>
              <p:cNvSpPr/>
              <p:nvPr/>
            </p:nvSpPr>
            <p:spPr>
              <a:xfrm>
                <a:off x="1515559" y="4310402"/>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6"/>
              <p:cNvSpPr/>
              <p:nvPr/>
            </p:nvSpPr>
            <p:spPr>
              <a:xfrm>
                <a:off x="1486921" y="4142465"/>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6"/>
              <p:cNvSpPr/>
              <p:nvPr/>
            </p:nvSpPr>
            <p:spPr>
              <a:xfrm>
                <a:off x="1578462" y="4182138"/>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6"/>
              <p:cNvSpPr/>
              <p:nvPr/>
            </p:nvSpPr>
            <p:spPr>
              <a:xfrm>
                <a:off x="1585030" y="4208541"/>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6"/>
              <p:cNvSpPr/>
              <p:nvPr/>
            </p:nvSpPr>
            <p:spPr>
              <a:xfrm>
                <a:off x="1578462" y="4169584"/>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6"/>
              <p:cNvSpPr/>
              <p:nvPr/>
            </p:nvSpPr>
            <p:spPr>
              <a:xfrm>
                <a:off x="1585030" y="4195853"/>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6"/>
              <p:cNvSpPr/>
              <p:nvPr/>
            </p:nvSpPr>
            <p:spPr>
              <a:xfrm>
                <a:off x="1698596" y="4255451"/>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6"/>
              <p:cNvSpPr/>
              <p:nvPr/>
            </p:nvSpPr>
            <p:spPr>
              <a:xfrm>
                <a:off x="1515559" y="4211847"/>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6"/>
              <p:cNvSpPr/>
              <p:nvPr/>
            </p:nvSpPr>
            <p:spPr>
              <a:xfrm>
                <a:off x="1486921" y="4044268"/>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6"/>
              <p:cNvSpPr/>
              <p:nvPr/>
            </p:nvSpPr>
            <p:spPr>
              <a:xfrm>
                <a:off x="1578462" y="4083583"/>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6"/>
              <p:cNvSpPr/>
              <p:nvPr/>
            </p:nvSpPr>
            <p:spPr>
              <a:xfrm>
                <a:off x="1585030" y="4110299"/>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6"/>
              <p:cNvSpPr/>
              <p:nvPr/>
            </p:nvSpPr>
            <p:spPr>
              <a:xfrm>
                <a:off x="1578462" y="4071029"/>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6"/>
              <p:cNvSpPr/>
              <p:nvPr/>
            </p:nvSpPr>
            <p:spPr>
              <a:xfrm>
                <a:off x="1585030" y="4097745"/>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6"/>
              <p:cNvSpPr/>
              <p:nvPr/>
            </p:nvSpPr>
            <p:spPr>
              <a:xfrm>
                <a:off x="1698596" y="4156896"/>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6"/>
              <p:cNvSpPr/>
              <p:nvPr/>
            </p:nvSpPr>
            <p:spPr>
              <a:xfrm>
                <a:off x="1515559" y="4113694"/>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6"/>
              <p:cNvSpPr/>
              <p:nvPr/>
            </p:nvSpPr>
            <p:spPr>
              <a:xfrm>
                <a:off x="1486921" y="3945668"/>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6"/>
              <p:cNvSpPr/>
              <p:nvPr/>
            </p:nvSpPr>
            <p:spPr>
              <a:xfrm>
                <a:off x="1578462" y="3985296"/>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6"/>
              <p:cNvSpPr/>
              <p:nvPr/>
            </p:nvSpPr>
            <p:spPr>
              <a:xfrm>
                <a:off x="1585030" y="4011744"/>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6"/>
              <p:cNvSpPr/>
              <p:nvPr/>
            </p:nvSpPr>
            <p:spPr>
              <a:xfrm>
                <a:off x="1578462" y="3972429"/>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6"/>
              <p:cNvSpPr/>
              <p:nvPr/>
            </p:nvSpPr>
            <p:spPr>
              <a:xfrm>
                <a:off x="1585030" y="3999190"/>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6"/>
              <p:cNvSpPr/>
              <p:nvPr/>
            </p:nvSpPr>
            <p:spPr>
              <a:xfrm>
                <a:off x="1698596" y="4058787"/>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6"/>
              <p:cNvSpPr/>
              <p:nvPr/>
            </p:nvSpPr>
            <p:spPr>
              <a:xfrm>
                <a:off x="1515559" y="4015139"/>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6"/>
              <p:cNvSpPr/>
              <p:nvPr/>
            </p:nvSpPr>
            <p:spPr>
              <a:xfrm>
                <a:off x="1486921" y="3847202"/>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6"/>
              <p:cNvSpPr/>
              <p:nvPr/>
            </p:nvSpPr>
            <p:spPr>
              <a:xfrm>
                <a:off x="1578462" y="3886875"/>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6"/>
              <p:cNvSpPr/>
              <p:nvPr/>
            </p:nvSpPr>
            <p:spPr>
              <a:xfrm>
                <a:off x="1585030" y="3913278"/>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6"/>
              <p:cNvSpPr/>
              <p:nvPr/>
            </p:nvSpPr>
            <p:spPr>
              <a:xfrm>
                <a:off x="1578462" y="3874321"/>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6"/>
              <p:cNvSpPr/>
              <p:nvPr/>
            </p:nvSpPr>
            <p:spPr>
              <a:xfrm>
                <a:off x="1585030" y="3900590"/>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6"/>
              <p:cNvSpPr/>
              <p:nvPr/>
            </p:nvSpPr>
            <p:spPr>
              <a:xfrm>
                <a:off x="1698596" y="3960232"/>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56"/>
            <p:cNvGrpSpPr/>
            <p:nvPr/>
          </p:nvGrpSpPr>
          <p:grpSpPr>
            <a:xfrm>
              <a:off x="1367771" y="3511352"/>
              <a:ext cx="639344" cy="800140"/>
              <a:chOff x="1486921" y="3847202"/>
              <a:chExt cx="639344" cy="800140"/>
            </a:xfrm>
          </p:grpSpPr>
          <p:sp>
            <p:nvSpPr>
              <p:cNvPr id="1275" name="Google Shape;1275;p56"/>
              <p:cNvSpPr/>
              <p:nvPr/>
            </p:nvSpPr>
            <p:spPr>
              <a:xfrm>
                <a:off x="1515559" y="4408510"/>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6"/>
              <p:cNvSpPr/>
              <p:nvPr/>
            </p:nvSpPr>
            <p:spPr>
              <a:xfrm>
                <a:off x="1486921" y="4240931"/>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6"/>
              <p:cNvSpPr/>
              <p:nvPr/>
            </p:nvSpPr>
            <p:spPr>
              <a:xfrm>
                <a:off x="1578462" y="4280335"/>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6"/>
              <p:cNvSpPr/>
              <p:nvPr/>
            </p:nvSpPr>
            <p:spPr>
              <a:xfrm>
                <a:off x="1585030" y="4307007"/>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6"/>
              <p:cNvSpPr/>
              <p:nvPr/>
            </p:nvSpPr>
            <p:spPr>
              <a:xfrm>
                <a:off x="1578462" y="4267647"/>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6"/>
              <p:cNvSpPr/>
              <p:nvPr/>
            </p:nvSpPr>
            <p:spPr>
              <a:xfrm>
                <a:off x="1585030" y="4294453"/>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6"/>
              <p:cNvSpPr/>
              <p:nvPr/>
            </p:nvSpPr>
            <p:spPr>
              <a:xfrm>
                <a:off x="1698596" y="4354050"/>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6"/>
              <p:cNvSpPr/>
              <p:nvPr/>
            </p:nvSpPr>
            <p:spPr>
              <a:xfrm>
                <a:off x="1515559" y="4310402"/>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6"/>
              <p:cNvSpPr/>
              <p:nvPr/>
            </p:nvSpPr>
            <p:spPr>
              <a:xfrm>
                <a:off x="1486921" y="4142465"/>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6"/>
              <p:cNvSpPr/>
              <p:nvPr/>
            </p:nvSpPr>
            <p:spPr>
              <a:xfrm>
                <a:off x="1578462" y="4182138"/>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6"/>
              <p:cNvSpPr/>
              <p:nvPr/>
            </p:nvSpPr>
            <p:spPr>
              <a:xfrm>
                <a:off x="1585030" y="4208541"/>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6"/>
              <p:cNvSpPr/>
              <p:nvPr/>
            </p:nvSpPr>
            <p:spPr>
              <a:xfrm>
                <a:off x="1578462" y="4169584"/>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6"/>
              <p:cNvSpPr/>
              <p:nvPr/>
            </p:nvSpPr>
            <p:spPr>
              <a:xfrm>
                <a:off x="1585030" y="4195853"/>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6"/>
              <p:cNvSpPr/>
              <p:nvPr/>
            </p:nvSpPr>
            <p:spPr>
              <a:xfrm>
                <a:off x="1698596" y="4255451"/>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6"/>
              <p:cNvSpPr/>
              <p:nvPr/>
            </p:nvSpPr>
            <p:spPr>
              <a:xfrm>
                <a:off x="1515559" y="4211847"/>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6"/>
              <p:cNvSpPr/>
              <p:nvPr/>
            </p:nvSpPr>
            <p:spPr>
              <a:xfrm>
                <a:off x="1486921" y="4044268"/>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6"/>
              <p:cNvSpPr/>
              <p:nvPr/>
            </p:nvSpPr>
            <p:spPr>
              <a:xfrm>
                <a:off x="1578462" y="4083583"/>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6"/>
              <p:cNvSpPr/>
              <p:nvPr/>
            </p:nvSpPr>
            <p:spPr>
              <a:xfrm>
                <a:off x="1585030" y="4110299"/>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6"/>
              <p:cNvSpPr/>
              <p:nvPr/>
            </p:nvSpPr>
            <p:spPr>
              <a:xfrm>
                <a:off x="1578462" y="4071029"/>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6"/>
              <p:cNvSpPr/>
              <p:nvPr/>
            </p:nvSpPr>
            <p:spPr>
              <a:xfrm>
                <a:off x="1585030" y="4097745"/>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6"/>
              <p:cNvSpPr/>
              <p:nvPr/>
            </p:nvSpPr>
            <p:spPr>
              <a:xfrm>
                <a:off x="1698596" y="4156896"/>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6"/>
              <p:cNvSpPr/>
              <p:nvPr/>
            </p:nvSpPr>
            <p:spPr>
              <a:xfrm>
                <a:off x="1515559" y="4113694"/>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6"/>
              <p:cNvSpPr/>
              <p:nvPr/>
            </p:nvSpPr>
            <p:spPr>
              <a:xfrm>
                <a:off x="1486921" y="3945668"/>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6"/>
              <p:cNvSpPr/>
              <p:nvPr/>
            </p:nvSpPr>
            <p:spPr>
              <a:xfrm>
                <a:off x="1578462" y="3985296"/>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6"/>
              <p:cNvSpPr/>
              <p:nvPr/>
            </p:nvSpPr>
            <p:spPr>
              <a:xfrm>
                <a:off x="1585030" y="4011744"/>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6"/>
              <p:cNvSpPr/>
              <p:nvPr/>
            </p:nvSpPr>
            <p:spPr>
              <a:xfrm>
                <a:off x="1578462" y="3972429"/>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6"/>
              <p:cNvSpPr/>
              <p:nvPr/>
            </p:nvSpPr>
            <p:spPr>
              <a:xfrm>
                <a:off x="1585030" y="3999190"/>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6"/>
              <p:cNvSpPr/>
              <p:nvPr/>
            </p:nvSpPr>
            <p:spPr>
              <a:xfrm>
                <a:off x="1698596" y="4058787"/>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6"/>
              <p:cNvSpPr/>
              <p:nvPr/>
            </p:nvSpPr>
            <p:spPr>
              <a:xfrm>
                <a:off x="1515559" y="4015139"/>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6"/>
              <p:cNvSpPr/>
              <p:nvPr/>
            </p:nvSpPr>
            <p:spPr>
              <a:xfrm>
                <a:off x="1486921" y="3847202"/>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6"/>
              <p:cNvSpPr/>
              <p:nvPr/>
            </p:nvSpPr>
            <p:spPr>
              <a:xfrm>
                <a:off x="1578462" y="3886875"/>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6"/>
              <p:cNvSpPr/>
              <p:nvPr/>
            </p:nvSpPr>
            <p:spPr>
              <a:xfrm>
                <a:off x="1585030" y="3913278"/>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6"/>
              <p:cNvSpPr/>
              <p:nvPr/>
            </p:nvSpPr>
            <p:spPr>
              <a:xfrm>
                <a:off x="1578462" y="3874321"/>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6"/>
              <p:cNvSpPr/>
              <p:nvPr/>
            </p:nvSpPr>
            <p:spPr>
              <a:xfrm>
                <a:off x="1585030" y="3900590"/>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6"/>
              <p:cNvSpPr/>
              <p:nvPr/>
            </p:nvSpPr>
            <p:spPr>
              <a:xfrm>
                <a:off x="1698596" y="3960232"/>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56"/>
            <p:cNvGrpSpPr/>
            <p:nvPr/>
          </p:nvGrpSpPr>
          <p:grpSpPr>
            <a:xfrm>
              <a:off x="892731" y="3890517"/>
              <a:ext cx="639344" cy="603209"/>
              <a:chOff x="5127806" y="3642167"/>
              <a:chExt cx="639344" cy="603209"/>
            </a:xfrm>
          </p:grpSpPr>
          <p:sp>
            <p:nvSpPr>
              <p:cNvPr id="1311" name="Google Shape;1311;p56"/>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6"/>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6"/>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6"/>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6"/>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6"/>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6"/>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6"/>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6"/>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6"/>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6"/>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6"/>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6"/>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6"/>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6"/>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6"/>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6"/>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6"/>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6"/>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6"/>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6"/>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56"/>
            <p:cNvGrpSpPr/>
            <p:nvPr/>
          </p:nvGrpSpPr>
          <p:grpSpPr>
            <a:xfrm>
              <a:off x="2080721" y="3806577"/>
              <a:ext cx="639344" cy="504922"/>
              <a:chOff x="2206646" y="4177177"/>
              <a:chExt cx="639344" cy="504922"/>
            </a:xfrm>
          </p:grpSpPr>
          <p:sp>
            <p:nvSpPr>
              <p:cNvPr id="1333" name="Google Shape;1333;p56"/>
              <p:cNvSpPr/>
              <p:nvPr/>
            </p:nvSpPr>
            <p:spPr>
              <a:xfrm>
                <a:off x="2235284" y="4443178"/>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6"/>
              <p:cNvSpPr/>
              <p:nvPr/>
            </p:nvSpPr>
            <p:spPr>
              <a:xfrm>
                <a:off x="2206646" y="4275598"/>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6"/>
              <p:cNvSpPr/>
              <p:nvPr/>
            </p:nvSpPr>
            <p:spPr>
              <a:xfrm>
                <a:off x="2298187" y="4315226"/>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6"/>
              <p:cNvSpPr/>
              <p:nvPr/>
            </p:nvSpPr>
            <p:spPr>
              <a:xfrm>
                <a:off x="2304755" y="4341674"/>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6"/>
              <p:cNvSpPr/>
              <p:nvPr/>
            </p:nvSpPr>
            <p:spPr>
              <a:xfrm>
                <a:off x="2298187" y="4302359"/>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6"/>
              <p:cNvSpPr/>
              <p:nvPr/>
            </p:nvSpPr>
            <p:spPr>
              <a:xfrm>
                <a:off x="2304755" y="4329165"/>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6"/>
              <p:cNvSpPr/>
              <p:nvPr/>
            </p:nvSpPr>
            <p:spPr>
              <a:xfrm>
                <a:off x="2418321" y="4388718"/>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6"/>
              <p:cNvSpPr/>
              <p:nvPr/>
            </p:nvSpPr>
            <p:spPr>
              <a:xfrm>
                <a:off x="2235284" y="4345114"/>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6"/>
              <p:cNvSpPr/>
              <p:nvPr/>
            </p:nvSpPr>
            <p:spPr>
              <a:xfrm>
                <a:off x="2206646" y="4177177"/>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6"/>
              <p:cNvSpPr/>
              <p:nvPr/>
            </p:nvSpPr>
            <p:spPr>
              <a:xfrm>
                <a:off x="2298187" y="4216850"/>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6"/>
              <p:cNvSpPr/>
              <p:nvPr/>
            </p:nvSpPr>
            <p:spPr>
              <a:xfrm>
                <a:off x="2304755" y="4243253"/>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6"/>
              <p:cNvSpPr/>
              <p:nvPr/>
            </p:nvSpPr>
            <p:spPr>
              <a:xfrm>
                <a:off x="2298187" y="4204296"/>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6"/>
              <p:cNvSpPr/>
              <p:nvPr/>
            </p:nvSpPr>
            <p:spPr>
              <a:xfrm>
                <a:off x="2304755" y="4230565"/>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6"/>
              <p:cNvSpPr/>
              <p:nvPr/>
            </p:nvSpPr>
            <p:spPr>
              <a:xfrm>
                <a:off x="2418321" y="4290163"/>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56"/>
            <p:cNvGrpSpPr/>
            <p:nvPr/>
          </p:nvGrpSpPr>
          <p:grpSpPr>
            <a:xfrm>
              <a:off x="2490921" y="3693715"/>
              <a:ext cx="639344" cy="800140"/>
              <a:chOff x="1486921" y="3847202"/>
              <a:chExt cx="639344" cy="800140"/>
            </a:xfrm>
          </p:grpSpPr>
          <p:sp>
            <p:nvSpPr>
              <p:cNvPr id="1348" name="Google Shape;1348;p56"/>
              <p:cNvSpPr/>
              <p:nvPr/>
            </p:nvSpPr>
            <p:spPr>
              <a:xfrm>
                <a:off x="1515559" y="4408510"/>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6"/>
              <p:cNvSpPr/>
              <p:nvPr/>
            </p:nvSpPr>
            <p:spPr>
              <a:xfrm>
                <a:off x="1486921" y="4240931"/>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6"/>
              <p:cNvSpPr/>
              <p:nvPr/>
            </p:nvSpPr>
            <p:spPr>
              <a:xfrm>
                <a:off x="1578462" y="4280335"/>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6"/>
              <p:cNvSpPr/>
              <p:nvPr/>
            </p:nvSpPr>
            <p:spPr>
              <a:xfrm>
                <a:off x="1585030" y="4307007"/>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6"/>
              <p:cNvSpPr/>
              <p:nvPr/>
            </p:nvSpPr>
            <p:spPr>
              <a:xfrm>
                <a:off x="1578462" y="4267647"/>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6"/>
              <p:cNvSpPr/>
              <p:nvPr/>
            </p:nvSpPr>
            <p:spPr>
              <a:xfrm>
                <a:off x="1585030" y="4294453"/>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6"/>
              <p:cNvSpPr/>
              <p:nvPr/>
            </p:nvSpPr>
            <p:spPr>
              <a:xfrm>
                <a:off x="1698596" y="4354050"/>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6"/>
              <p:cNvSpPr/>
              <p:nvPr/>
            </p:nvSpPr>
            <p:spPr>
              <a:xfrm>
                <a:off x="1515559" y="4310402"/>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6"/>
              <p:cNvSpPr/>
              <p:nvPr/>
            </p:nvSpPr>
            <p:spPr>
              <a:xfrm>
                <a:off x="1486921" y="4142465"/>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6"/>
              <p:cNvSpPr/>
              <p:nvPr/>
            </p:nvSpPr>
            <p:spPr>
              <a:xfrm>
                <a:off x="1578462" y="4182138"/>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6"/>
              <p:cNvSpPr/>
              <p:nvPr/>
            </p:nvSpPr>
            <p:spPr>
              <a:xfrm>
                <a:off x="1585030" y="4208541"/>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6"/>
              <p:cNvSpPr/>
              <p:nvPr/>
            </p:nvSpPr>
            <p:spPr>
              <a:xfrm>
                <a:off x="1578462" y="4169584"/>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6"/>
              <p:cNvSpPr/>
              <p:nvPr/>
            </p:nvSpPr>
            <p:spPr>
              <a:xfrm>
                <a:off x="1585030" y="4195853"/>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6"/>
              <p:cNvSpPr/>
              <p:nvPr/>
            </p:nvSpPr>
            <p:spPr>
              <a:xfrm>
                <a:off x="1698596" y="4255451"/>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6"/>
              <p:cNvSpPr/>
              <p:nvPr/>
            </p:nvSpPr>
            <p:spPr>
              <a:xfrm>
                <a:off x="1515559" y="4211847"/>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6"/>
              <p:cNvSpPr/>
              <p:nvPr/>
            </p:nvSpPr>
            <p:spPr>
              <a:xfrm>
                <a:off x="1486921" y="4044268"/>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6"/>
              <p:cNvSpPr/>
              <p:nvPr/>
            </p:nvSpPr>
            <p:spPr>
              <a:xfrm>
                <a:off x="1578462" y="4083583"/>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6"/>
              <p:cNvSpPr/>
              <p:nvPr/>
            </p:nvSpPr>
            <p:spPr>
              <a:xfrm>
                <a:off x="1585030" y="4110299"/>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6"/>
              <p:cNvSpPr/>
              <p:nvPr/>
            </p:nvSpPr>
            <p:spPr>
              <a:xfrm>
                <a:off x="1578462" y="4071029"/>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6"/>
              <p:cNvSpPr/>
              <p:nvPr/>
            </p:nvSpPr>
            <p:spPr>
              <a:xfrm>
                <a:off x="1585030" y="4097745"/>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6"/>
              <p:cNvSpPr/>
              <p:nvPr/>
            </p:nvSpPr>
            <p:spPr>
              <a:xfrm>
                <a:off x="1698596" y="4156896"/>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6"/>
              <p:cNvSpPr/>
              <p:nvPr/>
            </p:nvSpPr>
            <p:spPr>
              <a:xfrm>
                <a:off x="1515559" y="4113694"/>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6"/>
              <p:cNvSpPr/>
              <p:nvPr/>
            </p:nvSpPr>
            <p:spPr>
              <a:xfrm>
                <a:off x="1486921" y="3945668"/>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6"/>
              <p:cNvSpPr/>
              <p:nvPr/>
            </p:nvSpPr>
            <p:spPr>
              <a:xfrm>
                <a:off x="1578462" y="3985296"/>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6"/>
              <p:cNvSpPr/>
              <p:nvPr/>
            </p:nvSpPr>
            <p:spPr>
              <a:xfrm>
                <a:off x="1585030" y="4011744"/>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6"/>
              <p:cNvSpPr/>
              <p:nvPr/>
            </p:nvSpPr>
            <p:spPr>
              <a:xfrm>
                <a:off x="1578462" y="3972429"/>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6"/>
              <p:cNvSpPr/>
              <p:nvPr/>
            </p:nvSpPr>
            <p:spPr>
              <a:xfrm>
                <a:off x="1585030" y="3999190"/>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6"/>
              <p:cNvSpPr/>
              <p:nvPr/>
            </p:nvSpPr>
            <p:spPr>
              <a:xfrm>
                <a:off x="1698596" y="4058787"/>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6"/>
              <p:cNvSpPr/>
              <p:nvPr/>
            </p:nvSpPr>
            <p:spPr>
              <a:xfrm>
                <a:off x="1515559" y="4015139"/>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6"/>
              <p:cNvSpPr/>
              <p:nvPr/>
            </p:nvSpPr>
            <p:spPr>
              <a:xfrm>
                <a:off x="1486921" y="3847202"/>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6"/>
              <p:cNvSpPr/>
              <p:nvPr/>
            </p:nvSpPr>
            <p:spPr>
              <a:xfrm>
                <a:off x="1578462" y="3886875"/>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6"/>
              <p:cNvSpPr/>
              <p:nvPr/>
            </p:nvSpPr>
            <p:spPr>
              <a:xfrm>
                <a:off x="1585030" y="3913278"/>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6"/>
              <p:cNvSpPr/>
              <p:nvPr/>
            </p:nvSpPr>
            <p:spPr>
              <a:xfrm>
                <a:off x="1578462" y="3874321"/>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6"/>
              <p:cNvSpPr/>
              <p:nvPr/>
            </p:nvSpPr>
            <p:spPr>
              <a:xfrm>
                <a:off x="1585030" y="3900590"/>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6"/>
              <p:cNvSpPr/>
              <p:nvPr/>
            </p:nvSpPr>
            <p:spPr>
              <a:xfrm>
                <a:off x="1698596" y="3960232"/>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56"/>
            <p:cNvGrpSpPr/>
            <p:nvPr/>
          </p:nvGrpSpPr>
          <p:grpSpPr>
            <a:xfrm>
              <a:off x="3130281" y="3890517"/>
              <a:ext cx="639344" cy="603209"/>
              <a:chOff x="5127806" y="3642167"/>
              <a:chExt cx="639344" cy="603209"/>
            </a:xfrm>
          </p:grpSpPr>
          <p:sp>
            <p:nvSpPr>
              <p:cNvPr id="1384" name="Google Shape;1384;p56"/>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6"/>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6"/>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6"/>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6"/>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6"/>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6"/>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6"/>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6"/>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6"/>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6"/>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6"/>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6"/>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6"/>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6"/>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6"/>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6"/>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6"/>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6"/>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6"/>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6"/>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9" name="Google Shape;1619;p63"/>
          <p:cNvSpPr txBox="1">
            <a:spLocks noGrp="1"/>
          </p:cNvSpPr>
          <p:nvPr>
            <p:ph type="title"/>
          </p:nvPr>
        </p:nvSpPr>
        <p:spPr>
          <a:xfrm>
            <a:off x="914400" y="445025"/>
            <a:ext cx="2110154"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rgbClr val="E9B500"/>
                </a:solidFill>
                <a:latin typeface="Candara" panose="020E0502030303020204" pitchFamily="34" charset="0"/>
              </a:rPr>
              <a:t>THE END</a:t>
            </a:r>
          </a:p>
        </p:txBody>
      </p:sp>
      <p:grpSp>
        <p:nvGrpSpPr>
          <p:cNvPr id="1602" name="Google Shape;13135;p107">
            <a:extLst>
              <a:ext uri="{FF2B5EF4-FFF2-40B4-BE49-F238E27FC236}">
                <a16:creationId xmlns:a16="http://schemas.microsoft.com/office/drawing/2014/main" id="{7D8EC3D8-8335-27A2-66AD-335869C7422B}"/>
              </a:ext>
            </a:extLst>
          </p:cNvPr>
          <p:cNvGrpSpPr/>
          <p:nvPr/>
        </p:nvGrpSpPr>
        <p:grpSpPr>
          <a:xfrm>
            <a:off x="3295746" y="1241797"/>
            <a:ext cx="2552508" cy="2371610"/>
            <a:chOff x="6524150" y="1938725"/>
            <a:chExt cx="297725" cy="276625"/>
          </a:xfrm>
          <a:solidFill>
            <a:srgbClr val="862F3B"/>
          </a:solidFill>
        </p:grpSpPr>
        <p:sp>
          <p:nvSpPr>
            <p:cNvPr id="1603" name="Google Shape;13136;p107">
              <a:extLst>
                <a:ext uri="{FF2B5EF4-FFF2-40B4-BE49-F238E27FC236}">
                  <a16:creationId xmlns:a16="http://schemas.microsoft.com/office/drawing/2014/main" id="{1DB91919-65E8-8B4D-9DB1-E1FC97796787}"/>
                </a:ext>
              </a:extLst>
            </p:cNvPr>
            <p:cNvSpPr/>
            <p:nvPr/>
          </p:nvSpPr>
          <p:spPr>
            <a:xfrm>
              <a:off x="6524150" y="2025375"/>
              <a:ext cx="297725" cy="189975"/>
            </a:xfrm>
            <a:custGeom>
              <a:avLst/>
              <a:gdLst/>
              <a:ahLst/>
              <a:cxnLst/>
              <a:rect l="l" t="t" r="r" b="b"/>
              <a:pathLst>
                <a:path w="11909" h="7599" extrusionOk="0">
                  <a:moveTo>
                    <a:pt x="9767" y="2079"/>
                  </a:moveTo>
                  <a:lnTo>
                    <a:pt x="9767" y="5198"/>
                  </a:lnTo>
                  <a:cubicBezTo>
                    <a:pt x="9735" y="5041"/>
                    <a:pt x="9672" y="4915"/>
                    <a:pt x="9546" y="4789"/>
                  </a:cubicBezTo>
                  <a:lnTo>
                    <a:pt x="7813" y="3056"/>
                  </a:lnTo>
                  <a:cubicBezTo>
                    <a:pt x="7624" y="2867"/>
                    <a:pt x="7341" y="2741"/>
                    <a:pt x="7057" y="2741"/>
                  </a:cubicBezTo>
                  <a:lnTo>
                    <a:pt x="6018" y="2741"/>
                  </a:lnTo>
                  <a:cubicBezTo>
                    <a:pt x="5923" y="2741"/>
                    <a:pt x="5797" y="2836"/>
                    <a:pt x="5734" y="2930"/>
                  </a:cubicBezTo>
                  <a:lnTo>
                    <a:pt x="5482" y="3403"/>
                  </a:lnTo>
                  <a:cubicBezTo>
                    <a:pt x="5293" y="3812"/>
                    <a:pt x="4883" y="4001"/>
                    <a:pt x="4505" y="4001"/>
                  </a:cubicBezTo>
                  <a:lnTo>
                    <a:pt x="5356" y="2269"/>
                  </a:lnTo>
                  <a:cubicBezTo>
                    <a:pt x="5419" y="2143"/>
                    <a:pt x="5576" y="2079"/>
                    <a:pt x="5671" y="2079"/>
                  </a:cubicBezTo>
                  <a:close/>
                  <a:moveTo>
                    <a:pt x="1418" y="2079"/>
                  </a:moveTo>
                  <a:lnTo>
                    <a:pt x="1418" y="5545"/>
                  </a:lnTo>
                  <a:lnTo>
                    <a:pt x="725" y="5545"/>
                  </a:lnTo>
                  <a:lnTo>
                    <a:pt x="725" y="2079"/>
                  </a:lnTo>
                  <a:close/>
                  <a:moveTo>
                    <a:pt x="11153" y="2079"/>
                  </a:moveTo>
                  <a:lnTo>
                    <a:pt x="11153" y="5545"/>
                  </a:lnTo>
                  <a:lnTo>
                    <a:pt x="10460" y="5545"/>
                  </a:lnTo>
                  <a:lnTo>
                    <a:pt x="10460" y="2079"/>
                  </a:lnTo>
                  <a:close/>
                  <a:moveTo>
                    <a:pt x="6931" y="630"/>
                  </a:moveTo>
                  <a:cubicBezTo>
                    <a:pt x="6774" y="1008"/>
                    <a:pt x="6427" y="1323"/>
                    <a:pt x="5955" y="1323"/>
                  </a:cubicBezTo>
                  <a:lnTo>
                    <a:pt x="5671" y="1323"/>
                  </a:lnTo>
                  <a:cubicBezTo>
                    <a:pt x="5293" y="1323"/>
                    <a:pt x="4946" y="1575"/>
                    <a:pt x="4726" y="1922"/>
                  </a:cubicBezTo>
                  <a:lnTo>
                    <a:pt x="3655" y="4064"/>
                  </a:lnTo>
                  <a:cubicBezTo>
                    <a:pt x="3623" y="4127"/>
                    <a:pt x="3623" y="4253"/>
                    <a:pt x="3655" y="4316"/>
                  </a:cubicBezTo>
                  <a:cubicBezTo>
                    <a:pt x="3718" y="4411"/>
                    <a:pt x="3781" y="4474"/>
                    <a:pt x="3875" y="4537"/>
                  </a:cubicBezTo>
                  <a:cubicBezTo>
                    <a:pt x="4088" y="4627"/>
                    <a:pt x="4310" y="4670"/>
                    <a:pt x="4532" y="4670"/>
                  </a:cubicBezTo>
                  <a:cubicBezTo>
                    <a:pt x="5165" y="4670"/>
                    <a:pt x="5785" y="4316"/>
                    <a:pt x="6112" y="3686"/>
                  </a:cubicBezTo>
                  <a:lnTo>
                    <a:pt x="6238" y="3434"/>
                  </a:lnTo>
                  <a:lnTo>
                    <a:pt x="7026" y="3434"/>
                  </a:lnTo>
                  <a:cubicBezTo>
                    <a:pt x="7089" y="3434"/>
                    <a:pt x="7215" y="3466"/>
                    <a:pt x="7246" y="3529"/>
                  </a:cubicBezTo>
                  <a:lnTo>
                    <a:pt x="8979" y="5261"/>
                  </a:lnTo>
                  <a:cubicBezTo>
                    <a:pt x="9137" y="5419"/>
                    <a:pt x="9137" y="5545"/>
                    <a:pt x="9105" y="5640"/>
                  </a:cubicBezTo>
                  <a:cubicBezTo>
                    <a:pt x="9105" y="5671"/>
                    <a:pt x="9042" y="5829"/>
                    <a:pt x="8885" y="5860"/>
                  </a:cubicBezTo>
                  <a:lnTo>
                    <a:pt x="5576" y="6805"/>
                  </a:lnTo>
                  <a:cubicBezTo>
                    <a:pt x="5543" y="6814"/>
                    <a:pt x="5507" y="6818"/>
                    <a:pt x="5470" y="6818"/>
                  </a:cubicBezTo>
                  <a:cubicBezTo>
                    <a:pt x="5371" y="6818"/>
                    <a:pt x="5268" y="6788"/>
                    <a:pt x="5198" y="6742"/>
                  </a:cubicBezTo>
                  <a:lnTo>
                    <a:pt x="4096" y="5640"/>
                  </a:lnTo>
                  <a:cubicBezTo>
                    <a:pt x="4033" y="5545"/>
                    <a:pt x="3938" y="5514"/>
                    <a:pt x="3875" y="5514"/>
                  </a:cubicBezTo>
                  <a:lnTo>
                    <a:pt x="2111" y="5514"/>
                  </a:lnTo>
                  <a:lnTo>
                    <a:pt x="2111" y="2048"/>
                  </a:lnTo>
                  <a:lnTo>
                    <a:pt x="2741" y="2048"/>
                  </a:lnTo>
                  <a:cubicBezTo>
                    <a:pt x="3119" y="2048"/>
                    <a:pt x="3466" y="1796"/>
                    <a:pt x="3686" y="1449"/>
                  </a:cubicBezTo>
                  <a:lnTo>
                    <a:pt x="4001" y="819"/>
                  </a:lnTo>
                  <a:cubicBezTo>
                    <a:pt x="4064" y="693"/>
                    <a:pt x="4190" y="630"/>
                    <a:pt x="4316" y="630"/>
                  </a:cubicBezTo>
                  <a:close/>
                  <a:moveTo>
                    <a:pt x="4316" y="0"/>
                  </a:moveTo>
                  <a:cubicBezTo>
                    <a:pt x="3907" y="0"/>
                    <a:pt x="3560" y="221"/>
                    <a:pt x="3371" y="599"/>
                  </a:cubicBezTo>
                  <a:lnTo>
                    <a:pt x="3056" y="1229"/>
                  </a:lnTo>
                  <a:cubicBezTo>
                    <a:pt x="2962" y="1323"/>
                    <a:pt x="2836" y="1418"/>
                    <a:pt x="2741" y="1418"/>
                  </a:cubicBezTo>
                  <a:lnTo>
                    <a:pt x="378" y="1418"/>
                  </a:lnTo>
                  <a:cubicBezTo>
                    <a:pt x="158" y="1418"/>
                    <a:pt x="0" y="1575"/>
                    <a:pt x="0" y="1764"/>
                  </a:cubicBezTo>
                  <a:lnTo>
                    <a:pt x="0" y="5955"/>
                  </a:lnTo>
                  <a:cubicBezTo>
                    <a:pt x="0" y="6144"/>
                    <a:pt x="158" y="6301"/>
                    <a:pt x="378" y="6301"/>
                  </a:cubicBezTo>
                  <a:lnTo>
                    <a:pt x="3718" y="6301"/>
                  </a:lnTo>
                  <a:lnTo>
                    <a:pt x="4694" y="7278"/>
                  </a:lnTo>
                  <a:cubicBezTo>
                    <a:pt x="4894" y="7477"/>
                    <a:pt x="5139" y="7598"/>
                    <a:pt x="5410" y="7598"/>
                  </a:cubicBezTo>
                  <a:cubicBezTo>
                    <a:pt x="5525" y="7598"/>
                    <a:pt x="5644" y="7577"/>
                    <a:pt x="5766" y="7530"/>
                  </a:cubicBezTo>
                  <a:lnTo>
                    <a:pt x="9074" y="6553"/>
                  </a:lnTo>
                  <a:cubicBezTo>
                    <a:pt x="9263" y="6522"/>
                    <a:pt x="9420" y="6396"/>
                    <a:pt x="9578" y="6238"/>
                  </a:cubicBezTo>
                  <a:lnTo>
                    <a:pt x="11562" y="6238"/>
                  </a:lnTo>
                  <a:cubicBezTo>
                    <a:pt x="11751" y="6238"/>
                    <a:pt x="11909" y="6081"/>
                    <a:pt x="11909" y="5892"/>
                  </a:cubicBezTo>
                  <a:lnTo>
                    <a:pt x="11909" y="1733"/>
                  </a:lnTo>
                  <a:cubicBezTo>
                    <a:pt x="11877" y="1544"/>
                    <a:pt x="11720" y="1386"/>
                    <a:pt x="11499" y="1386"/>
                  </a:cubicBezTo>
                  <a:lnTo>
                    <a:pt x="7341" y="1386"/>
                  </a:lnTo>
                  <a:cubicBezTo>
                    <a:pt x="7561" y="1103"/>
                    <a:pt x="7687" y="693"/>
                    <a:pt x="7687" y="347"/>
                  </a:cubicBezTo>
                  <a:cubicBezTo>
                    <a:pt x="7687"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3137;p107">
              <a:extLst>
                <a:ext uri="{FF2B5EF4-FFF2-40B4-BE49-F238E27FC236}">
                  <a16:creationId xmlns:a16="http://schemas.microsoft.com/office/drawing/2014/main" id="{5AA92A25-ABCB-336F-6897-6F0F78F512FF}"/>
                </a:ext>
              </a:extLst>
            </p:cNvPr>
            <p:cNvSpPr/>
            <p:nvPr/>
          </p:nvSpPr>
          <p:spPr>
            <a:xfrm>
              <a:off x="6664325" y="1938725"/>
              <a:ext cx="17375" cy="43350"/>
            </a:xfrm>
            <a:custGeom>
              <a:avLst/>
              <a:gdLst/>
              <a:ahLst/>
              <a:cxnLst/>
              <a:rect l="l" t="t" r="r" b="b"/>
              <a:pathLst>
                <a:path w="695" h="1734" extrusionOk="0">
                  <a:moveTo>
                    <a:pt x="348" y="1"/>
                  </a:moveTo>
                  <a:cubicBezTo>
                    <a:pt x="159" y="1"/>
                    <a:pt x="1" y="158"/>
                    <a:pt x="1" y="347"/>
                  </a:cubicBezTo>
                  <a:lnTo>
                    <a:pt x="1" y="1355"/>
                  </a:lnTo>
                  <a:cubicBezTo>
                    <a:pt x="1" y="1576"/>
                    <a:pt x="159" y="1733"/>
                    <a:pt x="348" y="1733"/>
                  </a:cubicBezTo>
                  <a:cubicBezTo>
                    <a:pt x="537" y="1733"/>
                    <a:pt x="694" y="1576"/>
                    <a:pt x="694" y="1355"/>
                  </a:cubicBezTo>
                  <a:lnTo>
                    <a:pt x="694" y="347"/>
                  </a:lnTo>
                  <a:cubicBezTo>
                    <a:pt x="694" y="158"/>
                    <a:pt x="537" y="1"/>
                    <a:pt x="3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3138;p107">
              <a:extLst>
                <a:ext uri="{FF2B5EF4-FFF2-40B4-BE49-F238E27FC236}">
                  <a16:creationId xmlns:a16="http://schemas.microsoft.com/office/drawing/2014/main" id="{77EE15C8-284A-1E4C-8BD3-AF2CBCB67061}"/>
                </a:ext>
              </a:extLst>
            </p:cNvPr>
            <p:cNvSpPr/>
            <p:nvPr/>
          </p:nvSpPr>
          <p:spPr>
            <a:xfrm>
              <a:off x="6594250" y="1972800"/>
              <a:ext cx="35450" cy="35275"/>
            </a:xfrm>
            <a:custGeom>
              <a:avLst/>
              <a:gdLst/>
              <a:ahLst/>
              <a:cxnLst/>
              <a:rect l="l" t="t" r="r" b="b"/>
              <a:pathLst>
                <a:path w="1418" h="1411" extrusionOk="0">
                  <a:moveTo>
                    <a:pt x="374" y="0"/>
                  </a:moveTo>
                  <a:cubicBezTo>
                    <a:pt x="291" y="0"/>
                    <a:pt x="205" y="40"/>
                    <a:pt x="126" y="118"/>
                  </a:cubicBezTo>
                  <a:cubicBezTo>
                    <a:pt x="0" y="244"/>
                    <a:pt x="0" y="496"/>
                    <a:pt x="126" y="591"/>
                  </a:cubicBezTo>
                  <a:lnTo>
                    <a:pt x="819" y="1316"/>
                  </a:lnTo>
                  <a:cubicBezTo>
                    <a:pt x="882" y="1379"/>
                    <a:pt x="969" y="1410"/>
                    <a:pt x="1055" y="1410"/>
                  </a:cubicBezTo>
                  <a:cubicBezTo>
                    <a:pt x="1142" y="1410"/>
                    <a:pt x="1229" y="1379"/>
                    <a:pt x="1292" y="1316"/>
                  </a:cubicBezTo>
                  <a:cubicBezTo>
                    <a:pt x="1418" y="1190"/>
                    <a:pt x="1418" y="969"/>
                    <a:pt x="1292" y="843"/>
                  </a:cubicBezTo>
                  <a:lnTo>
                    <a:pt x="599" y="118"/>
                  </a:lnTo>
                  <a:cubicBezTo>
                    <a:pt x="536" y="40"/>
                    <a:pt x="457" y="0"/>
                    <a:pt x="3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3139;p107">
              <a:extLst>
                <a:ext uri="{FF2B5EF4-FFF2-40B4-BE49-F238E27FC236}">
                  <a16:creationId xmlns:a16="http://schemas.microsoft.com/office/drawing/2014/main" id="{993C7FE9-B264-7801-7221-45F4231C4B1F}"/>
                </a:ext>
              </a:extLst>
            </p:cNvPr>
            <p:cNvSpPr/>
            <p:nvPr/>
          </p:nvSpPr>
          <p:spPr>
            <a:xfrm>
              <a:off x="6715525" y="1972800"/>
              <a:ext cx="35475" cy="35275"/>
            </a:xfrm>
            <a:custGeom>
              <a:avLst/>
              <a:gdLst/>
              <a:ahLst/>
              <a:cxnLst/>
              <a:rect l="l" t="t" r="r" b="b"/>
              <a:pathLst>
                <a:path w="1419" h="1411" extrusionOk="0">
                  <a:moveTo>
                    <a:pt x="1056" y="0"/>
                  </a:moveTo>
                  <a:cubicBezTo>
                    <a:pt x="970" y="0"/>
                    <a:pt x="883" y="40"/>
                    <a:pt x="820" y="118"/>
                  </a:cubicBezTo>
                  <a:lnTo>
                    <a:pt x="127" y="843"/>
                  </a:lnTo>
                  <a:cubicBezTo>
                    <a:pt x="1" y="969"/>
                    <a:pt x="1" y="1190"/>
                    <a:pt x="127" y="1316"/>
                  </a:cubicBezTo>
                  <a:cubicBezTo>
                    <a:pt x="174" y="1379"/>
                    <a:pt x="261" y="1410"/>
                    <a:pt x="351" y="1410"/>
                  </a:cubicBezTo>
                  <a:cubicBezTo>
                    <a:pt x="442" y="1410"/>
                    <a:pt x="536" y="1379"/>
                    <a:pt x="599" y="1316"/>
                  </a:cubicBezTo>
                  <a:lnTo>
                    <a:pt x="1293" y="591"/>
                  </a:lnTo>
                  <a:cubicBezTo>
                    <a:pt x="1419" y="496"/>
                    <a:pt x="1419" y="244"/>
                    <a:pt x="1293" y="118"/>
                  </a:cubicBezTo>
                  <a:cubicBezTo>
                    <a:pt x="1230" y="40"/>
                    <a:pt x="1143" y="0"/>
                    <a:pt x="10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6700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5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dirty="0">
                <a:latin typeface="Candara" panose="020E0502030303020204" pitchFamily="34" charset="0"/>
              </a:rPr>
              <a:t>Table of contents</a:t>
            </a:r>
            <a:endParaRPr sz="3600" dirty="0">
              <a:latin typeface="Candara" panose="020E0502030303020204" pitchFamily="34" charset="0"/>
            </a:endParaRPr>
          </a:p>
        </p:txBody>
      </p:sp>
      <p:sp>
        <p:nvSpPr>
          <p:cNvPr id="1119" name="Google Shape;1119;p55"/>
          <p:cNvSpPr txBox="1">
            <a:spLocks noGrp="1"/>
          </p:cNvSpPr>
          <p:nvPr>
            <p:ph type="title" idx="2"/>
          </p:nvPr>
        </p:nvSpPr>
        <p:spPr>
          <a:xfrm>
            <a:off x="719999" y="1751649"/>
            <a:ext cx="2808291"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Candara" panose="020E0502030303020204" pitchFamily="34" charset="0"/>
              </a:rPr>
              <a:t>Business Challenge</a:t>
            </a:r>
            <a:endParaRPr sz="2400" dirty="0">
              <a:latin typeface="Candara" panose="020E0502030303020204" pitchFamily="34" charset="0"/>
            </a:endParaRPr>
          </a:p>
        </p:txBody>
      </p:sp>
      <p:sp>
        <p:nvSpPr>
          <p:cNvPr id="1120" name="Google Shape;1120;p55"/>
          <p:cNvSpPr txBox="1">
            <a:spLocks noGrp="1"/>
          </p:cNvSpPr>
          <p:nvPr>
            <p:ph type="title" idx="3"/>
          </p:nvPr>
        </p:nvSpPr>
        <p:spPr>
          <a:xfrm>
            <a:off x="720000" y="151428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t>01.</a:t>
            </a:r>
            <a:endParaRPr sz="3600"/>
          </a:p>
        </p:txBody>
      </p:sp>
      <p:sp>
        <p:nvSpPr>
          <p:cNvPr id="1122" name="Google Shape;1122;p55"/>
          <p:cNvSpPr txBox="1">
            <a:spLocks noGrp="1"/>
          </p:cNvSpPr>
          <p:nvPr>
            <p:ph type="title" idx="4"/>
          </p:nvPr>
        </p:nvSpPr>
        <p:spPr>
          <a:xfrm>
            <a:off x="3680884" y="1751649"/>
            <a:ext cx="2210702"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tx1">
                    <a:lumMod val="75000"/>
                    <a:lumOff val="25000"/>
                  </a:schemeClr>
                </a:solidFill>
                <a:latin typeface="Candara" panose="020E0502030303020204" pitchFamily="34" charset="0"/>
              </a:rPr>
              <a:t>Analysis Scope</a:t>
            </a:r>
            <a:endParaRPr sz="2400" dirty="0">
              <a:solidFill>
                <a:schemeClr val="tx1">
                  <a:lumMod val="75000"/>
                  <a:lumOff val="25000"/>
                </a:schemeClr>
              </a:solidFill>
              <a:latin typeface="Candara" panose="020E0502030303020204" pitchFamily="34" charset="0"/>
            </a:endParaRPr>
          </a:p>
        </p:txBody>
      </p:sp>
      <p:sp>
        <p:nvSpPr>
          <p:cNvPr id="1123" name="Google Shape;1123;p55"/>
          <p:cNvSpPr txBox="1">
            <a:spLocks noGrp="1"/>
          </p:cNvSpPr>
          <p:nvPr>
            <p:ph type="title" idx="5"/>
          </p:nvPr>
        </p:nvSpPr>
        <p:spPr>
          <a:xfrm>
            <a:off x="3680884" y="151428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solidFill>
                  <a:schemeClr val="tx1">
                    <a:lumMod val="75000"/>
                    <a:lumOff val="25000"/>
                  </a:schemeClr>
                </a:solidFill>
              </a:rPr>
              <a:t>02.</a:t>
            </a:r>
            <a:endParaRPr sz="3600">
              <a:solidFill>
                <a:schemeClr val="tx1">
                  <a:lumMod val="75000"/>
                  <a:lumOff val="25000"/>
                </a:schemeClr>
              </a:solidFill>
            </a:endParaRPr>
          </a:p>
        </p:txBody>
      </p:sp>
      <p:sp>
        <p:nvSpPr>
          <p:cNvPr id="1125" name="Google Shape;1125;p55"/>
          <p:cNvSpPr txBox="1">
            <a:spLocks noGrp="1"/>
          </p:cNvSpPr>
          <p:nvPr>
            <p:ph type="title" idx="7"/>
          </p:nvPr>
        </p:nvSpPr>
        <p:spPr>
          <a:xfrm>
            <a:off x="6004475" y="1751668"/>
            <a:ext cx="3252357" cy="716700"/>
          </a:xfrm>
          <a:prstGeom prst="rect">
            <a:avLst/>
          </a:prstGeom>
        </p:spPr>
        <p:txBody>
          <a:bodyPr spcFirstLastPara="1" wrap="square" lIns="91425" tIns="91425" rIns="91425" bIns="91425" anchor="ctr" anchorCtr="0">
            <a:noAutofit/>
          </a:bodyPr>
          <a:lstStyle/>
          <a:p>
            <a:pPr lvl="0"/>
            <a:r>
              <a:rPr lang="en-US" sz="2400" dirty="0">
                <a:solidFill>
                  <a:srgbClr val="0070C0"/>
                </a:solidFill>
                <a:latin typeface="Candara" panose="020E0502030303020204" pitchFamily="34" charset="0"/>
              </a:rPr>
              <a:t>Analysis and Insights</a:t>
            </a:r>
          </a:p>
        </p:txBody>
      </p:sp>
      <p:sp>
        <p:nvSpPr>
          <p:cNvPr id="1126" name="Google Shape;1126;p55"/>
          <p:cNvSpPr txBox="1">
            <a:spLocks noGrp="1"/>
          </p:cNvSpPr>
          <p:nvPr>
            <p:ph type="title" idx="8"/>
          </p:nvPr>
        </p:nvSpPr>
        <p:spPr>
          <a:xfrm>
            <a:off x="6004476" y="151428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solidFill>
                  <a:srgbClr val="0070C0"/>
                </a:solidFill>
              </a:rPr>
              <a:t>03.</a:t>
            </a:r>
            <a:endParaRPr sz="3600">
              <a:solidFill>
                <a:srgbClr val="0070C0"/>
              </a:solidFill>
            </a:endParaRPr>
          </a:p>
        </p:txBody>
      </p:sp>
      <p:sp>
        <p:nvSpPr>
          <p:cNvPr id="1128" name="Google Shape;1128;p55"/>
          <p:cNvSpPr txBox="1">
            <a:spLocks noGrp="1"/>
          </p:cNvSpPr>
          <p:nvPr>
            <p:ph type="title" idx="13"/>
          </p:nvPr>
        </p:nvSpPr>
        <p:spPr>
          <a:xfrm>
            <a:off x="719999" y="3528052"/>
            <a:ext cx="2683801"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Candara" panose="020E0502030303020204" pitchFamily="34" charset="0"/>
              </a:rPr>
              <a:t>Recommendations</a:t>
            </a:r>
            <a:endParaRPr sz="2400" dirty="0">
              <a:latin typeface="Candara" panose="020E0502030303020204" pitchFamily="34" charset="0"/>
            </a:endParaRPr>
          </a:p>
        </p:txBody>
      </p:sp>
      <p:sp>
        <p:nvSpPr>
          <p:cNvPr id="1129" name="Google Shape;1129;p55"/>
          <p:cNvSpPr txBox="1">
            <a:spLocks noGrp="1"/>
          </p:cNvSpPr>
          <p:nvPr>
            <p:ph type="title" idx="14"/>
          </p:nvPr>
        </p:nvSpPr>
        <p:spPr>
          <a:xfrm>
            <a:off x="720000" y="331839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dirty="0"/>
              <a:t>04.</a:t>
            </a:r>
            <a:endParaRPr sz="3600" dirty="0"/>
          </a:p>
        </p:txBody>
      </p:sp>
      <p:sp>
        <p:nvSpPr>
          <p:cNvPr id="1131" name="Google Shape;1131;p55"/>
          <p:cNvSpPr txBox="1">
            <a:spLocks noGrp="1"/>
          </p:cNvSpPr>
          <p:nvPr>
            <p:ph type="title" idx="16"/>
          </p:nvPr>
        </p:nvSpPr>
        <p:spPr>
          <a:xfrm>
            <a:off x="3680883" y="3528052"/>
            <a:ext cx="2556237"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Candara" panose="020E0502030303020204" pitchFamily="34" charset="0"/>
              </a:rPr>
              <a:t>Modeling</a:t>
            </a:r>
            <a:endParaRPr sz="2400" dirty="0">
              <a:latin typeface="Candara" panose="020E0502030303020204" pitchFamily="34" charset="0"/>
            </a:endParaRPr>
          </a:p>
        </p:txBody>
      </p:sp>
      <p:sp>
        <p:nvSpPr>
          <p:cNvPr id="1132" name="Google Shape;1132;p55"/>
          <p:cNvSpPr txBox="1">
            <a:spLocks noGrp="1"/>
          </p:cNvSpPr>
          <p:nvPr>
            <p:ph type="title" idx="17"/>
          </p:nvPr>
        </p:nvSpPr>
        <p:spPr>
          <a:xfrm>
            <a:off x="3680884" y="331839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t>05.</a:t>
            </a:r>
            <a:endParaRPr sz="3600"/>
          </a:p>
        </p:txBody>
      </p:sp>
      <p:sp>
        <p:nvSpPr>
          <p:cNvPr id="1134" name="Google Shape;1134;p55"/>
          <p:cNvSpPr txBox="1">
            <a:spLocks noGrp="1"/>
          </p:cNvSpPr>
          <p:nvPr>
            <p:ph type="title" idx="19"/>
          </p:nvPr>
        </p:nvSpPr>
        <p:spPr>
          <a:xfrm>
            <a:off x="6004475" y="3528052"/>
            <a:ext cx="2977706"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tx2">
                    <a:lumMod val="50000"/>
                  </a:schemeClr>
                </a:solidFill>
                <a:latin typeface="Candara" panose="020E0502030303020204" pitchFamily="34" charset="0"/>
              </a:rPr>
              <a:t>Data Warehouse</a:t>
            </a:r>
            <a:endParaRPr sz="2400" dirty="0">
              <a:solidFill>
                <a:schemeClr val="tx2">
                  <a:lumMod val="50000"/>
                </a:schemeClr>
              </a:solidFill>
              <a:latin typeface="Candara" panose="020E0502030303020204" pitchFamily="34" charset="0"/>
            </a:endParaRPr>
          </a:p>
        </p:txBody>
      </p:sp>
      <p:sp>
        <p:nvSpPr>
          <p:cNvPr id="1135" name="Google Shape;1135;p55"/>
          <p:cNvSpPr txBox="1">
            <a:spLocks noGrp="1"/>
          </p:cNvSpPr>
          <p:nvPr>
            <p:ph type="title" idx="20"/>
          </p:nvPr>
        </p:nvSpPr>
        <p:spPr>
          <a:xfrm>
            <a:off x="6004476" y="331839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solidFill>
                  <a:schemeClr val="tx2">
                    <a:lumMod val="50000"/>
                  </a:schemeClr>
                </a:solidFill>
              </a:rPr>
              <a:t>06.</a:t>
            </a:r>
            <a:endParaRPr sz="3600">
              <a:solidFill>
                <a:schemeClr val="tx2">
                  <a:lumMod val="50000"/>
                </a:schemeClr>
              </a:solidFill>
            </a:endParaRPr>
          </a:p>
        </p:txBody>
      </p:sp>
      <p:grpSp>
        <p:nvGrpSpPr>
          <p:cNvPr id="1137" name="Google Shape;1137;p55"/>
          <p:cNvGrpSpPr/>
          <p:nvPr/>
        </p:nvGrpSpPr>
        <p:grpSpPr>
          <a:xfrm>
            <a:off x="7625495" y="244042"/>
            <a:ext cx="1979884" cy="1286961"/>
            <a:chOff x="3028945" y="2612942"/>
            <a:chExt cx="1979884" cy="1286961"/>
          </a:xfrm>
        </p:grpSpPr>
        <p:grpSp>
          <p:nvGrpSpPr>
            <p:cNvPr id="1138" name="Google Shape;1138;p55"/>
            <p:cNvGrpSpPr/>
            <p:nvPr/>
          </p:nvGrpSpPr>
          <p:grpSpPr>
            <a:xfrm>
              <a:off x="3048248" y="2612942"/>
              <a:ext cx="1960580" cy="1159377"/>
              <a:chOff x="4923200" y="1561363"/>
              <a:chExt cx="975025" cy="576575"/>
            </a:xfrm>
          </p:grpSpPr>
          <p:sp>
            <p:nvSpPr>
              <p:cNvPr id="1139" name="Google Shape;1139;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0" name="Google Shape;1140;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1" name="Google Shape;1141;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2" name="Google Shape;1142;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3" name="Google Shape;1143;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4" name="Google Shape;1144;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5" name="Google Shape;1145;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6" name="Google Shape;1146;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7" name="Google Shape;1147;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8" name="Google Shape;1148;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9" name="Google Shape;1149;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0" name="Google Shape;1150;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1" name="Google Shape;1151;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2" name="Google Shape;1152;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3" name="Google Shape;1153;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4" name="Google Shape;1154;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5" name="Google Shape;1155;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6" name="Google Shape;1156;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7" name="Google Shape;1157;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8" name="Google Shape;1158;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9" name="Google Shape;1159;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0" name="Google Shape;1160;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1" name="Google Shape;1161;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2" name="Google Shape;1162;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3" name="Google Shape;1163;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4" name="Google Shape;1164;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5" name="Google Shape;1165;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6" name="Google Shape;1166;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7" name="Google Shape;1167;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8" name="Google Shape;1168;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9" name="Google Shape;1169;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0" name="Google Shape;1170;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1" name="Google Shape;1171;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2" name="Google Shape;1172;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3" name="Google Shape;1173;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4" name="Google Shape;1174;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5" name="Google Shape;1175;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6" name="Google Shape;1176;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7" name="Google Shape;1177;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8" name="Google Shape;1178;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9" name="Google Shape;1179;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0" name="Google Shape;1180;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1" name="Google Shape;1181;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2" name="Google Shape;1182;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3" name="Google Shape;1183;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184" name="Google Shape;1184;p55"/>
            <p:cNvGrpSpPr/>
            <p:nvPr/>
          </p:nvGrpSpPr>
          <p:grpSpPr>
            <a:xfrm>
              <a:off x="3028945" y="2740526"/>
              <a:ext cx="1960580" cy="1159377"/>
              <a:chOff x="4923200" y="1561363"/>
              <a:chExt cx="975025" cy="576575"/>
            </a:xfrm>
          </p:grpSpPr>
          <p:sp>
            <p:nvSpPr>
              <p:cNvPr id="1185" name="Google Shape;1185;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6" name="Google Shape;1186;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7" name="Google Shape;1187;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8" name="Google Shape;1188;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9" name="Google Shape;1189;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0" name="Google Shape;1190;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1" name="Google Shape;1191;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2" name="Google Shape;1192;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3" name="Google Shape;1193;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4" name="Google Shape;1194;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5" name="Google Shape;1195;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6" name="Google Shape;1196;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7" name="Google Shape;1197;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8" name="Google Shape;1198;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9" name="Google Shape;1199;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0" name="Google Shape;1200;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1" name="Google Shape;1201;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2" name="Google Shape;1202;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3" name="Google Shape;1203;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4" name="Google Shape;1204;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5" name="Google Shape;1205;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6" name="Google Shape;1206;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7" name="Google Shape;1207;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8" name="Google Shape;1208;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9" name="Google Shape;1209;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0" name="Google Shape;1210;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1" name="Google Shape;1211;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2" name="Google Shape;1212;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3" name="Google Shape;1213;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4" name="Google Shape;1214;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5" name="Google Shape;1215;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6" name="Google Shape;1216;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7" name="Google Shape;1217;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8" name="Google Shape;1218;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9" name="Google Shape;1219;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0" name="Google Shape;1220;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1" name="Google Shape;1221;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2" name="Google Shape;1222;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3" name="Google Shape;1223;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4" name="Google Shape;1224;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5" name="Google Shape;1225;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6" name="Google Shape;1226;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7" name="Google Shape;1227;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8" name="Google Shape;1228;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9" name="Google Shape;1229;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Tree>
    <p:extLst>
      <p:ext uri="{BB962C8B-B14F-4D97-AF65-F5344CB8AC3E}">
        <p14:creationId xmlns:p14="http://schemas.microsoft.com/office/powerpoint/2010/main" val="25769536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1119"/>
                                        </p:tgtEl>
                                        <p:attrNameLst>
                                          <p:attrName>style.opacity</p:attrName>
                                        </p:attrNameLst>
                                      </p:cBhvr>
                                      <p:to>
                                        <p:strVal val="0.25"/>
                                      </p:to>
                                    </p:set>
                                    <p:animEffect filter="image" prLst="opacity: 0.25">
                                      <p:cBhvr rctx="IE">
                                        <p:cTn id="7" dur="indefinite"/>
                                        <p:tgtEl>
                                          <p:spTgt spid="1119"/>
                                        </p:tgtEl>
                                      </p:cBhvr>
                                    </p:animEffect>
                                  </p:childTnLst>
                                </p:cTn>
                              </p:par>
                              <p:par>
                                <p:cTn id="8" presetID="9" presetClass="emph" presetSubtype="0" grpId="0" nodeType="withEffect">
                                  <p:stCondLst>
                                    <p:cond delay="0"/>
                                  </p:stCondLst>
                                  <p:childTnLst>
                                    <p:set>
                                      <p:cBhvr>
                                        <p:cTn id="9" dur="indefinite"/>
                                        <p:tgtEl>
                                          <p:spTgt spid="1120"/>
                                        </p:tgtEl>
                                        <p:attrNameLst>
                                          <p:attrName>style.opacity</p:attrName>
                                        </p:attrNameLst>
                                      </p:cBhvr>
                                      <p:to>
                                        <p:strVal val="0.25"/>
                                      </p:to>
                                    </p:set>
                                    <p:animEffect filter="image" prLst="opacity: 0.25">
                                      <p:cBhvr rctx="IE">
                                        <p:cTn id="10" dur="indefinite"/>
                                        <p:tgtEl>
                                          <p:spTgt spid="1120"/>
                                        </p:tgtEl>
                                      </p:cBhvr>
                                    </p:animEffect>
                                  </p:childTnLst>
                                </p:cTn>
                              </p:par>
                              <p:par>
                                <p:cTn id="11" presetID="9" presetClass="emph" presetSubtype="0" grpId="0" nodeType="withEffect">
                                  <p:stCondLst>
                                    <p:cond delay="0"/>
                                  </p:stCondLst>
                                  <p:childTnLst>
                                    <p:set>
                                      <p:cBhvr>
                                        <p:cTn id="12" dur="indefinite"/>
                                        <p:tgtEl>
                                          <p:spTgt spid="1122"/>
                                        </p:tgtEl>
                                        <p:attrNameLst>
                                          <p:attrName>style.opacity</p:attrName>
                                        </p:attrNameLst>
                                      </p:cBhvr>
                                      <p:to>
                                        <p:strVal val="0.25"/>
                                      </p:to>
                                    </p:set>
                                    <p:animEffect filter="image" prLst="opacity: 0.25">
                                      <p:cBhvr rctx="IE">
                                        <p:cTn id="13" dur="indefinite"/>
                                        <p:tgtEl>
                                          <p:spTgt spid="1122"/>
                                        </p:tgtEl>
                                      </p:cBhvr>
                                    </p:animEffect>
                                  </p:childTnLst>
                                </p:cTn>
                              </p:par>
                              <p:par>
                                <p:cTn id="14" presetID="9" presetClass="emph" presetSubtype="0" grpId="0" nodeType="withEffect">
                                  <p:stCondLst>
                                    <p:cond delay="0"/>
                                  </p:stCondLst>
                                  <p:childTnLst>
                                    <p:set>
                                      <p:cBhvr>
                                        <p:cTn id="15" dur="indefinite"/>
                                        <p:tgtEl>
                                          <p:spTgt spid="1123"/>
                                        </p:tgtEl>
                                        <p:attrNameLst>
                                          <p:attrName>style.opacity</p:attrName>
                                        </p:attrNameLst>
                                      </p:cBhvr>
                                      <p:to>
                                        <p:strVal val="0.25"/>
                                      </p:to>
                                    </p:set>
                                    <p:animEffect filter="image" prLst="opacity: 0.25">
                                      <p:cBhvr rctx="IE">
                                        <p:cTn id="16" dur="indefinite"/>
                                        <p:tgtEl>
                                          <p:spTgt spid="1123"/>
                                        </p:tgtEl>
                                      </p:cBhvr>
                                    </p:animEffect>
                                  </p:childTnLst>
                                </p:cTn>
                              </p:par>
                              <p:par>
                                <p:cTn id="17" presetID="9" presetClass="emph" presetSubtype="0" grpId="0" nodeType="withEffect">
                                  <p:stCondLst>
                                    <p:cond delay="0"/>
                                  </p:stCondLst>
                                  <p:childTnLst>
                                    <p:set>
                                      <p:cBhvr>
                                        <p:cTn id="18" dur="indefinite"/>
                                        <p:tgtEl>
                                          <p:spTgt spid="1125"/>
                                        </p:tgtEl>
                                        <p:attrNameLst>
                                          <p:attrName>style.opacity</p:attrName>
                                        </p:attrNameLst>
                                      </p:cBhvr>
                                      <p:to>
                                        <p:strVal val="0.25"/>
                                      </p:to>
                                    </p:set>
                                    <p:animEffect filter="image" prLst="opacity: 0.25">
                                      <p:cBhvr rctx="IE">
                                        <p:cTn id="19" dur="indefinite"/>
                                        <p:tgtEl>
                                          <p:spTgt spid="1125"/>
                                        </p:tgtEl>
                                      </p:cBhvr>
                                    </p:animEffect>
                                  </p:childTnLst>
                                </p:cTn>
                              </p:par>
                              <p:par>
                                <p:cTn id="20" presetID="9" presetClass="emph" presetSubtype="0" grpId="0" nodeType="withEffect">
                                  <p:stCondLst>
                                    <p:cond delay="0"/>
                                  </p:stCondLst>
                                  <p:childTnLst>
                                    <p:set>
                                      <p:cBhvr>
                                        <p:cTn id="21" dur="indefinite"/>
                                        <p:tgtEl>
                                          <p:spTgt spid="1126"/>
                                        </p:tgtEl>
                                        <p:attrNameLst>
                                          <p:attrName>style.opacity</p:attrName>
                                        </p:attrNameLst>
                                      </p:cBhvr>
                                      <p:to>
                                        <p:strVal val="0.25"/>
                                      </p:to>
                                    </p:set>
                                    <p:animEffect filter="image" prLst="opacity: 0.25">
                                      <p:cBhvr rctx="IE">
                                        <p:cTn id="22" dur="indefinite"/>
                                        <p:tgtEl>
                                          <p:spTgt spid="1126"/>
                                        </p:tgtEl>
                                      </p:cBhvr>
                                    </p:animEffect>
                                  </p:childTnLst>
                                </p:cTn>
                              </p:par>
                              <p:par>
                                <p:cTn id="23" presetID="9" presetClass="emph" presetSubtype="0" grpId="0" nodeType="withEffect">
                                  <p:stCondLst>
                                    <p:cond delay="0"/>
                                  </p:stCondLst>
                                  <p:childTnLst>
                                    <p:set>
                                      <p:cBhvr>
                                        <p:cTn id="24" dur="indefinite"/>
                                        <p:tgtEl>
                                          <p:spTgt spid="1128"/>
                                        </p:tgtEl>
                                        <p:attrNameLst>
                                          <p:attrName>style.opacity</p:attrName>
                                        </p:attrNameLst>
                                      </p:cBhvr>
                                      <p:to>
                                        <p:strVal val="0.25"/>
                                      </p:to>
                                    </p:set>
                                    <p:animEffect filter="image" prLst="opacity: 0.25">
                                      <p:cBhvr rctx="IE">
                                        <p:cTn id="25" dur="indefinite"/>
                                        <p:tgtEl>
                                          <p:spTgt spid="1128"/>
                                        </p:tgtEl>
                                      </p:cBhvr>
                                    </p:animEffect>
                                  </p:childTnLst>
                                </p:cTn>
                              </p:par>
                              <p:par>
                                <p:cTn id="26" presetID="9" presetClass="emph" presetSubtype="0" grpId="0" nodeType="withEffect">
                                  <p:stCondLst>
                                    <p:cond delay="0"/>
                                  </p:stCondLst>
                                  <p:childTnLst>
                                    <p:set>
                                      <p:cBhvr>
                                        <p:cTn id="27" dur="indefinite"/>
                                        <p:tgtEl>
                                          <p:spTgt spid="1129"/>
                                        </p:tgtEl>
                                        <p:attrNameLst>
                                          <p:attrName>style.opacity</p:attrName>
                                        </p:attrNameLst>
                                      </p:cBhvr>
                                      <p:to>
                                        <p:strVal val="0.25"/>
                                      </p:to>
                                    </p:set>
                                    <p:animEffect filter="image" prLst="opacity: 0.25">
                                      <p:cBhvr rctx="IE">
                                        <p:cTn id="28" dur="indefinite"/>
                                        <p:tgtEl>
                                          <p:spTgt spid="1129"/>
                                        </p:tgtEl>
                                      </p:cBhvr>
                                    </p:animEffect>
                                  </p:childTnLst>
                                </p:cTn>
                              </p:par>
                              <p:par>
                                <p:cTn id="29" presetID="9" presetClass="emph" presetSubtype="0" grpId="0" nodeType="withEffect">
                                  <p:stCondLst>
                                    <p:cond delay="0"/>
                                  </p:stCondLst>
                                  <p:childTnLst>
                                    <p:set>
                                      <p:cBhvr>
                                        <p:cTn id="30" dur="indefinite"/>
                                        <p:tgtEl>
                                          <p:spTgt spid="1131"/>
                                        </p:tgtEl>
                                        <p:attrNameLst>
                                          <p:attrName>style.opacity</p:attrName>
                                        </p:attrNameLst>
                                      </p:cBhvr>
                                      <p:to>
                                        <p:strVal val="0.25"/>
                                      </p:to>
                                    </p:set>
                                    <p:animEffect filter="image" prLst="opacity: 0.25">
                                      <p:cBhvr rctx="IE">
                                        <p:cTn id="31" dur="indefinite"/>
                                        <p:tgtEl>
                                          <p:spTgt spid="1131"/>
                                        </p:tgtEl>
                                      </p:cBhvr>
                                    </p:animEffect>
                                  </p:childTnLst>
                                </p:cTn>
                              </p:par>
                              <p:par>
                                <p:cTn id="32" presetID="9" presetClass="emph" presetSubtype="0" grpId="0" nodeType="withEffect">
                                  <p:stCondLst>
                                    <p:cond delay="0"/>
                                  </p:stCondLst>
                                  <p:childTnLst>
                                    <p:set>
                                      <p:cBhvr>
                                        <p:cTn id="33" dur="indefinite"/>
                                        <p:tgtEl>
                                          <p:spTgt spid="1132"/>
                                        </p:tgtEl>
                                        <p:attrNameLst>
                                          <p:attrName>style.opacity</p:attrName>
                                        </p:attrNameLst>
                                      </p:cBhvr>
                                      <p:to>
                                        <p:strVal val="0.25"/>
                                      </p:to>
                                    </p:set>
                                    <p:animEffect filter="image" prLst="opacity: 0.25">
                                      <p:cBhvr rctx="IE">
                                        <p:cTn id="34" dur="indefinite"/>
                                        <p:tgtEl>
                                          <p:spTgt spid="1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9" grpId="0"/>
      <p:bldP spid="1120" grpId="0"/>
      <p:bldP spid="1122" grpId="0"/>
      <p:bldP spid="1123" grpId="0"/>
      <p:bldP spid="1125" grpId="0"/>
      <p:bldP spid="1126" grpId="0"/>
      <p:bldP spid="1128" grpId="0"/>
      <p:bldP spid="1129" grpId="0"/>
      <p:bldP spid="1131" grpId="0"/>
      <p:bldP spid="113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76"/>
        <p:cNvGrpSpPr/>
        <p:nvPr/>
      </p:nvGrpSpPr>
      <p:grpSpPr>
        <a:xfrm>
          <a:off x="0" y="0"/>
          <a:ext cx="0" cy="0"/>
          <a:chOff x="0" y="0"/>
          <a:chExt cx="0" cy="0"/>
        </a:xfrm>
      </p:grpSpPr>
      <p:sp>
        <p:nvSpPr>
          <p:cNvPr id="3377" name="Google Shape;3377;p88"/>
          <p:cNvSpPr txBox="1">
            <a:spLocks noGrp="1"/>
          </p:cNvSpPr>
          <p:nvPr>
            <p:ph type="title"/>
          </p:nvPr>
        </p:nvSpPr>
        <p:spPr>
          <a:xfrm>
            <a:off x="787175" y="706400"/>
            <a:ext cx="4806352" cy="161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ndara" panose="020E0502030303020204" pitchFamily="34" charset="0"/>
              </a:rPr>
              <a:t>Data Warehouse</a:t>
            </a:r>
            <a:endParaRPr dirty="0">
              <a:latin typeface="Candara" panose="020E0502030303020204" pitchFamily="34" charset="0"/>
            </a:endParaRPr>
          </a:p>
        </p:txBody>
      </p:sp>
      <p:sp>
        <p:nvSpPr>
          <p:cNvPr id="3378" name="Google Shape;3378;p88"/>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grpSp>
        <p:nvGrpSpPr>
          <p:cNvPr id="39" name="Google Shape;2810;p80">
            <a:extLst>
              <a:ext uri="{FF2B5EF4-FFF2-40B4-BE49-F238E27FC236}">
                <a16:creationId xmlns:a16="http://schemas.microsoft.com/office/drawing/2014/main" id="{00668C13-73BD-E5E0-CFAB-62D9083F5F1C}"/>
              </a:ext>
            </a:extLst>
          </p:cNvPr>
          <p:cNvGrpSpPr/>
          <p:nvPr/>
        </p:nvGrpSpPr>
        <p:grpSpPr>
          <a:xfrm>
            <a:off x="3219077" y="3422926"/>
            <a:ext cx="1393783" cy="902571"/>
            <a:chOff x="6980995" y="445019"/>
            <a:chExt cx="1299328" cy="845792"/>
          </a:xfrm>
        </p:grpSpPr>
        <p:sp>
          <p:nvSpPr>
            <p:cNvPr id="40" name="Google Shape;2811;p80">
              <a:extLst>
                <a:ext uri="{FF2B5EF4-FFF2-40B4-BE49-F238E27FC236}">
                  <a16:creationId xmlns:a16="http://schemas.microsoft.com/office/drawing/2014/main" id="{C1F36666-BFF8-CCC7-F5C3-96C878C83284}"/>
                </a:ext>
              </a:extLst>
            </p:cNvPr>
            <p:cNvSpPr/>
            <p:nvPr/>
          </p:nvSpPr>
          <p:spPr>
            <a:xfrm>
              <a:off x="7256557" y="1145269"/>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812;p80">
              <a:extLst>
                <a:ext uri="{FF2B5EF4-FFF2-40B4-BE49-F238E27FC236}">
                  <a16:creationId xmlns:a16="http://schemas.microsoft.com/office/drawing/2014/main" id="{F2C31955-7D65-063A-8096-EAE96669E73A}"/>
                </a:ext>
              </a:extLst>
            </p:cNvPr>
            <p:cNvSpPr/>
            <p:nvPr/>
          </p:nvSpPr>
          <p:spPr>
            <a:xfrm>
              <a:off x="7504866" y="962545"/>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13;p80">
              <a:extLst>
                <a:ext uri="{FF2B5EF4-FFF2-40B4-BE49-F238E27FC236}">
                  <a16:creationId xmlns:a16="http://schemas.microsoft.com/office/drawing/2014/main" id="{4B1F5D2C-F406-3504-A266-3A081499E9E7}"/>
                </a:ext>
              </a:extLst>
            </p:cNvPr>
            <p:cNvSpPr/>
            <p:nvPr/>
          </p:nvSpPr>
          <p:spPr>
            <a:xfrm>
              <a:off x="7192715" y="1032597"/>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14;p80">
              <a:extLst>
                <a:ext uri="{FF2B5EF4-FFF2-40B4-BE49-F238E27FC236}">
                  <a16:creationId xmlns:a16="http://schemas.microsoft.com/office/drawing/2014/main" id="{1203D080-F6FD-863A-359D-4C1370745C45}"/>
                </a:ext>
              </a:extLst>
            </p:cNvPr>
            <p:cNvSpPr/>
            <p:nvPr/>
          </p:nvSpPr>
          <p:spPr>
            <a:xfrm>
              <a:off x="7726415" y="724199"/>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15;p80">
              <a:extLst>
                <a:ext uri="{FF2B5EF4-FFF2-40B4-BE49-F238E27FC236}">
                  <a16:creationId xmlns:a16="http://schemas.microsoft.com/office/drawing/2014/main" id="{10DF8813-6142-452A-EBFC-E40BB4B5F146}"/>
                </a:ext>
              </a:extLst>
            </p:cNvPr>
            <p:cNvSpPr/>
            <p:nvPr/>
          </p:nvSpPr>
          <p:spPr>
            <a:xfrm>
              <a:off x="7441024" y="849872"/>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16;p80">
              <a:extLst>
                <a:ext uri="{FF2B5EF4-FFF2-40B4-BE49-F238E27FC236}">
                  <a16:creationId xmlns:a16="http://schemas.microsoft.com/office/drawing/2014/main" id="{093C95A6-A99C-D1E1-C9CC-18F03FC2514D}"/>
                </a:ext>
              </a:extLst>
            </p:cNvPr>
            <p:cNvSpPr/>
            <p:nvPr/>
          </p:nvSpPr>
          <p:spPr>
            <a:xfrm>
              <a:off x="6985731" y="698287"/>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17;p80">
              <a:extLst>
                <a:ext uri="{FF2B5EF4-FFF2-40B4-BE49-F238E27FC236}">
                  <a16:creationId xmlns:a16="http://schemas.microsoft.com/office/drawing/2014/main" id="{0F9DAD8D-3A60-7AF7-014B-D968C9B4D740}"/>
                </a:ext>
              </a:extLst>
            </p:cNvPr>
            <p:cNvSpPr/>
            <p:nvPr/>
          </p:nvSpPr>
          <p:spPr>
            <a:xfrm>
              <a:off x="6980995" y="445019"/>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18;p80">
              <a:extLst>
                <a:ext uri="{FF2B5EF4-FFF2-40B4-BE49-F238E27FC236}">
                  <a16:creationId xmlns:a16="http://schemas.microsoft.com/office/drawing/2014/main" id="{221C9101-CC40-4851-72BE-A5F3C7AB73BE}"/>
                </a:ext>
              </a:extLst>
            </p:cNvPr>
            <p:cNvSpPr/>
            <p:nvPr/>
          </p:nvSpPr>
          <p:spPr>
            <a:xfrm>
              <a:off x="7135485" y="533344"/>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19;p80">
              <a:extLst>
                <a:ext uri="{FF2B5EF4-FFF2-40B4-BE49-F238E27FC236}">
                  <a16:creationId xmlns:a16="http://schemas.microsoft.com/office/drawing/2014/main" id="{B7E0D8AB-206D-D8A3-2810-2DE03A72BF14}"/>
                </a:ext>
              </a:extLst>
            </p:cNvPr>
            <p:cNvSpPr/>
            <p:nvPr/>
          </p:nvSpPr>
          <p:spPr>
            <a:xfrm>
              <a:off x="7288500" y="932612"/>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20;p80">
              <a:extLst>
                <a:ext uri="{FF2B5EF4-FFF2-40B4-BE49-F238E27FC236}">
                  <a16:creationId xmlns:a16="http://schemas.microsoft.com/office/drawing/2014/main" id="{01F76062-09B2-A81B-C1AB-AC8307EB69A3}"/>
                </a:ext>
              </a:extLst>
            </p:cNvPr>
            <p:cNvSpPr/>
            <p:nvPr/>
          </p:nvSpPr>
          <p:spPr>
            <a:xfrm>
              <a:off x="7822156" y="624259"/>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21;p80">
              <a:extLst>
                <a:ext uri="{FF2B5EF4-FFF2-40B4-BE49-F238E27FC236}">
                  <a16:creationId xmlns:a16="http://schemas.microsoft.com/office/drawing/2014/main" id="{5EEC35C5-2B62-606A-BB0F-A716E90C3578}"/>
                </a:ext>
              </a:extLst>
            </p:cNvPr>
            <p:cNvSpPr/>
            <p:nvPr/>
          </p:nvSpPr>
          <p:spPr>
            <a:xfrm>
              <a:off x="7536765" y="749932"/>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2825;p80">
            <a:extLst>
              <a:ext uri="{FF2B5EF4-FFF2-40B4-BE49-F238E27FC236}">
                <a16:creationId xmlns:a16="http://schemas.microsoft.com/office/drawing/2014/main" id="{C865820B-9517-234E-29B1-7AD71D29FE64}"/>
              </a:ext>
            </a:extLst>
          </p:cNvPr>
          <p:cNvGrpSpPr/>
          <p:nvPr/>
        </p:nvGrpSpPr>
        <p:grpSpPr>
          <a:xfrm>
            <a:off x="783382" y="2420712"/>
            <a:ext cx="2366431" cy="1972386"/>
            <a:chOff x="5964273" y="589849"/>
            <a:chExt cx="2459727" cy="2108357"/>
          </a:xfrm>
        </p:grpSpPr>
        <p:grpSp>
          <p:nvGrpSpPr>
            <p:cNvPr id="52" name="Google Shape;2826;p80">
              <a:extLst>
                <a:ext uri="{FF2B5EF4-FFF2-40B4-BE49-F238E27FC236}">
                  <a16:creationId xmlns:a16="http://schemas.microsoft.com/office/drawing/2014/main" id="{14D3685B-36A0-0250-AB9E-2DFF5527D2BD}"/>
                </a:ext>
              </a:extLst>
            </p:cNvPr>
            <p:cNvGrpSpPr/>
            <p:nvPr/>
          </p:nvGrpSpPr>
          <p:grpSpPr>
            <a:xfrm>
              <a:off x="5964273" y="589849"/>
              <a:ext cx="2459727" cy="2108357"/>
              <a:chOff x="1187043" y="662769"/>
              <a:chExt cx="2921985" cy="2504582"/>
            </a:xfrm>
          </p:grpSpPr>
          <p:sp>
            <p:nvSpPr>
              <p:cNvPr id="3349" name="Google Shape;2827;p80">
                <a:extLst>
                  <a:ext uri="{FF2B5EF4-FFF2-40B4-BE49-F238E27FC236}">
                    <a16:creationId xmlns:a16="http://schemas.microsoft.com/office/drawing/2014/main" id="{FBC8D755-1D22-C0EA-4A99-28BE2DA39AC9}"/>
                  </a:ext>
                </a:extLst>
              </p:cNvPr>
              <p:cNvSpPr/>
              <p:nvPr/>
            </p:nvSpPr>
            <p:spPr>
              <a:xfrm>
                <a:off x="1930095" y="662769"/>
                <a:ext cx="2178934" cy="2500683"/>
              </a:xfrm>
              <a:custGeom>
                <a:avLst/>
                <a:gdLst/>
                <a:ahLst/>
                <a:cxnLst/>
                <a:rect l="l" t="t" r="r" b="b"/>
                <a:pathLst>
                  <a:path w="48773" h="55975" extrusionOk="0">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828;p80">
                <a:extLst>
                  <a:ext uri="{FF2B5EF4-FFF2-40B4-BE49-F238E27FC236}">
                    <a16:creationId xmlns:a16="http://schemas.microsoft.com/office/drawing/2014/main" id="{CCAD710C-7520-A0D7-E596-951D712C67A0}"/>
                  </a:ext>
                </a:extLst>
              </p:cNvPr>
              <p:cNvSpPr/>
              <p:nvPr/>
            </p:nvSpPr>
            <p:spPr>
              <a:xfrm>
                <a:off x="3446265" y="1856420"/>
                <a:ext cx="424859" cy="765640"/>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829;p80">
                <a:extLst>
                  <a:ext uri="{FF2B5EF4-FFF2-40B4-BE49-F238E27FC236}">
                    <a16:creationId xmlns:a16="http://schemas.microsoft.com/office/drawing/2014/main" id="{6E8590EB-A82C-72A4-F911-636A6598F30F}"/>
                  </a:ext>
                </a:extLst>
              </p:cNvPr>
              <p:cNvSpPr/>
              <p:nvPr/>
            </p:nvSpPr>
            <p:spPr>
              <a:xfrm>
                <a:off x="3574843" y="2157312"/>
                <a:ext cx="167665" cy="287305"/>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830;p80">
                <a:extLst>
                  <a:ext uri="{FF2B5EF4-FFF2-40B4-BE49-F238E27FC236}">
                    <a16:creationId xmlns:a16="http://schemas.microsoft.com/office/drawing/2014/main" id="{8C505270-2EA8-4B21-B897-A86BB5600BA0}"/>
                  </a:ext>
                </a:extLst>
              </p:cNvPr>
              <p:cNvSpPr/>
              <p:nvPr/>
            </p:nvSpPr>
            <p:spPr>
              <a:xfrm>
                <a:off x="1913699" y="1289974"/>
                <a:ext cx="1115758" cy="1877378"/>
              </a:xfrm>
              <a:custGeom>
                <a:avLst/>
                <a:gdLst/>
                <a:ahLst/>
                <a:cxnLst/>
                <a:rect l="l" t="t" r="r" b="b"/>
                <a:pathLst>
                  <a:path w="24975" h="42023" extrusionOk="0">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831;p80">
                <a:extLst>
                  <a:ext uri="{FF2B5EF4-FFF2-40B4-BE49-F238E27FC236}">
                    <a16:creationId xmlns:a16="http://schemas.microsoft.com/office/drawing/2014/main" id="{423E625C-ED72-54F3-7F1C-4F6B0ABD4631}"/>
                  </a:ext>
                </a:extLst>
              </p:cNvPr>
              <p:cNvSpPr/>
              <p:nvPr/>
            </p:nvSpPr>
            <p:spPr>
              <a:xfrm>
                <a:off x="2016945" y="1956672"/>
                <a:ext cx="897967" cy="521491"/>
              </a:xfrm>
              <a:custGeom>
                <a:avLst/>
                <a:gdLst/>
                <a:ahLst/>
                <a:cxnLst/>
                <a:rect l="l" t="t" r="r" b="b"/>
                <a:pathLst>
                  <a:path w="20100" h="11673" fill="none" extrusionOk="0">
                    <a:moveTo>
                      <a:pt x="1" y="11673"/>
                    </a:moveTo>
                    <a:cubicBezTo>
                      <a:pt x="6704" y="7785"/>
                      <a:pt x="13407" y="3888"/>
                      <a:pt x="20099" y="0"/>
                    </a:cubicBez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832;p80">
                <a:extLst>
                  <a:ext uri="{FF2B5EF4-FFF2-40B4-BE49-F238E27FC236}">
                    <a16:creationId xmlns:a16="http://schemas.microsoft.com/office/drawing/2014/main" id="{2BCE1470-FA19-754D-C7A8-466958894055}"/>
                  </a:ext>
                </a:extLst>
              </p:cNvPr>
              <p:cNvSpPr/>
              <p:nvPr/>
            </p:nvSpPr>
            <p:spPr>
              <a:xfrm>
                <a:off x="2007563" y="1437494"/>
                <a:ext cx="927989" cy="1582344"/>
              </a:xfrm>
              <a:custGeom>
                <a:avLst/>
                <a:gdLst/>
                <a:ahLst/>
                <a:cxnLst/>
                <a:rect l="l" t="t" r="r" b="b"/>
                <a:pathLst>
                  <a:path w="20772" h="35419" fill="none" extrusionOk="0">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w="7350" cap="flat" cmpd="sng">
                <a:solidFill>
                  <a:srgbClr val="FF6F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833;p80">
                <a:extLst>
                  <a:ext uri="{FF2B5EF4-FFF2-40B4-BE49-F238E27FC236}">
                    <a16:creationId xmlns:a16="http://schemas.microsoft.com/office/drawing/2014/main" id="{78ECA5EC-4E87-968A-BB8B-D1BA28681650}"/>
                  </a:ext>
                </a:extLst>
              </p:cNvPr>
              <p:cNvSpPr/>
              <p:nvPr/>
            </p:nvSpPr>
            <p:spPr>
              <a:xfrm>
                <a:off x="1187043" y="1391969"/>
                <a:ext cx="822422" cy="1756978"/>
              </a:xfrm>
              <a:custGeom>
                <a:avLst/>
                <a:gdLst/>
                <a:ahLst/>
                <a:cxnLst/>
                <a:rect l="l" t="t" r="r" b="b"/>
                <a:pathLst>
                  <a:path w="18409" h="39328" extrusionOk="0">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834;p80">
                <a:extLst>
                  <a:ext uri="{FF2B5EF4-FFF2-40B4-BE49-F238E27FC236}">
                    <a16:creationId xmlns:a16="http://schemas.microsoft.com/office/drawing/2014/main" id="{8B388D87-13BD-7D8B-4C9A-7C1FE8CB3BE1}"/>
                  </a:ext>
                </a:extLst>
              </p:cNvPr>
              <p:cNvSpPr/>
              <p:nvPr/>
            </p:nvSpPr>
            <p:spPr>
              <a:xfrm>
                <a:off x="1325047" y="1440710"/>
                <a:ext cx="696617" cy="1708863"/>
              </a:xfrm>
              <a:custGeom>
                <a:avLst/>
                <a:gdLst/>
                <a:ahLst/>
                <a:cxnLst/>
                <a:rect l="l" t="t" r="r" b="b"/>
                <a:pathLst>
                  <a:path w="15593" h="38251" extrusionOk="0">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835;p80">
                <a:extLst>
                  <a:ext uri="{FF2B5EF4-FFF2-40B4-BE49-F238E27FC236}">
                    <a16:creationId xmlns:a16="http://schemas.microsoft.com/office/drawing/2014/main" id="{0BC76AFF-186B-A48D-541C-41770E8769DF}"/>
                  </a:ext>
                </a:extLst>
              </p:cNvPr>
              <p:cNvSpPr/>
              <p:nvPr/>
            </p:nvSpPr>
            <p:spPr>
              <a:xfrm>
                <a:off x="1395457" y="1562363"/>
                <a:ext cx="661905" cy="1490358"/>
              </a:xfrm>
              <a:custGeom>
                <a:avLst/>
                <a:gdLst/>
                <a:ahLst/>
                <a:cxnLst/>
                <a:rect l="l" t="t" r="r" b="b"/>
                <a:pathLst>
                  <a:path w="14816" h="33360" extrusionOk="0">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836;p80">
                <a:extLst>
                  <a:ext uri="{FF2B5EF4-FFF2-40B4-BE49-F238E27FC236}">
                    <a16:creationId xmlns:a16="http://schemas.microsoft.com/office/drawing/2014/main" id="{0D5C3E2C-9183-9B3D-D916-92B353C7D283}"/>
                  </a:ext>
                </a:extLst>
              </p:cNvPr>
              <p:cNvSpPr/>
              <p:nvPr/>
            </p:nvSpPr>
            <p:spPr>
              <a:xfrm>
                <a:off x="1463990" y="1586756"/>
                <a:ext cx="606508" cy="1466457"/>
              </a:xfrm>
              <a:custGeom>
                <a:avLst/>
                <a:gdLst/>
                <a:ahLst/>
                <a:cxnLst/>
                <a:rect l="l" t="t" r="r" b="b"/>
                <a:pathLst>
                  <a:path w="13576" h="32825" extrusionOk="0">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2837;p80">
              <a:extLst>
                <a:ext uri="{FF2B5EF4-FFF2-40B4-BE49-F238E27FC236}">
                  <a16:creationId xmlns:a16="http://schemas.microsoft.com/office/drawing/2014/main" id="{1F114D5C-CEA2-24D3-381F-F432A5B05B01}"/>
                </a:ext>
              </a:extLst>
            </p:cNvPr>
            <p:cNvGrpSpPr/>
            <p:nvPr/>
          </p:nvGrpSpPr>
          <p:grpSpPr>
            <a:xfrm>
              <a:off x="6811475" y="1531633"/>
              <a:ext cx="629072" cy="735415"/>
              <a:chOff x="2193460" y="1781543"/>
              <a:chExt cx="747293" cy="873622"/>
            </a:xfrm>
          </p:grpSpPr>
          <p:sp>
            <p:nvSpPr>
              <p:cNvPr id="54" name="Google Shape;2838;p80">
                <a:extLst>
                  <a:ext uri="{FF2B5EF4-FFF2-40B4-BE49-F238E27FC236}">
                    <a16:creationId xmlns:a16="http://schemas.microsoft.com/office/drawing/2014/main" id="{578E1951-C50B-63C5-E4E6-0012C85BCAB7}"/>
                  </a:ext>
                </a:extLst>
              </p:cNvPr>
              <p:cNvSpPr/>
              <p:nvPr/>
            </p:nvSpPr>
            <p:spPr>
              <a:xfrm>
                <a:off x="2249752" y="2318547"/>
                <a:ext cx="685359" cy="323581"/>
              </a:xfrm>
              <a:custGeom>
                <a:avLst/>
                <a:gdLst/>
                <a:ahLst/>
                <a:cxnLst/>
                <a:rect l="l" t="t" r="r" b="b"/>
                <a:pathLst>
                  <a:path w="15341" h="7243" extrusionOk="0">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839;p80">
                <a:extLst>
                  <a:ext uri="{FF2B5EF4-FFF2-40B4-BE49-F238E27FC236}">
                    <a16:creationId xmlns:a16="http://schemas.microsoft.com/office/drawing/2014/main" id="{5E83224C-108E-1FC5-B332-5C6F24DEE181}"/>
                  </a:ext>
                </a:extLst>
              </p:cNvPr>
              <p:cNvSpPr/>
              <p:nvPr/>
            </p:nvSpPr>
            <p:spPr>
              <a:xfrm>
                <a:off x="2249752" y="1928035"/>
                <a:ext cx="685359" cy="614951"/>
              </a:xfrm>
              <a:custGeom>
                <a:avLst/>
                <a:gdLst/>
                <a:ahLst/>
                <a:cxnLst/>
                <a:rect l="l" t="t" r="r" b="b"/>
                <a:pathLst>
                  <a:path w="15341" h="13765" extrusionOk="0">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840;p80">
                <a:extLst>
                  <a:ext uri="{FF2B5EF4-FFF2-40B4-BE49-F238E27FC236}">
                    <a16:creationId xmlns:a16="http://schemas.microsoft.com/office/drawing/2014/main" id="{923D4702-BA86-9866-19D0-6E16880F1445}"/>
                  </a:ext>
                </a:extLst>
              </p:cNvPr>
              <p:cNvSpPr/>
              <p:nvPr/>
            </p:nvSpPr>
            <p:spPr>
              <a:xfrm>
                <a:off x="2687264" y="2066575"/>
                <a:ext cx="247857" cy="219399"/>
              </a:xfrm>
              <a:custGeom>
                <a:avLst/>
                <a:gdLst/>
                <a:ahLst/>
                <a:cxnLst/>
                <a:rect l="l" t="t" r="r" b="b"/>
                <a:pathLst>
                  <a:path w="5548" h="4911" extrusionOk="0">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41;p80">
                <a:extLst>
                  <a:ext uri="{FF2B5EF4-FFF2-40B4-BE49-F238E27FC236}">
                    <a16:creationId xmlns:a16="http://schemas.microsoft.com/office/drawing/2014/main" id="{8E46C66B-F850-4263-3E7D-E8C30B3A03ED}"/>
                  </a:ext>
                </a:extLst>
              </p:cNvPr>
              <p:cNvSpPr/>
              <p:nvPr/>
            </p:nvSpPr>
            <p:spPr>
              <a:xfrm>
                <a:off x="2236617" y="1920485"/>
                <a:ext cx="698494" cy="734680"/>
              </a:xfrm>
              <a:custGeom>
                <a:avLst/>
                <a:gdLst/>
                <a:ahLst/>
                <a:cxnLst/>
                <a:rect l="l" t="t" r="r" b="b"/>
                <a:pathLst>
                  <a:path w="15635" h="16445" extrusionOk="0">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42;p80">
                <a:extLst>
                  <a:ext uri="{FF2B5EF4-FFF2-40B4-BE49-F238E27FC236}">
                    <a16:creationId xmlns:a16="http://schemas.microsoft.com/office/drawing/2014/main" id="{8683D8B5-59DA-21E3-2B73-CD2310149EC1}"/>
                  </a:ext>
                </a:extLst>
              </p:cNvPr>
              <p:cNvSpPr/>
              <p:nvPr/>
            </p:nvSpPr>
            <p:spPr>
              <a:xfrm>
                <a:off x="2392894" y="1957610"/>
                <a:ext cx="542220" cy="503800"/>
              </a:xfrm>
              <a:custGeom>
                <a:avLst/>
                <a:gdLst/>
                <a:ahLst/>
                <a:cxnLst/>
                <a:rect l="l" t="t" r="r" b="b"/>
                <a:pathLst>
                  <a:path w="12137" h="11277" extrusionOk="0">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43;p80">
                <a:extLst>
                  <a:ext uri="{FF2B5EF4-FFF2-40B4-BE49-F238E27FC236}">
                    <a16:creationId xmlns:a16="http://schemas.microsoft.com/office/drawing/2014/main" id="{6C6B8C13-69CA-4FBB-7839-FBDBC58EB612}"/>
                  </a:ext>
                </a:extLst>
              </p:cNvPr>
              <p:cNvSpPr/>
              <p:nvPr/>
            </p:nvSpPr>
            <p:spPr>
              <a:xfrm>
                <a:off x="2545507" y="2290490"/>
                <a:ext cx="151180" cy="79611"/>
              </a:xfrm>
              <a:custGeom>
                <a:avLst/>
                <a:gdLst/>
                <a:ahLst/>
                <a:cxnLst/>
                <a:rect l="l" t="t" r="r" b="b"/>
                <a:pathLst>
                  <a:path w="3384" h="1782" extrusionOk="0">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44;p80">
                <a:extLst>
                  <a:ext uri="{FF2B5EF4-FFF2-40B4-BE49-F238E27FC236}">
                    <a16:creationId xmlns:a16="http://schemas.microsoft.com/office/drawing/2014/main" id="{A4411002-4680-128E-1AB3-BC67B644DF9F}"/>
                  </a:ext>
                </a:extLst>
              </p:cNvPr>
              <p:cNvSpPr/>
              <p:nvPr/>
            </p:nvSpPr>
            <p:spPr>
              <a:xfrm>
                <a:off x="2794263" y="2107811"/>
                <a:ext cx="140860" cy="77020"/>
              </a:xfrm>
              <a:custGeom>
                <a:avLst/>
                <a:gdLst/>
                <a:ahLst/>
                <a:cxnLst/>
                <a:rect l="l" t="t" r="r" b="b"/>
                <a:pathLst>
                  <a:path w="3153" h="1724" extrusionOk="0">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45;p80">
                <a:extLst>
                  <a:ext uri="{FF2B5EF4-FFF2-40B4-BE49-F238E27FC236}">
                    <a16:creationId xmlns:a16="http://schemas.microsoft.com/office/drawing/2014/main" id="{E3C28B9F-ACD1-C7E0-18DC-1CAE99D44894}"/>
                  </a:ext>
                </a:extLst>
              </p:cNvPr>
              <p:cNvSpPr/>
              <p:nvPr/>
            </p:nvSpPr>
            <p:spPr>
              <a:xfrm>
                <a:off x="2832774" y="2166023"/>
                <a:ext cx="107979" cy="61517"/>
              </a:xfrm>
              <a:custGeom>
                <a:avLst/>
                <a:gdLst/>
                <a:ahLst/>
                <a:cxnLst/>
                <a:rect l="l" t="t" r="r" b="b"/>
                <a:pathLst>
                  <a:path w="2417" h="1377" extrusionOk="0">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46;p80">
                <a:extLst>
                  <a:ext uri="{FF2B5EF4-FFF2-40B4-BE49-F238E27FC236}">
                    <a16:creationId xmlns:a16="http://schemas.microsoft.com/office/drawing/2014/main" id="{9E5E2221-D68B-6F1D-10D3-4632F526CE38}"/>
                  </a:ext>
                </a:extLst>
              </p:cNvPr>
              <p:cNvSpPr/>
              <p:nvPr/>
            </p:nvSpPr>
            <p:spPr>
              <a:xfrm>
                <a:off x="2835097" y="2146768"/>
                <a:ext cx="33819" cy="19791"/>
              </a:xfrm>
              <a:custGeom>
                <a:avLst/>
                <a:gdLst/>
                <a:ahLst/>
                <a:cxnLst/>
                <a:rect l="l" t="t" r="r" b="b"/>
                <a:pathLst>
                  <a:path w="757" h="443" extrusionOk="0">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47;p80">
                <a:extLst>
                  <a:ext uri="{FF2B5EF4-FFF2-40B4-BE49-F238E27FC236}">
                    <a16:creationId xmlns:a16="http://schemas.microsoft.com/office/drawing/2014/main" id="{82565E58-A590-9810-39A5-B44622534359}"/>
                  </a:ext>
                </a:extLst>
              </p:cNvPr>
              <p:cNvSpPr/>
              <p:nvPr/>
            </p:nvSpPr>
            <p:spPr>
              <a:xfrm>
                <a:off x="2270884" y="2178220"/>
                <a:ext cx="664228" cy="323447"/>
              </a:xfrm>
              <a:custGeom>
                <a:avLst/>
                <a:gdLst/>
                <a:ahLst/>
                <a:cxnLst/>
                <a:rect l="l" t="t" r="r" b="b"/>
                <a:pathLst>
                  <a:path w="14868" h="7240" extrusionOk="0">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848;p80">
                <a:extLst>
                  <a:ext uri="{FF2B5EF4-FFF2-40B4-BE49-F238E27FC236}">
                    <a16:creationId xmlns:a16="http://schemas.microsoft.com/office/drawing/2014/main" id="{52D88467-C44D-7123-6398-055931110D8D}"/>
                  </a:ext>
                </a:extLst>
              </p:cNvPr>
              <p:cNvSpPr/>
              <p:nvPr/>
            </p:nvSpPr>
            <p:spPr>
              <a:xfrm>
                <a:off x="2856229" y="2006441"/>
                <a:ext cx="33819" cy="19746"/>
              </a:xfrm>
              <a:custGeom>
                <a:avLst/>
                <a:gdLst/>
                <a:ahLst/>
                <a:cxnLst/>
                <a:rect l="l" t="t" r="r" b="b"/>
                <a:pathLst>
                  <a:path w="757" h="442" extrusionOk="0">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849;p80">
                <a:extLst>
                  <a:ext uri="{FF2B5EF4-FFF2-40B4-BE49-F238E27FC236}">
                    <a16:creationId xmlns:a16="http://schemas.microsoft.com/office/drawing/2014/main" id="{7C446738-2B8D-0813-736D-560CEFABE51B}"/>
                  </a:ext>
                </a:extLst>
              </p:cNvPr>
              <p:cNvSpPr/>
              <p:nvPr/>
            </p:nvSpPr>
            <p:spPr>
              <a:xfrm>
                <a:off x="2708351" y="1928035"/>
                <a:ext cx="226770" cy="217523"/>
              </a:xfrm>
              <a:custGeom>
                <a:avLst/>
                <a:gdLst/>
                <a:ahLst/>
                <a:cxnLst/>
                <a:rect l="l" t="t" r="r" b="b"/>
                <a:pathLst>
                  <a:path w="5076" h="4869" extrusionOk="0">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850;p80">
                <a:extLst>
                  <a:ext uri="{FF2B5EF4-FFF2-40B4-BE49-F238E27FC236}">
                    <a16:creationId xmlns:a16="http://schemas.microsoft.com/office/drawing/2014/main" id="{2812FCAE-6043-81EB-200B-376FC586E6C4}"/>
                  </a:ext>
                </a:extLst>
              </p:cNvPr>
              <p:cNvSpPr/>
              <p:nvPr/>
            </p:nvSpPr>
            <p:spPr>
              <a:xfrm>
                <a:off x="2270884" y="1864193"/>
                <a:ext cx="664228" cy="538423"/>
              </a:xfrm>
              <a:custGeom>
                <a:avLst/>
                <a:gdLst/>
                <a:ahLst/>
                <a:cxnLst/>
                <a:rect l="l" t="t" r="r" b="b"/>
                <a:pathLst>
                  <a:path w="14868" h="12052" extrusionOk="0">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851;p80">
                <a:extLst>
                  <a:ext uri="{FF2B5EF4-FFF2-40B4-BE49-F238E27FC236}">
                    <a16:creationId xmlns:a16="http://schemas.microsoft.com/office/drawing/2014/main" id="{1954A3C4-EAF5-8A6B-D2A2-D34571687DF4}"/>
                  </a:ext>
                </a:extLst>
              </p:cNvPr>
              <p:cNvSpPr/>
              <p:nvPr/>
            </p:nvSpPr>
            <p:spPr>
              <a:xfrm>
                <a:off x="2257749" y="1856643"/>
                <a:ext cx="677362" cy="658152"/>
              </a:xfrm>
              <a:custGeom>
                <a:avLst/>
                <a:gdLst/>
                <a:ahLst/>
                <a:cxnLst/>
                <a:rect l="l" t="t" r="r" b="b"/>
                <a:pathLst>
                  <a:path w="15162" h="14732" extrusionOk="0">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852;p80">
                <a:extLst>
                  <a:ext uri="{FF2B5EF4-FFF2-40B4-BE49-F238E27FC236}">
                    <a16:creationId xmlns:a16="http://schemas.microsoft.com/office/drawing/2014/main" id="{61B490AE-2CF2-90E9-4442-2C863EF18E1F}"/>
                  </a:ext>
                </a:extLst>
              </p:cNvPr>
              <p:cNvSpPr/>
              <p:nvPr/>
            </p:nvSpPr>
            <p:spPr>
              <a:xfrm>
                <a:off x="2414070" y="1890954"/>
                <a:ext cx="521045" cy="429863"/>
              </a:xfrm>
              <a:custGeom>
                <a:avLst/>
                <a:gdLst/>
                <a:ahLst/>
                <a:cxnLst/>
                <a:rect l="l" t="t" r="r" b="b"/>
                <a:pathLst>
                  <a:path w="11663" h="9622" extrusionOk="0">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853;p80">
                <a:extLst>
                  <a:ext uri="{FF2B5EF4-FFF2-40B4-BE49-F238E27FC236}">
                    <a16:creationId xmlns:a16="http://schemas.microsoft.com/office/drawing/2014/main" id="{94CFC255-83A8-F5CB-16FF-C3AE755A2ECE}"/>
                  </a:ext>
                </a:extLst>
              </p:cNvPr>
              <p:cNvSpPr/>
              <p:nvPr/>
            </p:nvSpPr>
            <p:spPr>
              <a:xfrm>
                <a:off x="2566594" y="2150164"/>
                <a:ext cx="151180" cy="79611"/>
              </a:xfrm>
              <a:custGeom>
                <a:avLst/>
                <a:gdLst/>
                <a:ahLst/>
                <a:cxnLst/>
                <a:rect l="l" t="t" r="r" b="b"/>
                <a:pathLst>
                  <a:path w="3384" h="1782" extrusionOk="0">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854;p80">
                <a:extLst>
                  <a:ext uri="{FF2B5EF4-FFF2-40B4-BE49-F238E27FC236}">
                    <a16:creationId xmlns:a16="http://schemas.microsoft.com/office/drawing/2014/main" id="{D76A6D9D-099D-9DB4-B885-2F09C9549510}"/>
                  </a:ext>
                </a:extLst>
              </p:cNvPr>
              <p:cNvSpPr/>
              <p:nvPr/>
            </p:nvSpPr>
            <p:spPr>
              <a:xfrm>
                <a:off x="2935082" y="2056612"/>
                <a:ext cx="5182" cy="6612"/>
              </a:xfrm>
              <a:custGeom>
                <a:avLst/>
                <a:gdLst/>
                <a:ahLst/>
                <a:cxnLst/>
                <a:rect l="l" t="t" r="r" b="b"/>
                <a:pathLst>
                  <a:path w="116" h="148" extrusionOk="0">
                    <a:moveTo>
                      <a:pt x="1" y="1"/>
                    </a:moveTo>
                    <a:lnTo>
                      <a:pt x="1" y="148"/>
                    </a:lnTo>
                    <a:cubicBezTo>
                      <a:pt x="43" y="127"/>
                      <a:pt x="74" y="106"/>
                      <a:pt x="116" y="85"/>
                    </a:cubicBezTo>
                    <a:lnTo>
                      <a:pt x="1"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855;p80">
                <a:extLst>
                  <a:ext uri="{FF2B5EF4-FFF2-40B4-BE49-F238E27FC236}">
                    <a16:creationId xmlns:a16="http://schemas.microsoft.com/office/drawing/2014/main" id="{8D0DD31E-B546-B870-16BC-39DFE857CFF1}"/>
                  </a:ext>
                </a:extLst>
              </p:cNvPr>
              <p:cNvSpPr/>
              <p:nvPr/>
            </p:nvSpPr>
            <p:spPr>
              <a:xfrm>
                <a:off x="2815395" y="1967439"/>
                <a:ext cx="124420" cy="89216"/>
              </a:xfrm>
              <a:custGeom>
                <a:avLst/>
                <a:gdLst/>
                <a:ahLst/>
                <a:cxnLst/>
                <a:rect l="l" t="t" r="r" b="b"/>
                <a:pathLst>
                  <a:path w="2785" h="1997" extrusionOk="0">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856;p80">
                <a:extLst>
                  <a:ext uri="{FF2B5EF4-FFF2-40B4-BE49-F238E27FC236}">
                    <a16:creationId xmlns:a16="http://schemas.microsoft.com/office/drawing/2014/main" id="{3E3BE0D7-2EC9-0231-396A-D1DCEA8AB017}"/>
                  </a:ext>
                </a:extLst>
              </p:cNvPr>
              <p:cNvSpPr/>
              <p:nvPr/>
            </p:nvSpPr>
            <p:spPr>
              <a:xfrm>
                <a:off x="2910197" y="2063180"/>
                <a:ext cx="24929" cy="24035"/>
              </a:xfrm>
              <a:custGeom>
                <a:avLst/>
                <a:gdLst/>
                <a:ahLst/>
                <a:cxnLst/>
                <a:rect l="l" t="t" r="r" b="b"/>
                <a:pathLst>
                  <a:path w="558" h="538" extrusionOk="0">
                    <a:moveTo>
                      <a:pt x="558" y="1"/>
                    </a:moveTo>
                    <a:cubicBezTo>
                      <a:pt x="295" y="127"/>
                      <a:pt x="21" y="243"/>
                      <a:pt x="0" y="253"/>
                    </a:cubicBezTo>
                    <a:lnTo>
                      <a:pt x="379" y="537"/>
                    </a:lnTo>
                    <a:cubicBezTo>
                      <a:pt x="390" y="537"/>
                      <a:pt x="463" y="505"/>
                      <a:pt x="558" y="474"/>
                    </a:cubicBezTo>
                    <a:lnTo>
                      <a:pt x="558"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857;p80">
                <a:extLst>
                  <a:ext uri="{FF2B5EF4-FFF2-40B4-BE49-F238E27FC236}">
                    <a16:creationId xmlns:a16="http://schemas.microsoft.com/office/drawing/2014/main" id="{93A4D416-E1BA-811D-B05D-07BA8022A097}"/>
                  </a:ext>
                </a:extLst>
              </p:cNvPr>
              <p:cNvSpPr/>
              <p:nvPr/>
            </p:nvSpPr>
            <p:spPr>
              <a:xfrm>
                <a:off x="2206595" y="2065547"/>
                <a:ext cx="728515" cy="323492"/>
              </a:xfrm>
              <a:custGeom>
                <a:avLst/>
                <a:gdLst/>
                <a:ahLst/>
                <a:cxnLst/>
                <a:rect l="l" t="t" r="r" b="b"/>
                <a:pathLst>
                  <a:path w="16307" h="7241" extrusionOk="0">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858;p80">
                <a:extLst>
                  <a:ext uri="{FF2B5EF4-FFF2-40B4-BE49-F238E27FC236}">
                    <a16:creationId xmlns:a16="http://schemas.microsoft.com/office/drawing/2014/main" id="{4C0B42DF-91D6-D601-231D-C7326035BDC3}"/>
                  </a:ext>
                </a:extLst>
              </p:cNvPr>
              <p:cNvSpPr/>
              <p:nvPr/>
            </p:nvSpPr>
            <p:spPr>
              <a:xfrm>
                <a:off x="2791895" y="1893769"/>
                <a:ext cx="34355" cy="19344"/>
              </a:xfrm>
              <a:custGeom>
                <a:avLst/>
                <a:gdLst/>
                <a:ahLst/>
                <a:cxnLst/>
                <a:rect l="l" t="t" r="r" b="b"/>
                <a:pathLst>
                  <a:path w="769" h="433" extrusionOk="0">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859;p80">
                <a:extLst>
                  <a:ext uri="{FF2B5EF4-FFF2-40B4-BE49-F238E27FC236}">
                    <a16:creationId xmlns:a16="http://schemas.microsoft.com/office/drawing/2014/main" id="{48D7A182-540A-7A9E-3E9E-ECD2E1429BF8}"/>
                  </a:ext>
                </a:extLst>
              </p:cNvPr>
              <p:cNvSpPr/>
              <p:nvPr/>
            </p:nvSpPr>
            <p:spPr>
              <a:xfrm>
                <a:off x="2206595" y="1789093"/>
                <a:ext cx="728515" cy="500405"/>
              </a:xfrm>
              <a:custGeom>
                <a:avLst/>
                <a:gdLst/>
                <a:ahLst/>
                <a:cxnLst/>
                <a:rect l="l" t="t" r="r" b="b"/>
                <a:pathLst>
                  <a:path w="16307" h="11201" extrusionOk="0">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860;p80">
                <a:extLst>
                  <a:ext uri="{FF2B5EF4-FFF2-40B4-BE49-F238E27FC236}">
                    <a16:creationId xmlns:a16="http://schemas.microsoft.com/office/drawing/2014/main" id="{3AD9CAF6-05BB-A61A-FA25-C750C940B175}"/>
                  </a:ext>
                </a:extLst>
              </p:cNvPr>
              <p:cNvSpPr/>
              <p:nvPr/>
            </p:nvSpPr>
            <p:spPr>
              <a:xfrm>
                <a:off x="2644509" y="1840247"/>
                <a:ext cx="290611" cy="192147"/>
              </a:xfrm>
              <a:custGeom>
                <a:avLst/>
                <a:gdLst/>
                <a:ahLst/>
                <a:cxnLst/>
                <a:rect l="l" t="t" r="r" b="b"/>
                <a:pathLst>
                  <a:path w="6505" h="4301" extrusionOk="0">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861;p80">
                <a:extLst>
                  <a:ext uri="{FF2B5EF4-FFF2-40B4-BE49-F238E27FC236}">
                    <a16:creationId xmlns:a16="http://schemas.microsoft.com/office/drawing/2014/main" id="{5E8B6729-226A-FC1B-9CEF-735DC6958FA7}"/>
                  </a:ext>
                </a:extLst>
              </p:cNvPr>
              <p:cNvSpPr/>
              <p:nvPr/>
            </p:nvSpPr>
            <p:spPr>
              <a:xfrm>
                <a:off x="2193460" y="1781543"/>
                <a:ext cx="741650" cy="620580"/>
              </a:xfrm>
              <a:custGeom>
                <a:avLst/>
                <a:gdLst/>
                <a:ahLst/>
                <a:cxnLst/>
                <a:rect l="l" t="t" r="r" b="b"/>
                <a:pathLst>
                  <a:path w="16601" h="13891" extrusionOk="0">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862;p80">
                <a:extLst>
                  <a:ext uri="{FF2B5EF4-FFF2-40B4-BE49-F238E27FC236}">
                    <a16:creationId xmlns:a16="http://schemas.microsoft.com/office/drawing/2014/main" id="{BD5AD343-0D89-1EEE-7A42-F8A1E9E6E63A}"/>
                  </a:ext>
                </a:extLst>
              </p:cNvPr>
              <p:cNvSpPr/>
              <p:nvPr/>
            </p:nvSpPr>
            <p:spPr>
              <a:xfrm>
                <a:off x="2350228" y="1815854"/>
                <a:ext cx="584885" cy="392112"/>
              </a:xfrm>
              <a:custGeom>
                <a:avLst/>
                <a:gdLst/>
                <a:ahLst/>
                <a:cxnLst/>
                <a:rect l="l" t="t" r="r" b="b"/>
                <a:pathLst>
                  <a:path w="13092" h="8777" extrusionOk="0">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863;p80">
                <a:extLst>
                  <a:ext uri="{FF2B5EF4-FFF2-40B4-BE49-F238E27FC236}">
                    <a16:creationId xmlns:a16="http://schemas.microsoft.com/office/drawing/2014/main" id="{5A9F04F5-A5B8-EB68-8BDD-C02A2A9CE951}"/>
                  </a:ext>
                </a:extLst>
              </p:cNvPr>
              <p:cNvSpPr/>
              <p:nvPr/>
            </p:nvSpPr>
            <p:spPr>
              <a:xfrm>
                <a:off x="2502752" y="2037536"/>
                <a:ext cx="150733" cy="79477"/>
              </a:xfrm>
              <a:custGeom>
                <a:avLst/>
                <a:gdLst/>
                <a:ahLst/>
                <a:cxnLst/>
                <a:rect l="l" t="t" r="r" b="b"/>
                <a:pathLst>
                  <a:path w="3374" h="1779" extrusionOk="0">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864;p80">
                <a:extLst>
                  <a:ext uri="{FF2B5EF4-FFF2-40B4-BE49-F238E27FC236}">
                    <a16:creationId xmlns:a16="http://schemas.microsoft.com/office/drawing/2014/main" id="{412AE171-B8AB-6A61-DB2E-A3E985395E2E}"/>
                  </a:ext>
                </a:extLst>
              </p:cNvPr>
              <p:cNvSpPr/>
              <p:nvPr/>
            </p:nvSpPr>
            <p:spPr>
              <a:xfrm>
                <a:off x="2751106" y="1867008"/>
                <a:ext cx="177449" cy="108471"/>
              </a:xfrm>
              <a:custGeom>
                <a:avLst/>
                <a:gdLst/>
                <a:ahLst/>
                <a:cxnLst/>
                <a:rect l="l" t="t" r="r" b="b"/>
                <a:pathLst>
                  <a:path w="3972" h="2428" extrusionOk="0">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865;p80">
                <a:extLst>
                  <a:ext uri="{FF2B5EF4-FFF2-40B4-BE49-F238E27FC236}">
                    <a16:creationId xmlns:a16="http://schemas.microsoft.com/office/drawing/2014/main" id="{1224CCB1-CFC6-58A4-FA07-8D32E4AB0C40}"/>
                  </a:ext>
                </a:extLst>
              </p:cNvPr>
              <p:cNvSpPr/>
              <p:nvPr/>
            </p:nvSpPr>
            <p:spPr>
              <a:xfrm>
                <a:off x="2750123" y="1854767"/>
                <a:ext cx="13224" cy="7103"/>
              </a:xfrm>
              <a:custGeom>
                <a:avLst/>
                <a:gdLst/>
                <a:ahLst/>
                <a:cxnLst/>
                <a:rect l="l" t="t" r="r" b="b"/>
                <a:pathLst>
                  <a:path w="296" h="159" extrusionOk="0">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866;p80">
                <a:extLst>
                  <a:ext uri="{FF2B5EF4-FFF2-40B4-BE49-F238E27FC236}">
                    <a16:creationId xmlns:a16="http://schemas.microsoft.com/office/drawing/2014/main" id="{F248C4CC-08EA-A83A-58D3-8980189B6D8F}"/>
                  </a:ext>
                </a:extLst>
              </p:cNvPr>
              <p:cNvSpPr/>
              <p:nvPr/>
            </p:nvSpPr>
            <p:spPr>
              <a:xfrm>
                <a:off x="2759058" y="1860887"/>
                <a:ext cx="8042" cy="5718"/>
              </a:xfrm>
              <a:custGeom>
                <a:avLst/>
                <a:gdLst/>
                <a:ahLst/>
                <a:cxnLst/>
                <a:rect l="l" t="t" r="r" b="b"/>
                <a:pathLst>
                  <a:path w="180" h="128" extrusionOk="0">
                    <a:moveTo>
                      <a:pt x="95" y="1"/>
                    </a:moveTo>
                    <a:cubicBezTo>
                      <a:pt x="63" y="11"/>
                      <a:pt x="32" y="11"/>
                      <a:pt x="0" y="22"/>
                    </a:cubicBezTo>
                    <a:lnTo>
                      <a:pt x="179" y="127"/>
                    </a:lnTo>
                    <a:cubicBezTo>
                      <a:pt x="147" y="85"/>
                      <a:pt x="116" y="43"/>
                      <a:pt x="95" y="1"/>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867;p80">
                <a:extLst>
                  <a:ext uri="{FF2B5EF4-FFF2-40B4-BE49-F238E27FC236}">
                    <a16:creationId xmlns:a16="http://schemas.microsoft.com/office/drawing/2014/main" id="{C8D340B2-88C8-AF09-A9A4-A762A7F57A46}"/>
                  </a:ext>
                </a:extLst>
              </p:cNvPr>
              <p:cNvSpPr/>
              <p:nvPr/>
            </p:nvSpPr>
            <p:spPr>
              <a:xfrm>
                <a:off x="2767502" y="1867008"/>
                <a:ext cx="99089" cy="56827"/>
              </a:xfrm>
              <a:custGeom>
                <a:avLst/>
                <a:gdLst/>
                <a:ahLst/>
                <a:cxnLst/>
                <a:rect l="l" t="t" r="r" b="b"/>
                <a:pathLst>
                  <a:path w="2218" h="1272" extrusionOk="0">
                    <a:moveTo>
                      <a:pt x="0" y="0"/>
                    </a:moveTo>
                    <a:cubicBezTo>
                      <a:pt x="200" y="273"/>
                      <a:pt x="495" y="525"/>
                      <a:pt x="873" y="747"/>
                    </a:cubicBezTo>
                    <a:cubicBezTo>
                      <a:pt x="1272" y="978"/>
                      <a:pt x="1723" y="1156"/>
                      <a:pt x="2218" y="1272"/>
                    </a:cubicBezTo>
                    <a:lnTo>
                      <a:pt x="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868;p80">
                <a:extLst>
                  <a:ext uri="{FF2B5EF4-FFF2-40B4-BE49-F238E27FC236}">
                    <a16:creationId xmlns:a16="http://schemas.microsoft.com/office/drawing/2014/main" id="{DB1646C7-B637-12CB-78F2-339B7C584D09}"/>
                  </a:ext>
                </a:extLst>
              </p:cNvPr>
              <p:cNvSpPr/>
              <p:nvPr/>
            </p:nvSpPr>
            <p:spPr>
              <a:xfrm>
                <a:off x="2767055" y="1866561"/>
                <a:ext cx="983" cy="491"/>
              </a:xfrm>
              <a:custGeom>
                <a:avLst/>
                <a:gdLst/>
                <a:ahLst/>
                <a:cxnLst/>
                <a:rect l="l" t="t" r="r" b="b"/>
                <a:pathLst>
                  <a:path w="22" h="11" extrusionOk="0">
                    <a:moveTo>
                      <a:pt x="0" y="0"/>
                    </a:moveTo>
                    <a:cubicBezTo>
                      <a:pt x="0" y="0"/>
                      <a:pt x="0" y="10"/>
                      <a:pt x="10" y="10"/>
                    </a:cubicBezTo>
                    <a:lnTo>
                      <a:pt x="21" y="1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59" name="Google Shape;2869;p80">
            <a:extLst>
              <a:ext uri="{FF2B5EF4-FFF2-40B4-BE49-F238E27FC236}">
                <a16:creationId xmlns:a16="http://schemas.microsoft.com/office/drawing/2014/main" id="{90BDCC41-AF11-6888-6446-13698B72A9AE}"/>
              </a:ext>
            </a:extLst>
          </p:cNvPr>
          <p:cNvGrpSpPr/>
          <p:nvPr/>
        </p:nvGrpSpPr>
        <p:grpSpPr>
          <a:xfrm>
            <a:off x="4076956" y="3455610"/>
            <a:ext cx="1342665" cy="1147890"/>
            <a:chOff x="1455055" y="2629044"/>
            <a:chExt cx="1395068" cy="1198910"/>
          </a:xfrm>
        </p:grpSpPr>
        <p:sp>
          <p:nvSpPr>
            <p:cNvPr id="3360" name="Google Shape;2870;p80">
              <a:extLst>
                <a:ext uri="{FF2B5EF4-FFF2-40B4-BE49-F238E27FC236}">
                  <a16:creationId xmlns:a16="http://schemas.microsoft.com/office/drawing/2014/main" id="{C645E13C-1EC5-1A58-020A-32ADDC2ACCB0}"/>
                </a:ext>
              </a:extLst>
            </p:cNvPr>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871;p80">
              <a:extLst>
                <a:ext uri="{FF2B5EF4-FFF2-40B4-BE49-F238E27FC236}">
                  <a16:creationId xmlns:a16="http://schemas.microsoft.com/office/drawing/2014/main" id="{3C8B8B79-3314-1DCC-74A7-4306648BB19C}"/>
                </a:ext>
              </a:extLst>
            </p:cNvPr>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872;p80">
              <a:extLst>
                <a:ext uri="{FF2B5EF4-FFF2-40B4-BE49-F238E27FC236}">
                  <a16:creationId xmlns:a16="http://schemas.microsoft.com/office/drawing/2014/main" id="{DA79BA32-B785-46B2-060A-683DE2127424}"/>
                </a:ext>
              </a:extLst>
            </p:cNvPr>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873;p80">
              <a:extLst>
                <a:ext uri="{FF2B5EF4-FFF2-40B4-BE49-F238E27FC236}">
                  <a16:creationId xmlns:a16="http://schemas.microsoft.com/office/drawing/2014/main" id="{44DAAAE4-FA4A-659D-95BA-33CFF00EFF5B}"/>
                </a:ext>
              </a:extLst>
            </p:cNvPr>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874;p80">
              <a:extLst>
                <a:ext uri="{FF2B5EF4-FFF2-40B4-BE49-F238E27FC236}">
                  <a16:creationId xmlns:a16="http://schemas.microsoft.com/office/drawing/2014/main" id="{FAB47A97-1FE0-FE98-33F1-05F611ECEAAA}"/>
                </a:ext>
              </a:extLst>
            </p:cNvPr>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875;p80">
              <a:extLst>
                <a:ext uri="{FF2B5EF4-FFF2-40B4-BE49-F238E27FC236}">
                  <a16:creationId xmlns:a16="http://schemas.microsoft.com/office/drawing/2014/main" id="{B19657E3-2B8A-F6B9-0A7B-85660F79477F}"/>
                </a:ext>
              </a:extLst>
            </p:cNvPr>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876;p80">
              <a:extLst>
                <a:ext uri="{FF2B5EF4-FFF2-40B4-BE49-F238E27FC236}">
                  <a16:creationId xmlns:a16="http://schemas.microsoft.com/office/drawing/2014/main" id="{56CEA9C7-5595-2FF1-74CC-09AAC675A0C0}"/>
                </a:ext>
              </a:extLst>
            </p:cNvPr>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877;p80">
              <a:extLst>
                <a:ext uri="{FF2B5EF4-FFF2-40B4-BE49-F238E27FC236}">
                  <a16:creationId xmlns:a16="http://schemas.microsoft.com/office/drawing/2014/main" id="{E91CCE3D-5AE9-C844-92F6-11FDE2E3FC6E}"/>
                </a:ext>
              </a:extLst>
            </p:cNvPr>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878;p80">
              <a:extLst>
                <a:ext uri="{FF2B5EF4-FFF2-40B4-BE49-F238E27FC236}">
                  <a16:creationId xmlns:a16="http://schemas.microsoft.com/office/drawing/2014/main" id="{1E75CE13-A939-BD88-9541-D758E4917644}"/>
                </a:ext>
              </a:extLst>
            </p:cNvPr>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2879;p80">
              <a:extLst>
                <a:ext uri="{FF2B5EF4-FFF2-40B4-BE49-F238E27FC236}">
                  <a16:creationId xmlns:a16="http://schemas.microsoft.com/office/drawing/2014/main" id="{84EABE8B-F98A-E8E4-3C8B-7B36C790EB98}"/>
                </a:ext>
              </a:extLst>
            </p:cNvPr>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2880;p80">
              <a:extLst>
                <a:ext uri="{FF2B5EF4-FFF2-40B4-BE49-F238E27FC236}">
                  <a16:creationId xmlns:a16="http://schemas.microsoft.com/office/drawing/2014/main" id="{3848A1B7-430B-0F86-0A4F-20CD31837F74}"/>
                </a:ext>
              </a:extLst>
            </p:cNvPr>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2881;p80">
              <a:extLst>
                <a:ext uri="{FF2B5EF4-FFF2-40B4-BE49-F238E27FC236}">
                  <a16:creationId xmlns:a16="http://schemas.microsoft.com/office/drawing/2014/main" id="{BE432A95-1B81-96C2-EBC9-3C707DCDB76C}"/>
                </a:ext>
              </a:extLst>
            </p:cNvPr>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2882;p80">
              <a:extLst>
                <a:ext uri="{FF2B5EF4-FFF2-40B4-BE49-F238E27FC236}">
                  <a16:creationId xmlns:a16="http://schemas.microsoft.com/office/drawing/2014/main" id="{533116B3-63E3-45C4-28EF-9EAE9AAB41BC}"/>
                </a:ext>
              </a:extLst>
            </p:cNvPr>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2883;p80">
              <a:extLst>
                <a:ext uri="{FF2B5EF4-FFF2-40B4-BE49-F238E27FC236}">
                  <a16:creationId xmlns:a16="http://schemas.microsoft.com/office/drawing/2014/main" id="{CEEC01F0-DB5C-8B0A-75F0-76774063A008}"/>
                </a:ext>
              </a:extLst>
            </p:cNvPr>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2884;p80">
              <a:extLst>
                <a:ext uri="{FF2B5EF4-FFF2-40B4-BE49-F238E27FC236}">
                  <a16:creationId xmlns:a16="http://schemas.microsoft.com/office/drawing/2014/main" id="{B8ABBACD-E0C6-C5FA-14F6-9AEC81AC9097}"/>
                </a:ext>
              </a:extLst>
            </p:cNvPr>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2885;p80">
              <a:extLst>
                <a:ext uri="{FF2B5EF4-FFF2-40B4-BE49-F238E27FC236}">
                  <a16:creationId xmlns:a16="http://schemas.microsoft.com/office/drawing/2014/main" id="{C27691FF-DDE8-3B6C-C4C4-1BEF860774AF}"/>
                </a:ext>
              </a:extLst>
            </p:cNvPr>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2886;p80">
              <a:extLst>
                <a:ext uri="{FF2B5EF4-FFF2-40B4-BE49-F238E27FC236}">
                  <a16:creationId xmlns:a16="http://schemas.microsoft.com/office/drawing/2014/main" id="{2B2B31A3-A27A-A2A9-2544-44C7531F0234}"/>
                </a:ext>
              </a:extLst>
            </p:cNvPr>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2887;p80">
              <a:extLst>
                <a:ext uri="{FF2B5EF4-FFF2-40B4-BE49-F238E27FC236}">
                  <a16:creationId xmlns:a16="http://schemas.microsoft.com/office/drawing/2014/main" id="{5D511703-FE54-8075-FD5F-5801F0E1C0EC}"/>
                </a:ext>
              </a:extLst>
            </p:cNvPr>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2888;p80">
              <a:extLst>
                <a:ext uri="{FF2B5EF4-FFF2-40B4-BE49-F238E27FC236}">
                  <a16:creationId xmlns:a16="http://schemas.microsoft.com/office/drawing/2014/main" id="{9C3FA59A-6F14-3ABD-BFCF-48E6E3342D28}"/>
                </a:ext>
              </a:extLst>
            </p:cNvPr>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237579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6"/>
        <p:cNvGrpSpPr/>
        <p:nvPr/>
      </p:nvGrpSpPr>
      <p:grpSpPr>
        <a:xfrm>
          <a:off x="0" y="0"/>
          <a:ext cx="0" cy="0"/>
          <a:chOff x="0" y="0"/>
          <a:chExt cx="0" cy="0"/>
        </a:xfrm>
      </p:grpSpPr>
      <p:sp>
        <p:nvSpPr>
          <p:cNvPr id="3247" name="Google Shape;3247;p8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latin typeface="Candara" panose="020E0502030303020204" pitchFamily="34" charset="0"/>
              </a:rPr>
              <a:t>Road to DW Model</a:t>
            </a:r>
            <a:endParaRPr sz="3200" dirty="0"/>
          </a:p>
        </p:txBody>
      </p:sp>
      <p:sp>
        <p:nvSpPr>
          <p:cNvPr id="3249" name="Google Shape;3249;p86"/>
          <p:cNvSpPr txBox="1"/>
          <p:nvPr/>
        </p:nvSpPr>
        <p:spPr>
          <a:xfrm>
            <a:off x="720000" y="2972420"/>
            <a:ext cx="1698400" cy="114776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200"/>
              </a:spcAft>
              <a:buNone/>
            </a:pPr>
            <a:r>
              <a:rPr lang="en" dirty="0">
                <a:solidFill>
                  <a:srgbClr val="000000"/>
                </a:solidFill>
                <a:latin typeface="Candara" panose="020E0502030303020204" pitchFamily="34" charset="0"/>
                <a:ea typeface="Montserrat"/>
                <a:cs typeface="Montserrat"/>
                <a:sym typeface="Montserrat"/>
              </a:rPr>
              <a:t>3 M</a:t>
            </a:r>
            <a:r>
              <a:rPr lang="en-US" dirty="0">
                <a:solidFill>
                  <a:srgbClr val="000000"/>
                </a:solidFill>
                <a:latin typeface="Candara" panose="020E0502030303020204" pitchFamily="34" charset="0"/>
                <a:ea typeface="Montserrat"/>
                <a:cs typeface="Montserrat"/>
                <a:sym typeface="Montserrat"/>
              </a:rPr>
              <a:t>a</a:t>
            </a:r>
            <a:r>
              <a:rPr lang="en" dirty="0">
                <a:solidFill>
                  <a:srgbClr val="000000"/>
                </a:solidFill>
                <a:latin typeface="Candara" panose="020E0502030303020204" pitchFamily="34" charset="0"/>
                <a:ea typeface="Montserrat"/>
                <a:cs typeface="Montserrat"/>
                <a:sym typeface="Montserrat"/>
              </a:rPr>
              <a:t>in Prespictive </a:t>
            </a:r>
          </a:p>
          <a:p>
            <a:pPr marL="0" lvl="0" indent="0" algn="ctr" rtl="0">
              <a:spcBef>
                <a:spcPts val="0"/>
              </a:spcBef>
              <a:spcAft>
                <a:spcPts val="1200"/>
              </a:spcAft>
              <a:buNone/>
            </a:pPr>
            <a:r>
              <a:rPr lang="en" dirty="0">
                <a:latin typeface="Candara" panose="020E0502030303020204" pitchFamily="34" charset="0"/>
                <a:ea typeface="Montserrat"/>
                <a:cs typeface="Montserrat"/>
                <a:sym typeface="Montserrat"/>
              </a:rPr>
              <a:t>Marketing  - Finane –Customer Care </a:t>
            </a:r>
            <a:r>
              <a:rPr lang="en" dirty="0">
                <a:solidFill>
                  <a:srgbClr val="000000"/>
                </a:solidFill>
                <a:latin typeface="Candara" panose="020E0502030303020204" pitchFamily="34" charset="0"/>
                <a:ea typeface="Montserrat"/>
                <a:cs typeface="Montserrat"/>
                <a:sym typeface="Montserrat"/>
              </a:rPr>
              <a:t>.</a:t>
            </a:r>
            <a:endParaRPr dirty="0">
              <a:solidFill>
                <a:srgbClr val="000000"/>
              </a:solidFill>
              <a:latin typeface="Candara" panose="020E0502030303020204" pitchFamily="34" charset="0"/>
              <a:ea typeface="Montserrat"/>
              <a:cs typeface="Montserrat"/>
              <a:sym typeface="Montserrat"/>
            </a:endParaRPr>
          </a:p>
        </p:txBody>
      </p:sp>
      <p:sp>
        <p:nvSpPr>
          <p:cNvPr id="3251" name="Google Shape;3251;p86"/>
          <p:cNvSpPr txBox="1"/>
          <p:nvPr/>
        </p:nvSpPr>
        <p:spPr>
          <a:xfrm>
            <a:off x="2753925" y="2972420"/>
            <a:ext cx="1650300" cy="114776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200"/>
              </a:spcAft>
              <a:buNone/>
            </a:pPr>
            <a:r>
              <a:rPr lang="en-US" dirty="0">
                <a:solidFill>
                  <a:srgbClr val="000000"/>
                </a:solidFill>
                <a:latin typeface="Candara" panose="020E0502030303020204" pitchFamily="34" charset="0"/>
                <a:ea typeface="Montserrat"/>
                <a:cs typeface="Montserrat"/>
                <a:sym typeface="Montserrat"/>
              </a:rPr>
              <a:t>Why Star Schema?</a:t>
            </a:r>
          </a:p>
          <a:p>
            <a:pPr marL="0" lvl="0" indent="0" algn="ctr" rtl="0">
              <a:spcBef>
                <a:spcPts val="0"/>
              </a:spcBef>
              <a:spcAft>
                <a:spcPts val="1200"/>
              </a:spcAft>
              <a:buNone/>
            </a:pPr>
            <a:r>
              <a:rPr lang="en-US" dirty="0">
                <a:latin typeface="Candara" panose="020E0502030303020204" pitchFamily="34" charset="0"/>
                <a:ea typeface="Montserrat"/>
                <a:cs typeface="Montserrat"/>
                <a:sym typeface="Montserrat"/>
              </a:rPr>
              <a:t>Defining each Dimension.</a:t>
            </a:r>
            <a:endParaRPr lang="en-US" dirty="0">
              <a:solidFill>
                <a:srgbClr val="000000"/>
              </a:solidFill>
              <a:latin typeface="Candara" panose="020E0502030303020204" pitchFamily="34" charset="0"/>
              <a:ea typeface="Montserrat"/>
              <a:cs typeface="Montserrat"/>
              <a:sym typeface="Montserrat"/>
            </a:endParaRPr>
          </a:p>
        </p:txBody>
      </p:sp>
      <p:sp>
        <p:nvSpPr>
          <p:cNvPr id="3253" name="Google Shape;3253;p86"/>
          <p:cNvSpPr txBox="1"/>
          <p:nvPr/>
        </p:nvSpPr>
        <p:spPr>
          <a:xfrm>
            <a:off x="4739750" y="2972419"/>
            <a:ext cx="1650300" cy="128997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200"/>
              </a:spcAft>
              <a:buNone/>
            </a:pPr>
            <a:r>
              <a:rPr lang="en-US" dirty="0">
                <a:latin typeface="Candara" panose="020E0502030303020204" pitchFamily="34" charset="0"/>
                <a:ea typeface="Montserrat"/>
                <a:cs typeface="Montserrat"/>
                <a:sym typeface="Montserrat"/>
              </a:rPr>
              <a:t>Retirees and olds are always the most willing to make a deposit, so target them.</a:t>
            </a:r>
            <a:endParaRPr dirty="0">
              <a:latin typeface="Candara" panose="020E0502030303020204" pitchFamily="34" charset="0"/>
              <a:ea typeface="Montserrat"/>
              <a:cs typeface="Montserrat"/>
              <a:sym typeface="Montserrat"/>
            </a:endParaRPr>
          </a:p>
        </p:txBody>
      </p:sp>
      <p:sp>
        <p:nvSpPr>
          <p:cNvPr id="3255" name="Google Shape;3255;p86"/>
          <p:cNvSpPr txBox="1"/>
          <p:nvPr/>
        </p:nvSpPr>
        <p:spPr>
          <a:xfrm>
            <a:off x="6725550" y="2952074"/>
            <a:ext cx="1650300" cy="13103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200"/>
              </a:spcAft>
              <a:buNone/>
            </a:pPr>
            <a:r>
              <a:rPr lang="en" dirty="0">
                <a:latin typeface="Candara" panose="020E0502030303020204" pitchFamily="34" charset="0"/>
                <a:ea typeface="Montserrat"/>
                <a:cs typeface="Montserrat"/>
                <a:sym typeface="Montserrat"/>
              </a:rPr>
              <a:t>Focuse on Customer Demographics .</a:t>
            </a:r>
            <a:endParaRPr dirty="0">
              <a:solidFill>
                <a:srgbClr val="000000"/>
              </a:solidFill>
              <a:latin typeface="Candara" panose="020E0502030303020204" pitchFamily="34" charset="0"/>
              <a:ea typeface="Montserrat"/>
              <a:cs typeface="Montserrat"/>
              <a:sym typeface="Montserrat"/>
            </a:endParaRPr>
          </a:p>
        </p:txBody>
      </p:sp>
      <p:cxnSp>
        <p:nvCxnSpPr>
          <p:cNvPr id="3256" name="Google Shape;3256;p86"/>
          <p:cNvCxnSpPr/>
          <p:nvPr/>
        </p:nvCxnSpPr>
        <p:spPr>
          <a:xfrm>
            <a:off x="698500" y="2053150"/>
            <a:ext cx="7717200" cy="7200"/>
          </a:xfrm>
          <a:prstGeom prst="straightConnector1">
            <a:avLst/>
          </a:prstGeom>
          <a:noFill/>
          <a:ln w="19050" cap="flat" cmpd="sng">
            <a:solidFill>
              <a:schemeClr val="accent5"/>
            </a:solidFill>
            <a:prstDash val="solid"/>
            <a:round/>
            <a:headEnd type="oval" w="med" len="med"/>
            <a:tailEnd type="triangle" w="med" len="med"/>
          </a:ln>
        </p:spPr>
      </p:cxnSp>
      <p:sp>
        <p:nvSpPr>
          <p:cNvPr id="3257" name="Google Shape;3257;p86"/>
          <p:cNvSpPr txBox="1"/>
          <p:nvPr/>
        </p:nvSpPr>
        <p:spPr>
          <a:xfrm>
            <a:off x="1161750" y="1770400"/>
            <a:ext cx="8631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accent2"/>
                </a:solidFill>
                <a:latin typeface="Titillium Web"/>
                <a:ea typeface="Titillium Web"/>
                <a:cs typeface="Titillium Web"/>
                <a:sym typeface="Titillium Web"/>
              </a:rPr>
              <a:t>01</a:t>
            </a:r>
            <a:endParaRPr sz="3000" b="1" dirty="0">
              <a:solidFill>
                <a:schemeClr val="accent2"/>
              </a:solidFill>
              <a:latin typeface="Titillium Web"/>
              <a:ea typeface="Titillium Web"/>
              <a:cs typeface="Titillium Web"/>
              <a:sym typeface="Titillium Web"/>
            </a:endParaRPr>
          </a:p>
        </p:txBody>
      </p:sp>
      <p:sp>
        <p:nvSpPr>
          <p:cNvPr id="3258" name="Google Shape;3258;p86"/>
          <p:cNvSpPr txBox="1"/>
          <p:nvPr/>
        </p:nvSpPr>
        <p:spPr>
          <a:xfrm>
            <a:off x="3147550" y="1770400"/>
            <a:ext cx="8631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2"/>
                </a:solidFill>
                <a:latin typeface="Titillium Web"/>
                <a:ea typeface="Titillium Web"/>
                <a:cs typeface="Titillium Web"/>
                <a:sym typeface="Titillium Web"/>
              </a:rPr>
              <a:t>02</a:t>
            </a:r>
            <a:endParaRPr sz="3000" b="1">
              <a:solidFill>
                <a:schemeClr val="accent2"/>
              </a:solidFill>
              <a:latin typeface="Titillium Web"/>
              <a:ea typeface="Titillium Web"/>
              <a:cs typeface="Titillium Web"/>
              <a:sym typeface="Titillium Web"/>
            </a:endParaRPr>
          </a:p>
        </p:txBody>
      </p:sp>
      <p:sp>
        <p:nvSpPr>
          <p:cNvPr id="3259" name="Google Shape;3259;p86"/>
          <p:cNvSpPr txBox="1"/>
          <p:nvPr/>
        </p:nvSpPr>
        <p:spPr>
          <a:xfrm>
            <a:off x="5133350" y="1770400"/>
            <a:ext cx="8631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accent2"/>
                </a:solidFill>
                <a:latin typeface="Titillium Web"/>
                <a:ea typeface="Titillium Web"/>
                <a:cs typeface="Titillium Web"/>
                <a:sym typeface="Titillium Web"/>
              </a:rPr>
              <a:t>03</a:t>
            </a:r>
            <a:endParaRPr sz="3000" b="1" dirty="0">
              <a:solidFill>
                <a:schemeClr val="accent2"/>
              </a:solidFill>
              <a:latin typeface="Titillium Web"/>
              <a:ea typeface="Titillium Web"/>
              <a:cs typeface="Titillium Web"/>
              <a:sym typeface="Titillium Web"/>
            </a:endParaRPr>
          </a:p>
        </p:txBody>
      </p:sp>
      <p:sp>
        <p:nvSpPr>
          <p:cNvPr id="3260" name="Google Shape;3260;p86"/>
          <p:cNvSpPr txBox="1"/>
          <p:nvPr/>
        </p:nvSpPr>
        <p:spPr>
          <a:xfrm>
            <a:off x="7119150" y="1770400"/>
            <a:ext cx="8631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accent2"/>
                </a:solidFill>
                <a:latin typeface="Titillium Web"/>
                <a:ea typeface="Titillium Web"/>
                <a:cs typeface="Titillium Web"/>
                <a:sym typeface="Titillium Web"/>
              </a:rPr>
              <a:t>04</a:t>
            </a:r>
            <a:endParaRPr sz="3000" b="1" dirty="0">
              <a:solidFill>
                <a:schemeClr val="accent2"/>
              </a:solidFill>
              <a:latin typeface="Titillium Web"/>
              <a:ea typeface="Titillium Web"/>
              <a:cs typeface="Titillium Web"/>
              <a:sym typeface="Titillium Web"/>
            </a:endParaRPr>
          </a:p>
        </p:txBody>
      </p:sp>
      <p:sp>
        <p:nvSpPr>
          <p:cNvPr id="2" name="Google Shape;3250;p86">
            <a:extLst>
              <a:ext uri="{FF2B5EF4-FFF2-40B4-BE49-F238E27FC236}">
                <a16:creationId xmlns:a16="http://schemas.microsoft.com/office/drawing/2014/main" id="{8056BFA9-E52E-759C-34B2-E78AA0B386DD}"/>
              </a:ext>
            </a:extLst>
          </p:cNvPr>
          <p:cNvSpPr txBox="1"/>
          <p:nvPr/>
        </p:nvSpPr>
        <p:spPr>
          <a:xfrm>
            <a:off x="2715675" y="2288457"/>
            <a:ext cx="1650300" cy="6265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dk1"/>
                </a:solidFill>
                <a:latin typeface="Candara" panose="020E0502030303020204" pitchFamily="34" charset="0"/>
                <a:ea typeface="Titillium Web"/>
                <a:cs typeface="Titillium Web"/>
                <a:sym typeface="Titillium Web"/>
              </a:rPr>
              <a:t>Logical Model</a:t>
            </a:r>
            <a:endParaRPr sz="2000" b="1" dirty="0">
              <a:latin typeface="Candara" panose="020E0502030303020204" pitchFamily="34" charset="0"/>
              <a:ea typeface="Titillium Web"/>
              <a:cs typeface="Titillium Web"/>
              <a:sym typeface="Titillium Web"/>
            </a:endParaRPr>
          </a:p>
        </p:txBody>
      </p:sp>
      <p:sp>
        <p:nvSpPr>
          <p:cNvPr id="3" name="Google Shape;3252;p86">
            <a:extLst>
              <a:ext uri="{FF2B5EF4-FFF2-40B4-BE49-F238E27FC236}">
                <a16:creationId xmlns:a16="http://schemas.microsoft.com/office/drawing/2014/main" id="{35F43934-53EF-D1BD-DAED-9E9C486281D4}"/>
              </a:ext>
            </a:extLst>
          </p:cNvPr>
          <p:cNvSpPr txBox="1"/>
          <p:nvPr/>
        </p:nvSpPr>
        <p:spPr>
          <a:xfrm>
            <a:off x="4701475" y="2288457"/>
            <a:ext cx="1650300" cy="6265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latin typeface="Candara" panose="020E0502030303020204" pitchFamily="34" charset="0"/>
                <a:ea typeface="Titillium Web"/>
                <a:cs typeface="Titillium Web"/>
                <a:sym typeface="Titillium Web"/>
              </a:rPr>
              <a:t>Physical Model </a:t>
            </a:r>
          </a:p>
        </p:txBody>
      </p:sp>
      <p:sp>
        <p:nvSpPr>
          <p:cNvPr id="5" name="Google Shape;3248;p86">
            <a:extLst>
              <a:ext uri="{FF2B5EF4-FFF2-40B4-BE49-F238E27FC236}">
                <a16:creationId xmlns:a16="http://schemas.microsoft.com/office/drawing/2014/main" id="{56978878-5FAA-BEF5-0512-C5B5916CB1C2}"/>
              </a:ext>
            </a:extLst>
          </p:cNvPr>
          <p:cNvSpPr txBox="1"/>
          <p:nvPr/>
        </p:nvSpPr>
        <p:spPr>
          <a:xfrm>
            <a:off x="571338" y="2195190"/>
            <a:ext cx="2043825" cy="80731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Candara" panose="020E0502030303020204" pitchFamily="34" charset="0"/>
                <a:ea typeface="Titillium Web"/>
                <a:cs typeface="Titillium Web"/>
                <a:sym typeface="Titillium Web"/>
              </a:rPr>
              <a:t>Understanding the Buseniess Statement</a:t>
            </a:r>
            <a:endParaRPr sz="1800" b="1" dirty="0">
              <a:latin typeface="Candara" panose="020E0502030303020204" pitchFamily="34" charset="0"/>
              <a:ea typeface="Titillium Web"/>
              <a:cs typeface="Titillium Web"/>
              <a:sym typeface="Titillium Web"/>
            </a:endParaRPr>
          </a:p>
        </p:txBody>
      </p:sp>
      <p:sp>
        <p:nvSpPr>
          <p:cNvPr id="6" name="Google Shape;3254;p86">
            <a:extLst>
              <a:ext uri="{FF2B5EF4-FFF2-40B4-BE49-F238E27FC236}">
                <a16:creationId xmlns:a16="http://schemas.microsoft.com/office/drawing/2014/main" id="{0D01360B-11D2-B48C-DB1A-D56714D2B699}"/>
              </a:ext>
            </a:extLst>
          </p:cNvPr>
          <p:cNvSpPr txBox="1"/>
          <p:nvPr/>
        </p:nvSpPr>
        <p:spPr>
          <a:xfrm>
            <a:off x="6341875" y="2146950"/>
            <a:ext cx="2379400" cy="90379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latin typeface="Candara" panose="020E0502030303020204" pitchFamily="34" charset="0"/>
                <a:ea typeface="Titillium Web"/>
                <a:cs typeface="Titillium Web"/>
                <a:sym typeface="Titillium Web"/>
              </a:rPr>
              <a:t>Answering Business Questions </a:t>
            </a:r>
            <a:endParaRPr sz="2000" b="1" dirty="0">
              <a:latin typeface="Candara" panose="020E0502030303020204" pitchFamily="34" charset="0"/>
              <a:ea typeface="Titillium Web"/>
              <a:cs typeface="Titillium Web"/>
              <a:sym typeface="Titillium Web"/>
            </a:endParaRPr>
          </a:p>
        </p:txBody>
      </p:sp>
    </p:spTree>
    <p:extLst>
      <p:ext uri="{BB962C8B-B14F-4D97-AF65-F5344CB8AC3E}">
        <p14:creationId xmlns:p14="http://schemas.microsoft.com/office/powerpoint/2010/main" val="3247436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56"/>
                                        </p:tgtEl>
                                        <p:attrNameLst>
                                          <p:attrName>style.visibility</p:attrName>
                                        </p:attrNameLst>
                                      </p:cBhvr>
                                      <p:to>
                                        <p:strVal val="visible"/>
                                      </p:to>
                                    </p:set>
                                    <p:animEffect transition="in" filter="wipe(left)">
                                      <p:cBhvr>
                                        <p:cTn id="7" dur="500"/>
                                        <p:tgtEl>
                                          <p:spTgt spid="325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57"/>
                                        </p:tgtEl>
                                        <p:attrNameLst>
                                          <p:attrName>style.visibility</p:attrName>
                                        </p:attrNameLst>
                                      </p:cBhvr>
                                      <p:to>
                                        <p:strVal val="visible"/>
                                      </p:to>
                                    </p:set>
                                    <p:animEffect transition="in" filter="wipe(left)">
                                      <p:cBhvr>
                                        <p:cTn id="10" dur="500"/>
                                        <p:tgtEl>
                                          <p:spTgt spid="325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258"/>
                                        </p:tgtEl>
                                        <p:attrNameLst>
                                          <p:attrName>style.visibility</p:attrName>
                                        </p:attrNameLst>
                                      </p:cBhvr>
                                      <p:to>
                                        <p:strVal val="visible"/>
                                      </p:to>
                                    </p:set>
                                    <p:animEffect transition="in" filter="wipe(left)">
                                      <p:cBhvr>
                                        <p:cTn id="14" dur="500"/>
                                        <p:tgtEl>
                                          <p:spTgt spid="3258"/>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259"/>
                                        </p:tgtEl>
                                        <p:attrNameLst>
                                          <p:attrName>style.visibility</p:attrName>
                                        </p:attrNameLst>
                                      </p:cBhvr>
                                      <p:to>
                                        <p:strVal val="visible"/>
                                      </p:to>
                                    </p:set>
                                    <p:animEffect transition="in" filter="wipe(left)">
                                      <p:cBhvr>
                                        <p:cTn id="18" dur="500"/>
                                        <p:tgtEl>
                                          <p:spTgt spid="3259"/>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260"/>
                                        </p:tgtEl>
                                        <p:attrNameLst>
                                          <p:attrName>style.visibility</p:attrName>
                                        </p:attrNameLst>
                                      </p:cBhvr>
                                      <p:to>
                                        <p:strVal val="visible"/>
                                      </p:to>
                                    </p:set>
                                    <p:animEffect transition="in" filter="wipe(left)">
                                      <p:cBhvr>
                                        <p:cTn id="22" dur="500"/>
                                        <p:tgtEl>
                                          <p:spTgt spid="326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3249"/>
                                        </p:tgtEl>
                                        <p:attrNameLst>
                                          <p:attrName>style.visibility</p:attrName>
                                        </p:attrNameLst>
                                      </p:cBhvr>
                                      <p:to>
                                        <p:strVal val="visible"/>
                                      </p:to>
                                    </p:set>
                                    <p:animEffect transition="in" filter="fade">
                                      <p:cBhvr>
                                        <p:cTn id="31" dur="500"/>
                                        <p:tgtEl>
                                          <p:spTgt spid="324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3251"/>
                                        </p:tgtEl>
                                        <p:attrNameLst>
                                          <p:attrName>style.visibility</p:attrName>
                                        </p:attrNameLst>
                                      </p:cBhvr>
                                      <p:to>
                                        <p:strVal val="visible"/>
                                      </p:to>
                                    </p:set>
                                    <p:animEffect transition="in" filter="fade">
                                      <p:cBhvr>
                                        <p:cTn id="40" dur="500"/>
                                        <p:tgtEl>
                                          <p:spTgt spid="325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3253"/>
                                        </p:tgtEl>
                                        <p:attrNameLst>
                                          <p:attrName>style.visibility</p:attrName>
                                        </p:attrNameLst>
                                      </p:cBhvr>
                                      <p:to>
                                        <p:strVal val="visible"/>
                                      </p:to>
                                    </p:set>
                                    <p:animEffect transition="in" filter="fade">
                                      <p:cBhvr>
                                        <p:cTn id="49" dur="500"/>
                                        <p:tgtEl>
                                          <p:spTgt spid="325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3255"/>
                                        </p:tgtEl>
                                        <p:attrNameLst>
                                          <p:attrName>style.visibility</p:attrName>
                                        </p:attrNameLst>
                                      </p:cBhvr>
                                      <p:to>
                                        <p:strVal val="visible"/>
                                      </p:to>
                                    </p:set>
                                    <p:animEffect transition="in" filter="fade">
                                      <p:cBhvr>
                                        <p:cTn id="58" dur="500"/>
                                        <p:tgtEl>
                                          <p:spTgt spid="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9" grpId="0"/>
      <p:bldP spid="3251" grpId="0"/>
      <p:bldP spid="3253" grpId="0"/>
      <p:bldP spid="3255" grpId="0"/>
      <p:bldP spid="3257" grpId="0" animBg="1"/>
      <p:bldP spid="3258" grpId="0" animBg="1"/>
      <p:bldP spid="3259" grpId="0" animBg="1"/>
      <p:bldP spid="3260" grpId="0" animBg="1"/>
      <p:bldP spid="2" grpId="0"/>
      <p:bldP spid="3" grpId="0"/>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63"/>
          <p:cNvSpPr txBox="1">
            <a:spLocks noGrp="1"/>
          </p:cNvSpPr>
          <p:nvPr>
            <p:ph type="title"/>
          </p:nvPr>
        </p:nvSpPr>
        <p:spPr>
          <a:xfrm>
            <a:off x="161739" y="2136674"/>
            <a:ext cx="2084002" cy="4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latin typeface="Candara" panose="020E0502030303020204" pitchFamily="34" charset="0"/>
                <a:cs typeface="Arial" panose="020B0604020202020204" pitchFamily="34" charset="0"/>
              </a:rPr>
              <a:t>Marketing Team </a:t>
            </a:r>
            <a:endParaRPr lang="en-US" sz="2400" dirty="0">
              <a:latin typeface="Candara" panose="020E0502030303020204" pitchFamily="34" charset="0"/>
            </a:endParaRPr>
          </a:p>
        </p:txBody>
      </p:sp>
      <p:sp>
        <p:nvSpPr>
          <p:cNvPr id="1614" name="Google Shape;1614;p63"/>
          <p:cNvSpPr txBox="1">
            <a:spLocks noGrp="1"/>
          </p:cNvSpPr>
          <p:nvPr>
            <p:ph type="subTitle" idx="1"/>
          </p:nvPr>
        </p:nvSpPr>
        <p:spPr>
          <a:xfrm>
            <a:off x="380679" y="2774931"/>
            <a:ext cx="1567175" cy="11088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Candara" panose="020E0502030303020204" pitchFamily="34" charset="0"/>
              </a:rPr>
              <a:t>Demographic : </a:t>
            </a:r>
          </a:p>
          <a:p>
            <a:pPr marL="0" lvl="0" indent="0" algn="ctr" rtl="0">
              <a:spcBef>
                <a:spcPts val="0"/>
              </a:spcBef>
              <a:spcAft>
                <a:spcPts val="0"/>
              </a:spcAft>
              <a:buNone/>
            </a:pPr>
            <a:r>
              <a:rPr lang="en-US" dirty="0">
                <a:latin typeface="Candara" panose="020E0502030303020204" pitchFamily="34" charset="0"/>
              </a:rPr>
              <a:t>Age – Education – Job – City , etc. </a:t>
            </a:r>
          </a:p>
        </p:txBody>
      </p:sp>
      <p:sp>
        <p:nvSpPr>
          <p:cNvPr id="1615" name="Google Shape;1615;p63"/>
          <p:cNvSpPr txBox="1">
            <a:spLocks noGrp="1"/>
          </p:cNvSpPr>
          <p:nvPr>
            <p:ph type="title" idx="2"/>
          </p:nvPr>
        </p:nvSpPr>
        <p:spPr>
          <a:xfrm>
            <a:off x="2387628" y="2134684"/>
            <a:ext cx="1594305" cy="4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effectLst/>
                <a:latin typeface="Candara" panose="020E0502030303020204" pitchFamily="34" charset="0"/>
                <a:ea typeface="Calibri" panose="020F0502020204030204" pitchFamily="34" charset="0"/>
                <a:cs typeface="Arial" panose="020B0604020202020204" pitchFamily="34" charset="0"/>
              </a:rPr>
              <a:t>Finance Team </a:t>
            </a:r>
            <a:endParaRPr lang="en-US" sz="2400" dirty="0">
              <a:latin typeface="Candara" panose="020E0502030303020204" pitchFamily="34" charset="0"/>
            </a:endParaRPr>
          </a:p>
        </p:txBody>
      </p:sp>
      <p:sp>
        <p:nvSpPr>
          <p:cNvPr id="1616" name="Google Shape;1616;p63"/>
          <p:cNvSpPr txBox="1">
            <a:spLocks noGrp="1"/>
          </p:cNvSpPr>
          <p:nvPr>
            <p:ph type="subTitle" idx="3"/>
          </p:nvPr>
        </p:nvSpPr>
        <p:spPr>
          <a:xfrm>
            <a:off x="2507498" y="2742019"/>
            <a:ext cx="1354564" cy="8138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Candara" panose="020E0502030303020204" pitchFamily="34" charset="0"/>
              </a:rPr>
              <a:t>Focused in Profit , Cost , Expenses.</a:t>
            </a:r>
          </a:p>
        </p:txBody>
      </p:sp>
      <p:sp>
        <p:nvSpPr>
          <p:cNvPr id="1617" name="Google Shape;1617;p63"/>
          <p:cNvSpPr txBox="1">
            <a:spLocks noGrp="1"/>
          </p:cNvSpPr>
          <p:nvPr>
            <p:ph type="title" idx="4"/>
          </p:nvPr>
        </p:nvSpPr>
        <p:spPr>
          <a:xfrm>
            <a:off x="4282830" y="2136674"/>
            <a:ext cx="1760430" cy="4039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effectLst/>
                <a:latin typeface="Candara" panose="020E0502030303020204" pitchFamily="34" charset="0"/>
                <a:ea typeface="Calibri" panose="020F0502020204030204" pitchFamily="34" charset="0"/>
                <a:cs typeface="Arial" panose="020B0604020202020204" pitchFamily="34" charset="0"/>
              </a:rPr>
              <a:t>Customer Care </a:t>
            </a:r>
            <a:endParaRPr lang="en-US" sz="2400" dirty="0">
              <a:latin typeface="Candara" panose="020E0502030303020204" pitchFamily="34" charset="0"/>
            </a:endParaRPr>
          </a:p>
        </p:txBody>
      </p:sp>
      <p:sp>
        <p:nvSpPr>
          <p:cNvPr id="1618" name="Google Shape;1618;p63"/>
          <p:cNvSpPr txBox="1">
            <a:spLocks noGrp="1"/>
          </p:cNvSpPr>
          <p:nvPr>
            <p:ph type="subTitle" idx="5"/>
          </p:nvPr>
        </p:nvSpPr>
        <p:spPr>
          <a:xfrm>
            <a:off x="4519672" y="2758951"/>
            <a:ext cx="1563181" cy="14446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Candara" panose="020E0502030303020204" pitchFamily="34" charset="0"/>
              </a:rPr>
              <a:t>Manage the Process of customers Feedbacks and what actions are performed  .</a:t>
            </a:r>
          </a:p>
        </p:txBody>
      </p:sp>
      <p:sp>
        <p:nvSpPr>
          <p:cNvPr id="1619" name="Google Shape;1619;p63"/>
          <p:cNvSpPr txBox="1">
            <a:spLocks noGrp="1"/>
          </p:cNvSpPr>
          <p:nvPr>
            <p:ph type="title" idx="6"/>
          </p:nvPr>
        </p:nvSpPr>
        <p:spPr>
          <a:xfrm>
            <a:off x="719999" y="447332"/>
            <a:ext cx="4687460" cy="894665"/>
          </a:xfrm>
          <a:prstGeom prst="rect">
            <a:avLst/>
          </a:prstGeom>
        </p:spPr>
        <p:txBody>
          <a:bodyPr spcFirstLastPara="1" wrap="square" lIns="91425" tIns="91425" rIns="91425" bIns="91425" anchor="ctr" anchorCtr="0">
            <a:noAutofit/>
          </a:bodyPr>
          <a:lstStyle/>
          <a:p>
            <a:pPr lvl="0" algn="ctr"/>
            <a:r>
              <a:rPr lang="en-US" sz="3600" dirty="0">
                <a:latin typeface="Candara" panose="020E0502030303020204" pitchFamily="34" charset="0"/>
              </a:rPr>
              <a:t>Business Statement</a:t>
            </a:r>
          </a:p>
        </p:txBody>
      </p:sp>
      <p:grpSp>
        <p:nvGrpSpPr>
          <p:cNvPr id="1620" name="Google Shape;1620;p63"/>
          <p:cNvGrpSpPr/>
          <p:nvPr/>
        </p:nvGrpSpPr>
        <p:grpSpPr>
          <a:xfrm>
            <a:off x="6811872" y="731185"/>
            <a:ext cx="1945283" cy="3410168"/>
            <a:chOff x="477739" y="712713"/>
            <a:chExt cx="1945283" cy="3410168"/>
          </a:xfrm>
        </p:grpSpPr>
        <p:grpSp>
          <p:nvGrpSpPr>
            <p:cNvPr id="1621" name="Google Shape;1621;p63"/>
            <p:cNvGrpSpPr/>
            <p:nvPr/>
          </p:nvGrpSpPr>
          <p:grpSpPr>
            <a:xfrm>
              <a:off x="497243" y="712713"/>
              <a:ext cx="1906271" cy="1862643"/>
              <a:chOff x="1409018" y="1036375"/>
              <a:chExt cx="1906271" cy="1862643"/>
            </a:xfrm>
          </p:grpSpPr>
          <p:sp>
            <p:nvSpPr>
              <p:cNvPr id="1622" name="Google Shape;1622;p63"/>
              <p:cNvSpPr/>
              <p:nvPr/>
            </p:nvSpPr>
            <p:spPr>
              <a:xfrm>
                <a:off x="1991640" y="1924251"/>
                <a:ext cx="387949" cy="389077"/>
              </a:xfrm>
              <a:custGeom>
                <a:avLst/>
                <a:gdLst/>
                <a:ahLst/>
                <a:cxnLst/>
                <a:rect l="l" t="t" r="r" b="b"/>
                <a:pathLst>
                  <a:path w="10655" h="10686" extrusionOk="0">
                    <a:moveTo>
                      <a:pt x="7040" y="0"/>
                    </a:moveTo>
                    <a:lnTo>
                      <a:pt x="1" y="7114"/>
                    </a:lnTo>
                    <a:lnTo>
                      <a:pt x="3615" y="10686"/>
                    </a:lnTo>
                    <a:lnTo>
                      <a:pt x="10654" y="3572"/>
                    </a:lnTo>
                    <a:lnTo>
                      <a:pt x="7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23" name="Google Shape;1623;p63"/>
              <p:cNvSpPr/>
              <p:nvPr/>
            </p:nvSpPr>
            <p:spPr>
              <a:xfrm>
                <a:off x="1983230" y="1915550"/>
                <a:ext cx="404770" cy="406226"/>
              </a:xfrm>
              <a:custGeom>
                <a:avLst/>
                <a:gdLst/>
                <a:ahLst/>
                <a:cxnLst/>
                <a:rect l="l" t="t" r="r" b="b"/>
                <a:pathLst>
                  <a:path w="11117" h="11157" extrusionOk="0">
                    <a:moveTo>
                      <a:pt x="7281" y="565"/>
                    </a:moveTo>
                    <a:lnTo>
                      <a:pt x="10559" y="3811"/>
                    </a:lnTo>
                    <a:lnTo>
                      <a:pt x="3846" y="10589"/>
                    </a:lnTo>
                    <a:lnTo>
                      <a:pt x="568" y="7353"/>
                    </a:lnTo>
                    <a:lnTo>
                      <a:pt x="7281" y="565"/>
                    </a:lnTo>
                    <a:close/>
                    <a:moveTo>
                      <a:pt x="7272" y="0"/>
                    </a:moveTo>
                    <a:cubicBezTo>
                      <a:pt x="7213" y="0"/>
                      <a:pt x="7155" y="24"/>
                      <a:pt x="7113" y="71"/>
                    </a:cubicBezTo>
                    <a:lnTo>
                      <a:pt x="74" y="7185"/>
                    </a:lnTo>
                    <a:cubicBezTo>
                      <a:pt x="21" y="7227"/>
                      <a:pt x="0" y="7290"/>
                      <a:pt x="0" y="7353"/>
                    </a:cubicBezTo>
                    <a:cubicBezTo>
                      <a:pt x="0" y="7416"/>
                      <a:pt x="32" y="7468"/>
                      <a:pt x="74" y="7521"/>
                    </a:cubicBezTo>
                    <a:lnTo>
                      <a:pt x="3688" y="11093"/>
                    </a:lnTo>
                    <a:cubicBezTo>
                      <a:pt x="3730" y="11135"/>
                      <a:pt x="3793" y="11156"/>
                      <a:pt x="3846" y="11156"/>
                    </a:cubicBezTo>
                    <a:cubicBezTo>
                      <a:pt x="3909" y="11156"/>
                      <a:pt x="3972" y="11135"/>
                      <a:pt x="4014" y="11093"/>
                    </a:cubicBezTo>
                    <a:lnTo>
                      <a:pt x="11054" y="3980"/>
                    </a:lnTo>
                    <a:cubicBezTo>
                      <a:pt x="11096" y="3938"/>
                      <a:pt x="11117" y="3875"/>
                      <a:pt x="11117" y="3811"/>
                    </a:cubicBezTo>
                    <a:cubicBezTo>
                      <a:pt x="11117" y="3748"/>
                      <a:pt x="11096" y="3685"/>
                      <a:pt x="11054" y="3643"/>
                    </a:cubicBezTo>
                    <a:lnTo>
                      <a:pt x="7439" y="71"/>
                    </a:lnTo>
                    <a:cubicBezTo>
                      <a:pt x="7392" y="24"/>
                      <a:pt x="7331" y="0"/>
                      <a:pt x="72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24" name="Google Shape;1624;p63"/>
              <p:cNvSpPr/>
              <p:nvPr/>
            </p:nvSpPr>
            <p:spPr>
              <a:xfrm>
                <a:off x="1982465" y="1044822"/>
                <a:ext cx="1332824" cy="1212380"/>
              </a:xfrm>
              <a:custGeom>
                <a:avLst/>
                <a:gdLst/>
                <a:ahLst/>
                <a:cxnLst/>
                <a:rect l="l" t="t" r="r" b="b"/>
                <a:pathLst>
                  <a:path w="36606" h="33298" extrusionOk="0">
                    <a:moveTo>
                      <a:pt x="18299" y="1"/>
                    </a:moveTo>
                    <a:cubicBezTo>
                      <a:pt x="14009" y="1"/>
                      <a:pt x="9720" y="1648"/>
                      <a:pt x="6462" y="4938"/>
                    </a:cubicBezTo>
                    <a:cubicBezTo>
                      <a:pt x="0" y="11473"/>
                      <a:pt x="53" y="22011"/>
                      <a:pt x="6588" y="28483"/>
                    </a:cubicBezTo>
                    <a:cubicBezTo>
                      <a:pt x="9832" y="31696"/>
                      <a:pt x="14062" y="33298"/>
                      <a:pt x="18291" y="33298"/>
                    </a:cubicBezTo>
                    <a:cubicBezTo>
                      <a:pt x="22583" y="33298"/>
                      <a:pt x="26874" y="31648"/>
                      <a:pt x="30134" y="28357"/>
                    </a:cubicBezTo>
                    <a:cubicBezTo>
                      <a:pt x="36606" y="21822"/>
                      <a:pt x="36543" y="11284"/>
                      <a:pt x="30008" y="4812"/>
                    </a:cubicBezTo>
                    <a:cubicBezTo>
                      <a:pt x="26763" y="1603"/>
                      <a:pt x="22530" y="1"/>
                      <a:pt x="18299" y="1"/>
                    </a:cubicBezTo>
                    <a:close/>
                  </a:path>
                </a:pathLst>
              </a:custGeom>
              <a:solidFill>
                <a:srgbClr val="4D9D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25" name="Google Shape;1625;p63"/>
              <p:cNvSpPr/>
              <p:nvPr/>
            </p:nvSpPr>
            <p:spPr>
              <a:xfrm>
                <a:off x="2032965" y="1036375"/>
                <a:ext cx="1231459" cy="1229566"/>
              </a:xfrm>
              <a:custGeom>
                <a:avLst/>
                <a:gdLst/>
                <a:ahLst/>
                <a:cxnLst/>
                <a:rect l="l" t="t" r="r" b="b"/>
                <a:pathLst>
                  <a:path w="33822" h="33770" extrusionOk="0">
                    <a:moveTo>
                      <a:pt x="16916" y="463"/>
                    </a:moveTo>
                    <a:cubicBezTo>
                      <a:pt x="21266" y="463"/>
                      <a:pt x="25364" y="2144"/>
                      <a:pt x="28463" y="5212"/>
                    </a:cubicBezTo>
                    <a:cubicBezTo>
                      <a:pt x="31573" y="8301"/>
                      <a:pt x="33307" y="12408"/>
                      <a:pt x="33328" y="16790"/>
                    </a:cubicBezTo>
                    <a:cubicBezTo>
                      <a:pt x="33349" y="21182"/>
                      <a:pt x="31668" y="25311"/>
                      <a:pt x="28579" y="28432"/>
                    </a:cubicBezTo>
                    <a:cubicBezTo>
                      <a:pt x="25490" y="31542"/>
                      <a:pt x="21381" y="33275"/>
                      <a:pt x="17000" y="33296"/>
                    </a:cubicBezTo>
                    <a:lnTo>
                      <a:pt x="16905" y="33296"/>
                    </a:lnTo>
                    <a:cubicBezTo>
                      <a:pt x="12555" y="33296"/>
                      <a:pt x="8458" y="31615"/>
                      <a:pt x="5369" y="28547"/>
                    </a:cubicBezTo>
                    <a:cubicBezTo>
                      <a:pt x="2249" y="25458"/>
                      <a:pt x="515" y="21350"/>
                      <a:pt x="494" y="16968"/>
                    </a:cubicBezTo>
                    <a:cubicBezTo>
                      <a:pt x="473" y="12577"/>
                      <a:pt x="2165" y="8448"/>
                      <a:pt x="5243" y="5327"/>
                    </a:cubicBezTo>
                    <a:cubicBezTo>
                      <a:pt x="8332" y="2217"/>
                      <a:pt x="12440" y="484"/>
                      <a:pt x="16832" y="463"/>
                    </a:cubicBezTo>
                    <a:close/>
                    <a:moveTo>
                      <a:pt x="16821" y="0"/>
                    </a:moveTo>
                    <a:cubicBezTo>
                      <a:pt x="12314" y="21"/>
                      <a:pt x="8080" y="1797"/>
                      <a:pt x="4907" y="5002"/>
                    </a:cubicBezTo>
                    <a:cubicBezTo>
                      <a:pt x="1734" y="8206"/>
                      <a:pt x="0" y="12461"/>
                      <a:pt x="31" y="16968"/>
                    </a:cubicBezTo>
                    <a:cubicBezTo>
                      <a:pt x="52" y="21476"/>
                      <a:pt x="1829" y="25710"/>
                      <a:pt x="5033" y="28883"/>
                    </a:cubicBezTo>
                    <a:cubicBezTo>
                      <a:pt x="8217" y="32035"/>
                      <a:pt x="12429" y="33769"/>
                      <a:pt x="16905" y="33769"/>
                    </a:cubicBezTo>
                    <a:lnTo>
                      <a:pt x="17000" y="33769"/>
                    </a:lnTo>
                    <a:cubicBezTo>
                      <a:pt x="21507" y="33737"/>
                      <a:pt x="25742" y="31962"/>
                      <a:pt x="28915" y="28757"/>
                    </a:cubicBezTo>
                    <a:cubicBezTo>
                      <a:pt x="32088" y="25553"/>
                      <a:pt x="33821" y="21297"/>
                      <a:pt x="33800" y="16790"/>
                    </a:cubicBezTo>
                    <a:cubicBezTo>
                      <a:pt x="33769" y="12282"/>
                      <a:pt x="31993" y="8049"/>
                      <a:pt x="28789" y="4876"/>
                    </a:cubicBezTo>
                    <a:cubicBezTo>
                      <a:pt x="25605" y="1724"/>
                      <a:pt x="21392" y="0"/>
                      <a:pt x="169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26" name="Google Shape;1626;p63"/>
              <p:cNvSpPr/>
              <p:nvPr/>
            </p:nvSpPr>
            <p:spPr>
              <a:xfrm>
                <a:off x="2080770" y="1134425"/>
                <a:ext cx="1135846" cy="1033170"/>
              </a:xfrm>
              <a:custGeom>
                <a:avLst/>
                <a:gdLst/>
                <a:ahLst/>
                <a:cxnLst/>
                <a:rect l="l" t="t" r="r" b="b"/>
                <a:pathLst>
                  <a:path w="31196" h="28376" extrusionOk="0">
                    <a:moveTo>
                      <a:pt x="15599" y="1"/>
                    </a:moveTo>
                    <a:cubicBezTo>
                      <a:pt x="11943" y="1"/>
                      <a:pt x="8289" y="1406"/>
                      <a:pt x="5517" y="4210"/>
                    </a:cubicBezTo>
                    <a:cubicBezTo>
                      <a:pt x="0" y="9779"/>
                      <a:pt x="53" y="18762"/>
                      <a:pt x="5622" y="24268"/>
                    </a:cubicBezTo>
                    <a:cubicBezTo>
                      <a:pt x="8388" y="27007"/>
                      <a:pt x="11996" y="28376"/>
                      <a:pt x="15602" y="28376"/>
                    </a:cubicBezTo>
                    <a:cubicBezTo>
                      <a:pt x="19256" y="28376"/>
                      <a:pt x="22908" y="26971"/>
                      <a:pt x="25679" y="24163"/>
                    </a:cubicBezTo>
                    <a:cubicBezTo>
                      <a:pt x="31195" y="18594"/>
                      <a:pt x="31142" y="9610"/>
                      <a:pt x="25574" y="4105"/>
                    </a:cubicBezTo>
                    <a:cubicBezTo>
                      <a:pt x="22809" y="1367"/>
                      <a:pt x="19203" y="1"/>
                      <a:pt x="15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27" name="Google Shape;1627;p63"/>
              <p:cNvSpPr/>
              <p:nvPr/>
            </p:nvSpPr>
            <p:spPr>
              <a:xfrm>
                <a:off x="2122860" y="1125905"/>
                <a:ext cx="1102932" cy="1050101"/>
              </a:xfrm>
              <a:custGeom>
                <a:avLst/>
                <a:gdLst/>
                <a:ahLst/>
                <a:cxnLst/>
                <a:rect l="l" t="t" r="r" b="b"/>
                <a:pathLst>
                  <a:path w="30292" h="28841" extrusionOk="0">
                    <a:moveTo>
                      <a:pt x="14447" y="472"/>
                    </a:moveTo>
                    <a:cubicBezTo>
                      <a:pt x="18146" y="472"/>
                      <a:pt x="21623" y="1901"/>
                      <a:pt x="24260" y="4507"/>
                    </a:cubicBezTo>
                    <a:cubicBezTo>
                      <a:pt x="29724" y="9918"/>
                      <a:pt x="29776" y="18765"/>
                      <a:pt x="24355" y="24239"/>
                    </a:cubicBezTo>
                    <a:cubicBezTo>
                      <a:pt x="21631" y="26989"/>
                      <a:pt x="18037" y="28368"/>
                      <a:pt x="14440" y="28368"/>
                    </a:cubicBezTo>
                    <a:cubicBezTo>
                      <a:pt x="10892" y="28368"/>
                      <a:pt x="7342" y="27026"/>
                      <a:pt x="4623" y="24334"/>
                    </a:cubicBezTo>
                    <a:cubicBezTo>
                      <a:pt x="1975" y="21717"/>
                      <a:pt x="504" y="18219"/>
                      <a:pt x="494" y="14488"/>
                    </a:cubicBezTo>
                    <a:cubicBezTo>
                      <a:pt x="473" y="10769"/>
                      <a:pt x="1902" y="7250"/>
                      <a:pt x="4529" y="4602"/>
                    </a:cubicBezTo>
                    <a:cubicBezTo>
                      <a:pt x="7145" y="1954"/>
                      <a:pt x="10644" y="483"/>
                      <a:pt x="14373" y="472"/>
                    </a:cubicBezTo>
                    <a:close/>
                    <a:moveTo>
                      <a:pt x="14363" y="0"/>
                    </a:moveTo>
                    <a:cubicBezTo>
                      <a:pt x="10518" y="21"/>
                      <a:pt x="6903" y="1534"/>
                      <a:pt x="4193" y="4276"/>
                    </a:cubicBezTo>
                    <a:cubicBezTo>
                      <a:pt x="1482" y="7019"/>
                      <a:pt x="0" y="10643"/>
                      <a:pt x="21" y="14499"/>
                    </a:cubicBezTo>
                    <a:cubicBezTo>
                      <a:pt x="42" y="18345"/>
                      <a:pt x="1555" y="21959"/>
                      <a:pt x="4298" y="24670"/>
                    </a:cubicBezTo>
                    <a:cubicBezTo>
                      <a:pt x="7103" y="27454"/>
                      <a:pt x="10770" y="28841"/>
                      <a:pt x="14447" y="28841"/>
                    </a:cubicBezTo>
                    <a:cubicBezTo>
                      <a:pt x="18156" y="28841"/>
                      <a:pt x="21875" y="27412"/>
                      <a:pt x="24691" y="24565"/>
                    </a:cubicBezTo>
                    <a:cubicBezTo>
                      <a:pt x="30291" y="18912"/>
                      <a:pt x="30238" y="9760"/>
                      <a:pt x="24586" y="4171"/>
                    </a:cubicBezTo>
                    <a:cubicBezTo>
                      <a:pt x="21865" y="1481"/>
                      <a:pt x="18272" y="0"/>
                      <a:pt x="144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28" name="Google Shape;1628;p63"/>
              <p:cNvSpPr/>
              <p:nvPr/>
            </p:nvSpPr>
            <p:spPr>
              <a:xfrm>
                <a:off x="2125518" y="1174985"/>
                <a:ext cx="1046314" cy="951939"/>
              </a:xfrm>
              <a:custGeom>
                <a:avLst/>
                <a:gdLst/>
                <a:ahLst/>
                <a:cxnLst/>
                <a:rect l="l" t="t" r="r" b="b"/>
                <a:pathLst>
                  <a:path w="28737" h="26145" extrusionOk="0">
                    <a:moveTo>
                      <a:pt x="14369" y="0"/>
                    </a:moveTo>
                    <a:cubicBezTo>
                      <a:pt x="11001" y="0"/>
                      <a:pt x="7635" y="1293"/>
                      <a:pt x="5075" y="3873"/>
                    </a:cubicBezTo>
                    <a:cubicBezTo>
                      <a:pt x="1" y="9012"/>
                      <a:pt x="43" y="17291"/>
                      <a:pt x="5170" y="22365"/>
                    </a:cubicBezTo>
                    <a:cubicBezTo>
                      <a:pt x="7722" y="24886"/>
                      <a:pt x="11048" y="26144"/>
                      <a:pt x="14373" y="26144"/>
                    </a:cubicBezTo>
                    <a:cubicBezTo>
                      <a:pt x="17741" y="26144"/>
                      <a:pt x="21108" y="24852"/>
                      <a:pt x="23662" y="22271"/>
                    </a:cubicBezTo>
                    <a:cubicBezTo>
                      <a:pt x="28736" y="17133"/>
                      <a:pt x="28694" y="8865"/>
                      <a:pt x="23567" y="3779"/>
                    </a:cubicBezTo>
                    <a:cubicBezTo>
                      <a:pt x="21016" y="1259"/>
                      <a:pt x="17691" y="0"/>
                      <a:pt x="14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29" name="Google Shape;1629;p63"/>
              <p:cNvSpPr/>
              <p:nvPr/>
            </p:nvSpPr>
            <p:spPr>
              <a:xfrm>
                <a:off x="2116342" y="1166611"/>
                <a:ext cx="1017623" cy="968834"/>
              </a:xfrm>
              <a:custGeom>
                <a:avLst/>
                <a:gdLst/>
                <a:ahLst/>
                <a:cxnLst/>
                <a:rect l="l" t="t" r="r" b="b"/>
                <a:pathLst>
                  <a:path w="27949" h="26609" extrusionOk="0">
                    <a:moveTo>
                      <a:pt x="14626" y="468"/>
                    </a:moveTo>
                    <a:cubicBezTo>
                      <a:pt x="17883" y="468"/>
                      <a:pt x="21150" y="1708"/>
                      <a:pt x="23651" y="4177"/>
                    </a:cubicBezTo>
                    <a:cubicBezTo>
                      <a:pt x="26089" y="6594"/>
                      <a:pt x="27444" y="9809"/>
                      <a:pt x="27465" y="13234"/>
                    </a:cubicBezTo>
                    <a:cubicBezTo>
                      <a:pt x="27475" y="16670"/>
                      <a:pt x="26163" y="19896"/>
                      <a:pt x="23746" y="22333"/>
                    </a:cubicBezTo>
                    <a:cubicBezTo>
                      <a:pt x="21329" y="24771"/>
                      <a:pt x="18114" y="26126"/>
                      <a:pt x="14689" y="26147"/>
                    </a:cubicBezTo>
                    <a:lnTo>
                      <a:pt x="14615" y="26147"/>
                    </a:lnTo>
                    <a:cubicBezTo>
                      <a:pt x="11211" y="26147"/>
                      <a:pt x="8007" y="24823"/>
                      <a:pt x="5590" y="22427"/>
                    </a:cubicBezTo>
                    <a:cubicBezTo>
                      <a:pt x="557" y="17447"/>
                      <a:pt x="515" y="9305"/>
                      <a:pt x="5495" y="4272"/>
                    </a:cubicBezTo>
                    <a:cubicBezTo>
                      <a:pt x="8007" y="1740"/>
                      <a:pt x="11316" y="468"/>
                      <a:pt x="14626" y="468"/>
                    </a:cubicBezTo>
                    <a:close/>
                    <a:moveTo>
                      <a:pt x="14626" y="0"/>
                    </a:moveTo>
                    <a:cubicBezTo>
                      <a:pt x="11194" y="0"/>
                      <a:pt x="7762" y="1317"/>
                      <a:pt x="5159" y="3946"/>
                    </a:cubicBezTo>
                    <a:cubicBezTo>
                      <a:pt x="1" y="9158"/>
                      <a:pt x="43" y="17605"/>
                      <a:pt x="5264" y="22763"/>
                    </a:cubicBezTo>
                    <a:cubicBezTo>
                      <a:pt x="7765" y="25243"/>
                      <a:pt x="11096" y="26609"/>
                      <a:pt x="14615" y="26609"/>
                    </a:cubicBezTo>
                    <a:lnTo>
                      <a:pt x="14689" y="26609"/>
                    </a:lnTo>
                    <a:cubicBezTo>
                      <a:pt x="18240" y="26588"/>
                      <a:pt x="21582" y="25191"/>
                      <a:pt x="24082" y="22669"/>
                    </a:cubicBezTo>
                    <a:cubicBezTo>
                      <a:pt x="26583" y="20137"/>
                      <a:pt x="27949" y="16786"/>
                      <a:pt x="27928" y="13234"/>
                    </a:cubicBezTo>
                    <a:cubicBezTo>
                      <a:pt x="27907" y="9683"/>
                      <a:pt x="26509" y="6342"/>
                      <a:pt x="23987" y="3841"/>
                    </a:cubicBezTo>
                    <a:cubicBezTo>
                      <a:pt x="21395" y="1280"/>
                      <a:pt x="18010" y="0"/>
                      <a:pt x="14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30" name="Google Shape;1630;p63"/>
              <p:cNvSpPr/>
              <p:nvPr/>
            </p:nvSpPr>
            <p:spPr>
              <a:xfrm>
                <a:off x="2326752" y="1228470"/>
                <a:ext cx="476680" cy="210705"/>
              </a:xfrm>
              <a:custGeom>
                <a:avLst/>
                <a:gdLst/>
                <a:ahLst/>
                <a:cxnLst/>
                <a:rect l="l" t="t" r="r" b="b"/>
                <a:pathLst>
                  <a:path w="13092" h="5787" extrusionOk="0">
                    <a:moveTo>
                      <a:pt x="11187" y="196"/>
                    </a:moveTo>
                    <a:cubicBezTo>
                      <a:pt x="10543" y="196"/>
                      <a:pt x="9957" y="637"/>
                      <a:pt x="9803" y="1291"/>
                    </a:cubicBezTo>
                    <a:cubicBezTo>
                      <a:pt x="9688" y="1785"/>
                      <a:pt x="9845" y="2268"/>
                      <a:pt x="10181" y="2604"/>
                    </a:cubicBezTo>
                    <a:cubicBezTo>
                      <a:pt x="10360" y="2783"/>
                      <a:pt x="10591" y="2909"/>
                      <a:pt x="10854" y="2972"/>
                    </a:cubicBezTo>
                    <a:cubicBezTo>
                      <a:pt x="10959" y="3004"/>
                      <a:pt x="11064" y="3025"/>
                      <a:pt x="11169" y="3056"/>
                    </a:cubicBezTo>
                    <a:cubicBezTo>
                      <a:pt x="11290" y="3088"/>
                      <a:pt x="11412" y="3103"/>
                      <a:pt x="11531" y="3103"/>
                    </a:cubicBezTo>
                    <a:cubicBezTo>
                      <a:pt x="12157" y="3103"/>
                      <a:pt x="12725" y="2684"/>
                      <a:pt x="12892" y="2058"/>
                    </a:cubicBezTo>
                    <a:cubicBezTo>
                      <a:pt x="13092" y="1312"/>
                      <a:pt x="12651" y="534"/>
                      <a:pt x="11894" y="335"/>
                    </a:cubicBezTo>
                    <a:cubicBezTo>
                      <a:pt x="11768" y="303"/>
                      <a:pt x="11631" y="261"/>
                      <a:pt x="11495" y="230"/>
                    </a:cubicBezTo>
                    <a:cubicBezTo>
                      <a:pt x="11392" y="207"/>
                      <a:pt x="11288" y="196"/>
                      <a:pt x="11187" y="196"/>
                    </a:cubicBezTo>
                    <a:close/>
                    <a:moveTo>
                      <a:pt x="7607" y="0"/>
                    </a:moveTo>
                    <a:cubicBezTo>
                      <a:pt x="7555" y="0"/>
                      <a:pt x="7502" y="3"/>
                      <a:pt x="7449" y="9"/>
                    </a:cubicBezTo>
                    <a:cubicBezTo>
                      <a:pt x="4844" y="324"/>
                      <a:pt x="2396" y="1522"/>
                      <a:pt x="547" y="3392"/>
                    </a:cubicBezTo>
                    <a:cubicBezTo>
                      <a:pt x="1" y="3949"/>
                      <a:pt x="1" y="4832"/>
                      <a:pt x="557" y="5378"/>
                    </a:cubicBezTo>
                    <a:cubicBezTo>
                      <a:pt x="829" y="5650"/>
                      <a:pt x="1187" y="5787"/>
                      <a:pt x="1545" y="5787"/>
                    </a:cubicBezTo>
                    <a:cubicBezTo>
                      <a:pt x="1906" y="5787"/>
                      <a:pt x="2269" y="5647"/>
                      <a:pt x="2543" y="5367"/>
                    </a:cubicBezTo>
                    <a:cubicBezTo>
                      <a:pt x="3972" y="3928"/>
                      <a:pt x="5779" y="3046"/>
                      <a:pt x="7786" y="2804"/>
                    </a:cubicBezTo>
                    <a:cubicBezTo>
                      <a:pt x="8563" y="2710"/>
                      <a:pt x="9109" y="2016"/>
                      <a:pt x="9015" y="1239"/>
                    </a:cubicBezTo>
                    <a:cubicBezTo>
                      <a:pt x="8927" y="524"/>
                      <a:pt x="8319" y="0"/>
                      <a:pt x="7607" y="0"/>
                    </a:cubicBezTo>
                    <a:close/>
                  </a:path>
                </a:pathLst>
              </a:custGeom>
              <a:solidFill>
                <a:schemeClr val="lt1"/>
              </a:solidFill>
              <a:ln w="118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31" name="Google Shape;1631;p63"/>
              <p:cNvSpPr/>
              <p:nvPr/>
            </p:nvSpPr>
            <p:spPr>
              <a:xfrm>
                <a:off x="1409018" y="2038394"/>
                <a:ext cx="869180" cy="852067"/>
              </a:xfrm>
              <a:custGeom>
                <a:avLst/>
                <a:gdLst/>
                <a:ahLst/>
                <a:cxnLst/>
                <a:rect l="l" t="t" r="r" b="b"/>
                <a:pathLst>
                  <a:path w="23872" h="23402" extrusionOk="0">
                    <a:moveTo>
                      <a:pt x="16817" y="0"/>
                    </a:moveTo>
                    <a:cubicBezTo>
                      <a:pt x="16073" y="0"/>
                      <a:pt x="15329" y="286"/>
                      <a:pt x="14763" y="858"/>
                    </a:cubicBezTo>
                    <a:lnTo>
                      <a:pt x="1114" y="14643"/>
                    </a:lnTo>
                    <a:cubicBezTo>
                      <a:pt x="0" y="15777"/>
                      <a:pt x="0" y="17606"/>
                      <a:pt x="1135" y="18730"/>
                    </a:cubicBezTo>
                    <a:lnTo>
                      <a:pt x="5023" y="22565"/>
                    </a:lnTo>
                    <a:cubicBezTo>
                      <a:pt x="5586" y="23123"/>
                      <a:pt x="6320" y="23401"/>
                      <a:pt x="7055" y="23401"/>
                    </a:cubicBezTo>
                    <a:cubicBezTo>
                      <a:pt x="7799" y="23401"/>
                      <a:pt x="8544" y="23115"/>
                      <a:pt x="9110" y="22544"/>
                    </a:cubicBezTo>
                    <a:lnTo>
                      <a:pt x="22748" y="8759"/>
                    </a:lnTo>
                    <a:cubicBezTo>
                      <a:pt x="23872" y="7624"/>
                      <a:pt x="23872" y="5796"/>
                      <a:pt x="22727" y="4672"/>
                    </a:cubicBezTo>
                    <a:lnTo>
                      <a:pt x="18850" y="837"/>
                    </a:lnTo>
                    <a:cubicBezTo>
                      <a:pt x="18286" y="279"/>
                      <a:pt x="17552" y="0"/>
                      <a:pt x="16817" y="0"/>
                    </a:cubicBezTo>
                    <a:close/>
                  </a:path>
                </a:pathLst>
              </a:custGeom>
              <a:solidFill>
                <a:srgbClr val="4D9D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32" name="Google Shape;1632;p63"/>
              <p:cNvSpPr/>
              <p:nvPr/>
            </p:nvSpPr>
            <p:spPr>
              <a:xfrm>
                <a:off x="1410548" y="2029693"/>
                <a:ext cx="877226" cy="869325"/>
              </a:xfrm>
              <a:custGeom>
                <a:avLst/>
                <a:gdLst/>
                <a:ahLst/>
                <a:cxnLst/>
                <a:rect l="l" t="t" r="r" b="b"/>
                <a:pathLst>
                  <a:path w="24093" h="23876" extrusionOk="0">
                    <a:moveTo>
                      <a:pt x="16780" y="466"/>
                    </a:moveTo>
                    <a:cubicBezTo>
                      <a:pt x="17453" y="466"/>
                      <a:pt x="18125" y="729"/>
                      <a:pt x="18639" y="1234"/>
                    </a:cubicBezTo>
                    <a:lnTo>
                      <a:pt x="22527" y="5079"/>
                    </a:lnTo>
                    <a:cubicBezTo>
                      <a:pt x="23567" y="6109"/>
                      <a:pt x="23578" y="7790"/>
                      <a:pt x="22548" y="8830"/>
                    </a:cubicBezTo>
                    <a:lnTo>
                      <a:pt x="8900" y="22626"/>
                    </a:lnTo>
                    <a:cubicBezTo>
                      <a:pt x="8396" y="23130"/>
                      <a:pt x="7733" y="23403"/>
                      <a:pt x="7030" y="23413"/>
                    </a:cubicBezTo>
                    <a:lnTo>
                      <a:pt x="7009" y="23413"/>
                    </a:lnTo>
                    <a:cubicBezTo>
                      <a:pt x="6305" y="23413"/>
                      <a:pt x="5643" y="23140"/>
                      <a:pt x="5139" y="22636"/>
                    </a:cubicBezTo>
                    <a:lnTo>
                      <a:pt x="1261" y="18801"/>
                    </a:lnTo>
                    <a:cubicBezTo>
                      <a:pt x="757" y="18297"/>
                      <a:pt x="474" y="17634"/>
                      <a:pt x="474" y="16931"/>
                    </a:cubicBezTo>
                    <a:cubicBezTo>
                      <a:pt x="474" y="16216"/>
                      <a:pt x="747" y="15544"/>
                      <a:pt x="1240" y="15040"/>
                    </a:cubicBezTo>
                    <a:lnTo>
                      <a:pt x="14889" y="1255"/>
                    </a:lnTo>
                    <a:cubicBezTo>
                      <a:pt x="15403" y="729"/>
                      <a:pt x="16087" y="466"/>
                      <a:pt x="16780" y="466"/>
                    </a:cubicBezTo>
                    <a:close/>
                    <a:moveTo>
                      <a:pt x="16776" y="0"/>
                    </a:moveTo>
                    <a:cubicBezTo>
                      <a:pt x="15971" y="0"/>
                      <a:pt x="15166" y="310"/>
                      <a:pt x="14553" y="929"/>
                    </a:cubicBezTo>
                    <a:lnTo>
                      <a:pt x="915" y="14713"/>
                    </a:lnTo>
                    <a:cubicBezTo>
                      <a:pt x="327" y="15302"/>
                      <a:pt x="1" y="16090"/>
                      <a:pt x="11" y="16931"/>
                    </a:cubicBezTo>
                    <a:cubicBezTo>
                      <a:pt x="11" y="17760"/>
                      <a:pt x="337" y="18549"/>
                      <a:pt x="936" y="19137"/>
                    </a:cubicBezTo>
                    <a:lnTo>
                      <a:pt x="4813" y="22972"/>
                    </a:lnTo>
                    <a:cubicBezTo>
                      <a:pt x="5401" y="23560"/>
                      <a:pt x="6178" y="23875"/>
                      <a:pt x="7009" y="23875"/>
                    </a:cubicBezTo>
                    <a:lnTo>
                      <a:pt x="7030" y="23875"/>
                    </a:lnTo>
                    <a:cubicBezTo>
                      <a:pt x="7860" y="23875"/>
                      <a:pt x="8648" y="23539"/>
                      <a:pt x="9236" y="22951"/>
                    </a:cubicBezTo>
                    <a:lnTo>
                      <a:pt x="22874" y="9166"/>
                    </a:lnTo>
                    <a:cubicBezTo>
                      <a:pt x="24093" y="7937"/>
                      <a:pt x="24082" y="5962"/>
                      <a:pt x="22853" y="4743"/>
                    </a:cubicBezTo>
                    <a:lnTo>
                      <a:pt x="18976" y="908"/>
                    </a:lnTo>
                    <a:cubicBezTo>
                      <a:pt x="18365" y="302"/>
                      <a:pt x="17571" y="0"/>
                      <a:pt x="16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grpSp>
        <p:grpSp>
          <p:nvGrpSpPr>
            <p:cNvPr id="1633" name="Google Shape;1633;p63"/>
            <p:cNvGrpSpPr/>
            <p:nvPr/>
          </p:nvGrpSpPr>
          <p:grpSpPr>
            <a:xfrm>
              <a:off x="477739" y="2451000"/>
              <a:ext cx="1945283" cy="1671880"/>
              <a:chOff x="1455055" y="2629044"/>
              <a:chExt cx="1395068" cy="1198910"/>
            </a:xfrm>
          </p:grpSpPr>
          <p:sp>
            <p:nvSpPr>
              <p:cNvPr id="1634" name="Google Shape;1634;p63"/>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35" name="Google Shape;1635;p63"/>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36" name="Google Shape;1636;p63"/>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37" name="Google Shape;1637;p63"/>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38" name="Google Shape;1638;p63"/>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39" name="Google Shape;1639;p63"/>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40" name="Google Shape;1640;p63"/>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41" name="Google Shape;1641;p63"/>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42" name="Google Shape;1642;p63"/>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43" name="Google Shape;1643;p63"/>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44" name="Google Shape;1644;p63"/>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45" name="Google Shape;1645;p63"/>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46" name="Google Shape;1646;p63"/>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47" name="Google Shape;1647;p63"/>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48" name="Google Shape;1648;p63"/>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49" name="Google Shape;1649;p63"/>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50" name="Google Shape;1650;p63"/>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51" name="Google Shape;1651;p63"/>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52" name="Google Shape;1652;p63"/>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grpSp>
      </p:grpSp>
      <p:grpSp>
        <p:nvGrpSpPr>
          <p:cNvPr id="1659" name="Google Shape;1659;p63"/>
          <p:cNvGrpSpPr/>
          <p:nvPr/>
        </p:nvGrpSpPr>
        <p:grpSpPr>
          <a:xfrm>
            <a:off x="2898700" y="1525615"/>
            <a:ext cx="369913" cy="368554"/>
            <a:chOff x="-63666550" y="2278975"/>
            <a:chExt cx="319800" cy="318625"/>
          </a:xfrm>
          <a:solidFill>
            <a:schemeClr val="accent1"/>
          </a:solidFill>
        </p:grpSpPr>
        <p:sp>
          <p:nvSpPr>
            <p:cNvPr id="1660" name="Google Shape;1660;p63"/>
            <p:cNvSpPr/>
            <p:nvPr/>
          </p:nvSpPr>
          <p:spPr>
            <a:xfrm>
              <a:off x="-63481450" y="2309700"/>
              <a:ext cx="62225" cy="146525"/>
            </a:xfrm>
            <a:custGeom>
              <a:avLst/>
              <a:gdLst/>
              <a:ahLst/>
              <a:cxnLst/>
              <a:rect l="l" t="t" r="r" b="b"/>
              <a:pathLst>
                <a:path w="2489" h="5861" extrusionOk="0">
                  <a:moveTo>
                    <a:pt x="1229" y="0"/>
                  </a:moveTo>
                  <a:cubicBezTo>
                    <a:pt x="977" y="0"/>
                    <a:pt x="819" y="189"/>
                    <a:pt x="819" y="441"/>
                  </a:cubicBezTo>
                  <a:lnTo>
                    <a:pt x="819" y="694"/>
                  </a:lnTo>
                  <a:cubicBezTo>
                    <a:pt x="347" y="883"/>
                    <a:pt x="0" y="1324"/>
                    <a:pt x="0" y="1891"/>
                  </a:cubicBezTo>
                  <a:cubicBezTo>
                    <a:pt x="0" y="2552"/>
                    <a:pt x="536" y="2962"/>
                    <a:pt x="977" y="3277"/>
                  </a:cubicBezTo>
                  <a:cubicBezTo>
                    <a:pt x="1292" y="3497"/>
                    <a:pt x="1638" y="3749"/>
                    <a:pt x="1638" y="3970"/>
                  </a:cubicBezTo>
                  <a:cubicBezTo>
                    <a:pt x="1607" y="4254"/>
                    <a:pt x="1418" y="4411"/>
                    <a:pt x="1197" y="4411"/>
                  </a:cubicBezTo>
                  <a:cubicBezTo>
                    <a:pt x="977" y="4411"/>
                    <a:pt x="819" y="4222"/>
                    <a:pt x="819" y="3970"/>
                  </a:cubicBezTo>
                  <a:cubicBezTo>
                    <a:pt x="819" y="3749"/>
                    <a:pt x="630" y="3560"/>
                    <a:pt x="410" y="3560"/>
                  </a:cubicBezTo>
                  <a:cubicBezTo>
                    <a:pt x="189" y="3560"/>
                    <a:pt x="0" y="3749"/>
                    <a:pt x="0" y="3970"/>
                  </a:cubicBezTo>
                  <a:cubicBezTo>
                    <a:pt x="0" y="4537"/>
                    <a:pt x="347" y="4978"/>
                    <a:pt x="819" y="5167"/>
                  </a:cubicBezTo>
                  <a:lnTo>
                    <a:pt x="819" y="5419"/>
                  </a:lnTo>
                  <a:cubicBezTo>
                    <a:pt x="819" y="5671"/>
                    <a:pt x="1008" y="5860"/>
                    <a:pt x="1197" y="5860"/>
                  </a:cubicBezTo>
                  <a:cubicBezTo>
                    <a:pt x="1449" y="5860"/>
                    <a:pt x="1638" y="5671"/>
                    <a:pt x="1638" y="5419"/>
                  </a:cubicBezTo>
                  <a:lnTo>
                    <a:pt x="1638" y="5167"/>
                  </a:lnTo>
                  <a:cubicBezTo>
                    <a:pt x="2111" y="5010"/>
                    <a:pt x="2489" y="4537"/>
                    <a:pt x="2489" y="3970"/>
                  </a:cubicBezTo>
                  <a:cubicBezTo>
                    <a:pt x="2489" y="3308"/>
                    <a:pt x="1922" y="2930"/>
                    <a:pt x="1481" y="2615"/>
                  </a:cubicBezTo>
                  <a:cubicBezTo>
                    <a:pt x="1166" y="2363"/>
                    <a:pt x="819" y="2143"/>
                    <a:pt x="819" y="1891"/>
                  </a:cubicBezTo>
                  <a:cubicBezTo>
                    <a:pt x="819" y="1670"/>
                    <a:pt x="1008" y="1450"/>
                    <a:pt x="1229" y="1450"/>
                  </a:cubicBezTo>
                  <a:cubicBezTo>
                    <a:pt x="1449" y="1450"/>
                    <a:pt x="1638" y="1670"/>
                    <a:pt x="1638" y="1891"/>
                  </a:cubicBezTo>
                  <a:cubicBezTo>
                    <a:pt x="1638" y="2111"/>
                    <a:pt x="1859" y="2332"/>
                    <a:pt x="2048" y="2332"/>
                  </a:cubicBezTo>
                  <a:cubicBezTo>
                    <a:pt x="2269" y="2332"/>
                    <a:pt x="2489" y="2111"/>
                    <a:pt x="2489" y="1891"/>
                  </a:cubicBezTo>
                  <a:cubicBezTo>
                    <a:pt x="2489" y="1324"/>
                    <a:pt x="2111" y="914"/>
                    <a:pt x="1638" y="694"/>
                  </a:cubicBezTo>
                  <a:lnTo>
                    <a:pt x="1638" y="441"/>
                  </a:lnTo>
                  <a:cubicBezTo>
                    <a:pt x="1638" y="189"/>
                    <a:pt x="1449" y="0"/>
                    <a:pt x="1229" y="0"/>
                  </a:cubicBezTo>
                  <a:close/>
                </a:path>
              </a:pathLst>
            </a:custGeom>
            <a:grpFill/>
            <a:ln>
              <a:solidFill>
                <a:schemeClr val="accent4"/>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ndara" panose="020E0502030303020204" pitchFamily="34" charset="0"/>
              </a:endParaRPr>
            </a:p>
          </p:txBody>
        </p:sp>
        <p:sp>
          <p:nvSpPr>
            <p:cNvPr id="1661" name="Google Shape;1661;p63"/>
            <p:cNvSpPr/>
            <p:nvPr/>
          </p:nvSpPr>
          <p:spPr>
            <a:xfrm>
              <a:off x="-63666550" y="2278975"/>
              <a:ext cx="319800" cy="318625"/>
            </a:xfrm>
            <a:custGeom>
              <a:avLst/>
              <a:gdLst/>
              <a:ahLst/>
              <a:cxnLst/>
              <a:rect l="l" t="t" r="r" b="b"/>
              <a:pathLst>
                <a:path w="12792" h="12745" extrusionOk="0">
                  <a:moveTo>
                    <a:pt x="8601" y="914"/>
                  </a:moveTo>
                  <a:cubicBezTo>
                    <a:pt x="10429" y="914"/>
                    <a:pt x="11909" y="2427"/>
                    <a:pt x="11909" y="4222"/>
                  </a:cubicBezTo>
                  <a:cubicBezTo>
                    <a:pt x="11909" y="6050"/>
                    <a:pt x="10429" y="7530"/>
                    <a:pt x="8601" y="7530"/>
                  </a:cubicBezTo>
                  <a:cubicBezTo>
                    <a:pt x="7971" y="7530"/>
                    <a:pt x="7404" y="7373"/>
                    <a:pt x="6869" y="7026"/>
                  </a:cubicBezTo>
                  <a:lnTo>
                    <a:pt x="7089" y="6270"/>
                  </a:lnTo>
                  <a:cubicBezTo>
                    <a:pt x="7144" y="5997"/>
                    <a:pt x="6938" y="5748"/>
                    <a:pt x="6677" y="5748"/>
                  </a:cubicBezTo>
                  <a:cubicBezTo>
                    <a:pt x="6637" y="5748"/>
                    <a:pt x="6596" y="5754"/>
                    <a:pt x="6554" y="5766"/>
                  </a:cubicBezTo>
                  <a:lnTo>
                    <a:pt x="5829" y="5955"/>
                  </a:lnTo>
                  <a:cubicBezTo>
                    <a:pt x="5514" y="5451"/>
                    <a:pt x="5293" y="4852"/>
                    <a:pt x="5293" y="4222"/>
                  </a:cubicBezTo>
                  <a:cubicBezTo>
                    <a:pt x="5293" y="2364"/>
                    <a:pt x="6774" y="914"/>
                    <a:pt x="8601" y="914"/>
                  </a:cubicBezTo>
                  <a:close/>
                  <a:moveTo>
                    <a:pt x="6050" y="6711"/>
                  </a:moveTo>
                  <a:lnTo>
                    <a:pt x="5041" y="10303"/>
                  </a:lnTo>
                  <a:lnTo>
                    <a:pt x="4789" y="9421"/>
                  </a:lnTo>
                  <a:cubicBezTo>
                    <a:pt x="4749" y="9221"/>
                    <a:pt x="4571" y="9098"/>
                    <a:pt x="4389" y="9098"/>
                  </a:cubicBezTo>
                  <a:cubicBezTo>
                    <a:pt x="4284" y="9098"/>
                    <a:pt x="4177" y="9139"/>
                    <a:pt x="4096" y="9232"/>
                  </a:cubicBezTo>
                  <a:lnTo>
                    <a:pt x="1418" y="11910"/>
                  </a:lnTo>
                  <a:lnTo>
                    <a:pt x="820" y="11311"/>
                  </a:lnTo>
                  <a:lnTo>
                    <a:pt x="3529" y="8665"/>
                  </a:lnTo>
                  <a:cubicBezTo>
                    <a:pt x="3781" y="8444"/>
                    <a:pt x="3655" y="8034"/>
                    <a:pt x="3340" y="7971"/>
                  </a:cubicBezTo>
                  <a:lnTo>
                    <a:pt x="2458" y="7719"/>
                  </a:lnTo>
                  <a:lnTo>
                    <a:pt x="6050" y="6711"/>
                  </a:lnTo>
                  <a:close/>
                  <a:moveTo>
                    <a:pt x="8664" y="1"/>
                  </a:moveTo>
                  <a:cubicBezTo>
                    <a:pt x="6365" y="1"/>
                    <a:pt x="4506" y="1860"/>
                    <a:pt x="4506" y="4159"/>
                  </a:cubicBezTo>
                  <a:cubicBezTo>
                    <a:pt x="4506" y="4852"/>
                    <a:pt x="4663" y="5514"/>
                    <a:pt x="5041" y="6113"/>
                  </a:cubicBezTo>
                  <a:lnTo>
                    <a:pt x="820" y="7341"/>
                  </a:lnTo>
                  <a:cubicBezTo>
                    <a:pt x="631" y="7373"/>
                    <a:pt x="505" y="7562"/>
                    <a:pt x="505" y="7719"/>
                  </a:cubicBezTo>
                  <a:cubicBezTo>
                    <a:pt x="505" y="7940"/>
                    <a:pt x="631" y="8097"/>
                    <a:pt x="820" y="8129"/>
                  </a:cubicBezTo>
                  <a:lnTo>
                    <a:pt x="2458" y="8570"/>
                  </a:lnTo>
                  <a:lnTo>
                    <a:pt x="316" y="10712"/>
                  </a:lnTo>
                  <a:cubicBezTo>
                    <a:pt x="1" y="11027"/>
                    <a:pt x="1" y="11563"/>
                    <a:pt x="316" y="11910"/>
                  </a:cubicBezTo>
                  <a:lnTo>
                    <a:pt x="883" y="12508"/>
                  </a:lnTo>
                  <a:cubicBezTo>
                    <a:pt x="1040" y="12666"/>
                    <a:pt x="1253" y="12744"/>
                    <a:pt x="1469" y="12744"/>
                  </a:cubicBezTo>
                  <a:cubicBezTo>
                    <a:pt x="1686" y="12744"/>
                    <a:pt x="1907" y="12666"/>
                    <a:pt x="2080" y="12508"/>
                  </a:cubicBezTo>
                  <a:lnTo>
                    <a:pt x="4254" y="10334"/>
                  </a:lnTo>
                  <a:lnTo>
                    <a:pt x="4663" y="11973"/>
                  </a:lnTo>
                  <a:cubicBezTo>
                    <a:pt x="4727" y="12181"/>
                    <a:pt x="4906" y="12292"/>
                    <a:pt x="5078" y="12292"/>
                  </a:cubicBezTo>
                  <a:cubicBezTo>
                    <a:pt x="5244" y="12292"/>
                    <a:pt x="5405" y="12189"/>
                    <a:pt x="5451" y="11973"/>
                  </a:cubicBezTo>
                  <a:lnTo>
                    <a:pt x="6680" y="7782"/>
                  </a:lnTo>
                  <a:cubicBezTo>
                    <a:pt x="7278" y="8097"/>
                    <a:pt x="7940" y="8286"/>
                    <a:pt x="8664" y="8286"/>
                  </a:cubicBezTo>
                  <a:cubicBezTo>
                    <a:pt x="10933" y="8286"/>
                    <a:pt x="12792" y="6428"/>
                    <a:pt x="12792" y="4159"/>
                  </a:cubicBezTo>
                  <a:cubicBezTo>
                    <a:pt x="12792" y="1860"/>
                    <a:pt x="10933" y="1"/>
                    <a:pt x="8664" y="1"/>
                  </a:cubicBezTo>
                  <a:close/>
                </a:path>
              </a:pathLst>
            </a:custGeom>
            <a:grpFill/>
            <a:ln>
              <a:solidFill>
                <a:schemeClr val="accent4"/>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ndara" panose="020E0502030303020204" pitchFamily="34" charset="0"/>
              </a:endParaRPr>
            </a:p>
          </p:txBody>
        </p:sp>
      </p:grpSp>
      <p:pic>
        <p:nvPicPr>
          <p:cNvPr id="12" name="Graphic 11" descr="Statistics with solid fill">
            <a:extLst>
              <a:ext uri="{FF2B5EF4-FFF2-40B4-BE49-F238E27FC236}">
                <a16:creationId xmlns:a16="http://schemas.microsoft.com/office/drawing/2014/main" id="{59493B92-3309-87C6-94F2-68731099BC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0452" y="1511215"/>
            <a:ext cx="426575" cy="426575"/>
          </a:xfrm>
          <a:prstGeom prst="rect">
            <a:avLst/>
          </a:prstGeom>
        </p:spPr>
      </p:pic>
      <p:pic>
        <p:nvPicPr>
          <p:cNvPr id="14" name="Graphic 13" descr="Abacus with solid fill">
            <a:extLst>
              <a:ext uri="{FF2B5EF4-FFF2-40B4-BE49-F238E27FC236}">
                <a16:creationId xmlns:a16="http://schemas.microsoft.com/office/drawing/2014/main" id="{F0503D9B-B688-878F-BF8A-BCB09B461F9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19357" y="1563365"/>
            <a:ext cx="426575" cy="426575"/>
          </a:xfrm>
          <a:prstGeom prst="rect">
            <a:avLst/>
          </a:prstGeom>
        </p:spPr>
      </p:pic>
    </p:spTree>
    <p:extLst>
      <p:ext uri="{BB962C8B-B14F-4D97-AF65-F5344CB8AC3E}">
        <p14:creationId xmlns:p14="http://schemas.microsoft.com/office/powerpoint/2010/main" val="3506845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13"/>
                                        </p:tgtEl>
                                        <p:attrNameLst>
                                          <p:attrName>style.visibility</p:attrName>
                                        </p:attrNameLst>
                                      </p:cBhvr>
                                      <p:to>
                                        <p:strVal val="visible"/>
                                      </p:to>
                                    </p:set>
                                    <p:animEffect transition="in" filter="fade">
                                      <p:cBhvr>
                                        <p:cTn id="7" dur="500"/>
                                        <p:tgtEl>
                                          <p:spTgt spid="16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15"/>
                                        </p:tgtEl>
                                        <p:attrNameLst>
                                          <p:attrName>style.visibility</p:attrName>
                                        </p:attrNameLst>
                                      </p:cBhvr>
                                      <p:to>
                                        <p:strVal val="visible"/>
                                      </p:to>
                                    </p:set>
                                    <p:animEffect transition="in" filter="fade">
                                      <p:cBhvr>
                                        <p:cTn id="10" dur="500"/>
                                        <p:tgtEl>
                                          <p:spTgt spid="16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17"/>
                                        </p:tgtEl>
                                        <p:attrNameLst>
                                          <p:attrName>style.visibility</p:attrName>
                                        </p:attrNameLst>
                                      </p:cBhvr>
                                      <p:to>
                                        <p:strVal val="visible"/>
                                      </p:to>
                                    </p:set>
                                    <p:animEffect transition="in" filter="fade">
                                      <p:cBhvr>
                                        <p:cTn id="13" dur="500"/>
                                        <p:tgtEl>
                                          <p:spTgt spid="1617"/>
                                        </p:tgtEl>
                                      </p:cBhvr>
                                    </p:animEffect>
                                  </p:childTnLst>
                                </p:cTn>
                              </p:par>
                              <p:par>
                                <p:cTn id="14" presetID="10" presetClass="entr" presetSubtype="0" fill="hold" nodeType="withEffect">
                                  <p:stCondLst>
                                    <p:cond delay="0"/>
                                  </p:stCondLst>
                                  <p:childTnLst>
                                    <p:set>
                                      <p:cBhvr>
                                        <p:cTn id="15" dur="1" fill="hold">
                                          <p:stCondLst>
                                            <p:cond delay="0"/>
                                          </p:stCondLst>
                                        </p:cTn>
                                        <p:tgtEl>
                                          <p:spTgt spid="1659"/>
                                        </p:tgtEl>
                                        <p:attrNameLst>
                                          <p:attrName>style.visibility</p:attrName>
                                        </p:attrNameLst>
                                      </p:cBhvr>
                                      <p:to>
                                        <p:strVal val="visible"/>
                                      </p:to>
                                    </p:set>
                                    <p:animEffect transition="in" filter="fade">
                                      <p:cBhvr>
                                        <p:cTn id="16" dur="500"/>
                                        <p:tgtEl>
                                          <p:spTgt spid="1659"/>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14">
                                            <p:txEl>
                                              <p:pRg st="0" end="0"/>
                                            </p:txEl>
                                          </p:spTgt>
                                        </p:tgtEl>
                                        <p:attrNameLst>
                                          <p:attrName>style.visibility</p:attrName>
                                        </p:attrNameLst>
                                      </p:cBhvr>
                                      <p:to>
                                        <p:strVal val="visible"/>
                                      </p:to>
                                    </p:set>
                                    <p:animEffect transition="in" filter="wipe(up)">
                                      <p:cBhvr>
                                        <p:cTn id="27" dur="750"/>
                                        <p:tgtEl>
                                          <p:spTgt spid="16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14">
                                            <p:txEl>
                                              <p:pRg st="1" end="1"/>
                                            </p:txEl>
                                          </p:spTgt>
                                        </p:tgtEl>
                                        <p:attrNameLst>
                                          <p:attrName>style.visibility</p:attrName>
                                        </p:attrNameLst>
                                      </p:cBhvr>
                                      <p:to>
                                        <p:strVal val="visible"/>
                                      </p:to>
                                    </p:set>
                                    <p:animEffect transition="in" filter="wipe(up)">
                                      <p:cBhvr>
                                        <p:cTn id="32" dur="750"/>
                                        <p:tgtEl>
                                          <p:spTgt spid="161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616">
                                            <p:txEl>
                                              <p:pRg st="0" end="0"/>
                                            </p:txEl>
                                          </p:spTgt>
                                        </p:tgtEl>
                                        <p:attrNameLst>
                                          <p:attrName>style.visibility</p:attrName>
                                        </p:attrNameLst>
                                      </p:cBhvr>
                                      <p:to>
                                        <p:strVal val="visible"/>
                                      </p:to>
                                    </p:set>
                                    <p:animEffect transition="in" filter="wipe(up)">
                                      <p:cBhvr>
                                        <p:cTn id="37" dur="750"/>
                                        <p:tgtEl>
                                          <p:spTgt spid="161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618">
                                            <p:txEl>
                                              <p:pRg st="0" end="0"/>
                                            </p:txEl>
                                          </p:spTgt>
                                        </p:tgtEl>
                                        <p:attrNameLst>
                                          <p:attrName>style.visibility</p:attrName>
                                        </p:attrNameLst>
                                      </p:cBhvr>
                                      <p:to>
                                        <p:strVal val="visible"/>
                                      </p:to>
                                    </p:set>
                                    <p:animEffect transition="in" filter="wipe(up)">
                                      <p:cBhvr>
                                        <p:cTn id="42" dur="750"/>
                                        <p:tgtEl>
                                          <p:spTgt spid="16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3" grpId="0"/>
      <p:bldP spid="1614" grpId="0" build="p"/>
      <p:bldP spid="1615" grpId="0"/>
      <p:bldP spid="1616" grpId="0" build="p"/>
      <p:bldP spid="1617" grpId="0"/>
      <p:bldP spid="161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73;p47">
            <a:extLst>
              <a:ext uri="{FF2B5EF4-FFF2-40B4-BE49-F238E27FC236}">
                <a16:creationId xmlns:a16="http://schemas.microsoft.com/office/drawing/2014/main" id="{4777C559-48F1-7F43-651E-382C07E35A85}"/>
              </a:ext>
            </a:extLst>
          </p:cNvPr>
          <p:cNvSpPr/>
          <p:nvPr/>
        </p:nvSpPr>
        <p:spPr>
          <a:xfrm>
            <a:off x="-53100" y="-21901"/>
            <a:ext cx="9250200" cy="527607"/>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619;p63">
            <a:extLst>
              <a:ext uri="{FF2B5EF4-FFF2-40B4-BE49-F238E27FC236}">
                <a16:creationId xmlns:a16="http://schemas.microsoft.com/office/drawing/2014/main" id="{96268697-91B0-599B-154B-014DB0B0DD2F}"/>
              </a:ext>
            </a:extLst>
          </p:cNvPr>
          <p:cNvSpPr txBox="1">
            <a:spLocks/>
          </p:cNvSpPr>
          <p:nvPr/>
        </p:nvSpPr>
        <p:spPr>
          <a:xfrm>
            <a:off x="2311200" y="-66994"/>
            <a:ext cx="45216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a:solidFill>
                  <a:schemeClr val="bg1"/>
                </a:solidFill>
                <a:latin typeface="Candara" panose="020E0502030303020204" pitchFamily="34" charset="0"/>
              </a:rPr>
              <a:t>Logical Model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468" y="636319"/>
            <a:ext cx="5683752" cy="3962343"/>
          </a:xfrm>
          <a:prstGeom prst="rect">
            <a:avLst/>
          </a:prstGeom>
        </p:spPr>
      </p:pic>
    </p:spTree>
    <p:extLst>
      <p:ext uri="{BB962C8B-B14F-4D97-AF65-F5344CB8AC3E}">
        <p14:creationId xmlns:p14="http://schemas.microsoft.com/office/powerpoint/2010/main" val="283698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5" name="Google Shape;1955;p6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7800" dirty="0"/>
              <a:t>THANK YOU</a:t>
            </a:r>
            <a:endParaRPr sz="7800" dirty="0"/>
          </a:p>
        </p:txBody>
      </p:sp>
      <p:grpSp>
        <p:nvGrpSpPr>
          <p:cNvPr id="1956" name="Google Shape;1956;p69"/>
          <p:cNvGrpSpPr/>
          <p:nvPr/>
        </p:nvGrpSpPr>
        <p:grpSpPr>
          <a:xfrm>
            <a:off x="6915908" y="3150927"/>
            <a:ext cx="1114384" cy="1198247"/>
            <a:chOff x="2342231" y="2896027"/>
            <a:chExt cx="1114384" cy="1198247"/>
          </a:xfrm>
        </p:grpSpPr>
        <p:sp>
          <p:nvSpPr>
            <p:cNvPr id="1957" name="Google Shape;1957;p69"/>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9"/>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9"/>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9"/>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9"/>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9"/>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9"/>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9"/>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9"/>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9"/>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9"/>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9"/>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9"/>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9"/>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9"/>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9"/>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9"/>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9"/>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9"/>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9"/>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9"/>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9"/>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9"/>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9"/>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9"/>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9"/>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9"/>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9"/>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9"/>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9"/>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9"/>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9"/>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9"/>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9"/>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9"/>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2" name="Google Shape;1992;p69"/>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9"/>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9"/>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9"/>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9"/>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9"/>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9"/>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9"/>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9"/>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9"/>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9"/>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9"/>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9"/>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9"/>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9"/>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9"/>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9"/>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9"/>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9"/>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9"/>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9"/>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9"/>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9"/>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9"/>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9"/>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9"/>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9"/>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9"/>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9"/>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9"/>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9"/>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9"/>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9"/>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9"/>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9"/>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7" name="Google Shape;2027;p69"/>
          <p:cNvGrpSpPr/>
          <p:nvPr/>
        </p:nvGrpSpPr>
        <p:grpSpPr>
          <a:xfrm>
            <a:off x="986705" y="3150594"/>
            <a:ext cx="1395068" cy="1198910"/>
            <a:chOff x="1455055" y="2629044"/>
            <a:chExt cx="1395068" cy="1198910"/>
          </a:xfrm>
        </p:grpSpPr>
        <p:sp>
          <p:nvSpPr>
            <p:cNvPr id="2028" name="Google Shape;2028;p69"/>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9"/>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9"/>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9"/>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9"/>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9"/>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9"/>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9"/>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9"/>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9"/>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9"/>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9"/>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9"/>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9"/>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9"/>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9"/>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9"/>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9"/>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9"/>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5" name="Google Shape;1475;p58"/>
          <p:cNvSpPr txBox="1">
            <a:spLocks noGrp="1"/>
          </p:cNvSpPr>
          <p:nvPr>
            <p:ph type="title"/>
          </p:nvPr>
        </p:nvSpPr>
        <p:spPr>
          <a:xfrm>
            <a:off x="2789382" y="1683438"/>
            <a:ext cx="3463636"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Candara" panose="020E0502030303020204" pitchFamily="34" charset="0"/>
              </a:rPr>
              <a:t>Term Deposit</a:t>
            </a:r>
            <a:endParaRPr sz="4000" dirty="0">
              <a:latin typeface="Candara" panose="020E0502030303020204" pitchFamily="34" charset="0"/>
            </a:endParaRPr>
          </a:p>
        </p:txBody>
      </p:sp>
      <p:sp>
        <p:nvSpPr>
          <p:cNvPr id="1476" name="Google Shape;1476;p58"/>
          <p:cNvSpPr txBox="1">
            <a:spLocks noGrp="1"/>
          </p:cNvSpPr>
          <p:nvPr>
            <p:ph type="subTitle" idx="1"/>
          </p:nvPr>
        </p:nvSpPr>
        <p:spPr>
          <a:xfrm>
            <a:off x="2215775" y="2425049"/>
            <a:ext cx="4712700" cy="1452990"/>
          </a:xfrm>
          <a:prstGeom prst="rect">
            <a:avLst/>
          </a:prstGeom>
        </p:spPr>
        <p:txBody>
          <a:bodyPr spcFirstLastPara="1" wrap="square" lIns="91425" tIns="91425" rIns="91425" bIns="91425" anchor="t" anchorCtr="0">
            <a:noAutofit/>
          </a:bodyPr>
          <a:lstStyle/>
          <a:p>
            <a:pPr marL="0" marR="0" lvl="0" indent="0"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600" kern="100" dirty="0">
                <a:effectLst/>
                <a:latin typeface="Verdana" panose="020B0604030504040204" pitchFamily="34" charset="0"/>
                <a:ea typeface="Calibri" panose="020F0502020204030204" pitchFamily="34" charset="0"/>
                <a:cs typeface="Arial" panose="020B0604020202020204" pitchFamily="34" charset="0"/>
              </a:rPr>
              <a:t>In </a:t>
            </a:r>
            <a:r>
              <a:rPr lang="en-US" kern="100" dirty="0">
                <a:latin typeface="Verdana" panose="020B0604030504040204" pitchFamily="34" charset="0"/>
                <a:ea typeface="Calibri" panose="020F0502020204030204" pitchFamily="34" charset="0"/>
                <a:cs typeface="Arial" panose="020B0604020202020204" pitchFamily="34" charset="0"/>
              </a:rPr>
              <a:t>b</a:t>
            </a:r>
            <a:r>
              <a:rPr lang="en-US" sz="1600" kern="100" dirty="0">
                <a:effectLst/>
                <a:latin typeface="Verdana" panose="020B0604030504040204" pitchFamily="34" charset="0"/>
                <a:ea typeface="Calibri" panose="020F0502020204030204" pitchFamily="34" charset="0"/>
                <a:cs typeface="Arial" panose="020B0604020202020204" pitchFamily="34" charset="0"/>
              </a:rPr>
              <a:t>anking systems, term deposit is one of the main pillars functions and services that banking systems provide to customers and is the main source of funds for investments and loans.</a:t>
            </a:r>
            <a:endParaRPr lang="en-US" dirty="0">
              <a:latin typeface="Candara" panose="020E0502030303020204" pitchFamily="34" charset="0"/>
            </a:endParaRPr>
          </a:p>
        </p:txBody>
      </p:sp>
      <p:grpSp>
        <p:nvGrpSpPr>
          <p:cNvPr id="1477" name="Google Shape;1477;p58"/>
          <p:cNvGrpSpPr/>
          <p:nvPr/>
        </p:nvGrpSpPr>
        <p:grpSpPr>
          <a:xfrm>
            <a:off x="3765343" y="692411"/>
            <a:ext cx="1402092" cy="885514"/>
            <a:chOff x="4361525" y="543750"/>
            <a:chExt cx="1106100" cy="698575"/>
          </a:xfrm>
        </p:grpSpPr>
        <p:sp>
          <p:nvSpPr>
            <p:cNvPr id="1478" name="Google Shape;1478;p58"/>
            <p:cNvSpPr/>
            <p:nvPr/>
          </p:nvSpPr>
          <p:spPr>
            <a:xfrm>
              <a:off x="4720325"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4712175"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4761300"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5036825"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4839300"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4952525"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5152675"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4986925"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546175"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538300"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4586625"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919675"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76450"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4825400"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823300"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4369400"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4361525"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411150"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4797025"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4511250"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694325"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4654150"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00" name="Google Shape;1500;p58"/>
          <p:cNvCxnSpPr/>
          <p:nvPr/>
        </p:nvCxnSpPr>
        <p:spPr>
          <a:xfrm>
            <a:off x="3713175" y="1563025"/>
            <a:ext cx="17178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5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dirty="0">
                <a:latin typeface="Candara" panose="020E0502030303020204" pitchFamily="34" charset="0"/>
              </a:rPr>
              <a:t>Table of contents</a:t>
            </a:r>
            <a:endParaRPr sz="3600" dirty="0">
              <a:latin typeface="Candara" panose="020E0502030303020204" pitchFamily="34" charset="0"/>
            </a:endParaRPr>
          </a:p>
        </p:txBody>
      </p:sp>
      <p:sp>
        <p:nvSpPr>
          <p:cNvPr id="1119" name="Google Shape;1119;p55"/>
          <p:cNvSpPr txBox="1">
            <a:spLocks noGrp="1"/>
          </p:cNvSpPr>
          <p:nvPr>
            <p:ph type="title" idx="2"/>
          </p:nvPr>
        </p:nvSpPr>
        <p:spPr>
          <a:xfrm>
            <a:off x="719999" y="1751649"/>
            <a:ext cx="2808291"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Candara" panose="020E0502030303020204" pitchFamily="34" charset="0"/>
              </a:rPr>
              <a:t>Business Challenge</a:t>
            </a:r>
            <a:endParaRPr sz="2400" dirty="0">
              <a:latin typeface="Candara" panose="020E0502030303020204" pitchFamily="34" charset="0"/>
            </a:endParaRPr>
          </a:p>
        </p:txBody>
      </p:sp>
      <p:sp>
        <p:nvSpPr>
          <p:cNvPr id="1120" name="Google Shape;1120;p55"/>
          <p:cNvSpPr txBox="1">
            <a:spLocks noGrp="1"/>
          </p:cNvSpPr>
          <p:nvPr>
            <p:ph type="title" idx="3"/>
          </p:nvPr>
        </p:nvSpPr>
        <p:spPr>
          <a:xfrm>
            <a:off x="720000" y="151428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t>01.</a:t>
            </a:r>
            <a:endParaRPr sz="3600"/>
          </a:p>
        </p:txBody>
      </p:sp>
      <p:sp>
        <p:nvSpPr>
          <p:cNvPr id="1122" name="Google Shape;1122;p55"/>
          <p:cNvSpPr txBox="1">
            <a:spLocks noGrp="1"/>
          </p:cNvSpPr>
          <p:nvPr>
            <p:ph type="title" idx="4"/>
          </p:nvPr>
        </p:nvSpPr>
        <p:spPr>
          <a:xfrm>
            <a:off x="3680884" y="1751649"/>
            <a:ext cx="2210702"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tx1">
                    <a:lumMod val="75000"/>
                    <a:lumOff val="25000"/>
                  </a:schemeClr>
                </a:solidFill>
                <a:latin typeface="Candara" panose="020E0502030303020204" pitchFamily="34" charset="0"/>
              </a:rPr>
              <a:t>Analysis Scope</a:t>
            </a:r>
            <a:endParaRPr sz="2400" dirty="0">
              <a:solidFill>
                <a:schemeClr val="tx1">
                  <a:lumMod val="75000"/>
                  <a:lumOff val="25000"/>
                </a:schemeClr>
              </a:solidFill>
              <a:latin typeface="Candara" panose="020E0502030303020204" pitchFamily="34" charset="0"/>
            </a:endParaRPr>
          </a:p>
        </p:txBody>
      </p:sp>
      <p:sp>
        <p:nvSpPr>
          <p:cNvPr id="1123" name="Google Shape;1123;p55"/>
          <p:cNvSpPr txBox="1">
            <a:spLocks noGrp="1"/>
          </p:cNvSpPr>
          <p:nvPr>
            <p:ph type="title" idx="5"/>
          </p:nvPr>
        </p:nvSpPr>
        <p:spPr>
          <a:xfrm>
            <a:off x="3680884" y="151428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solidFill>
                  <a:schemeClr val="tx1">
                    <a:lumMod val="75000"/>
                    <a:lumOff val="25000"/>
                  </a:schemeClr>
                </a:solidFill>
              </a:rPr>
              <a:t>02.</a:t>
            </a:r>
            <a:endParaRPr sz="3600">
              <a:solidFill>
                <a:schemeClr val="tx1">
                  <a:lumMod val="75000"/>
                  <a:lumOff val="25000"/>
                </a:schemeClr>
              </a:solidFill>
            </a:endParaRPr>
          </a:p>
        </p:txBody>
      </p:sp>
      <p:sp>
        <p:nvSpPr>
          <p:cNvPr id="1125" name="Google Shape;1125;p55"/>
          <p:cNvSpPr txBox="1">
            <a:spLocks noGrp="1"/>
          </p:cNvSpPr>
          <p:nvPr>
            <p:ph type="title" idx="7"/>
          </p:nvPr>
        </p:nvSpPr>
        <p:spPr>
          <a:xfrm>
            <a:off x="6004475" y="1751668"/>
            <a:ext cx="2977706" cy="716700"/>
          </a:xfrm>
          <a:prstGeom prst="rect">
            <a:avLst/>
          </a:prstGeom>
        </p:spPr>
        <p:txBody>
          <a:bodyPr spcFirstLastPara="1" wrap="square" lIns="91425" tIns="91425" rIns="91425" bIns="91425" anchor="ctr" anchorCtr="0">
            <a:noAutofit/>
          </a:bodyPr>
          <a:lstStyle/>
          <a:p>
            <a:pPr lvl="0"/>
            <a:r>
              <a:rPr lang="en-US" sz="2400" dirty="0">
                <a:solidFill>
                  <a:srgbClr val="0070C0"/>
                </a:solidFill>
                <a:latin typeface="Candara" panose="020E0502030303020204" pitchFamily="34" charset="0"/>
              </a:rPr>
              <a:t>Analysis and Insights</a:t>
            </a:r>
          </a:p>
        </p:txBody>
      </p:sp>
      <p:sp>
        <p:nvSpPr>
          <p:cNvPr id="1126" name="Google Shape;1126;p55"/>
          <p:cNvSpPr txBox="1">
            <a:spLocks noGrp="1"/>
          </p:cNvSpPr>
          <p:nvPr>
            <p:ph type="title" idx="8"/>
          </p:nvPr>
        </p:nvSpPr>
        <p:spPr>
          <a:xfrm>
            <a:off x="6004476" y="151428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solidFill>
                  <a:srgbClr val="0070C0"/>
                </a:solidFill>
              </a:rPr>
              <a:t>03.</a:t>
            </a:r>
            <a:endParaRPr sz="3600">
              <a:solidFill>
                <a:srgbClr val="0070C0"/>
              </a:solidFill>
            </a:endParaRPr>
          </a:p>
        </p:txBody>
      </p:sp>
      <p:sp>
        <p:nvSpPr>
          <p:cNvPr id="1128" name="Google Shape;1128;p55"/>
          <p:cNvSpPr txBox="1">
            <a:spLocks noGrp="1"/>
          </p:cNvSpPr>
          <p:nvPr>
            <p:ph type="title" idx="13"/>
          </p:nvPr>
        </p:nvSpPr>
        <p:spPr>
          <a:xfrm>
            <a:off x="719999" y="3528052"/>
            <a:ext cx="2683801"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Candara" panose="020E0502030303020204" pitchFamily="34" charset="0"/>
              </a:rPr>
              <a:t>Recommendations</a:t>
            </a:r>
            <a:endParaRPr sz="2400" dirty="0">
              <a:latin typeface="Candara" panose="020E0502030303020204" pitchFamily="34" charset="0"/>
            </a:endParaRPr>
          </a:p>
        </p:txBody>
      </p:sp>
      <p:sp>
        <p:nvSpPr>
          <p:cNvPr id="1129" name="Google Shape;1129;p55"/>
          <p:cNvSpPr txBox="1">
            <a:spLocks noGrp="1"/>
          </p:cNvSpPr>
          <p:nvPr>
            <p:ph type="title" idx="14"/>
          </p:nvPr>
        </p:nvSpPr>
        <p:spPr>
          <a:xfrm>
            <a:off x="720000" y="331839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dirty="0"/>
              <a:t>04.</a:t>
            </a:r>
            <a:endParaRPr sz="3600" dirty="0"/>
          </a:p>
        </p:txBody>
      </p:sp>
      <p:sp>
        <p:nvSpPr>
          <p:cNvPr id="1131" name="Google Shape;1131;p55"/>
          <p:cNvSpPr txBox="1">
            <a:spLocks noGrp="1"/>
          </p:cNvSpPr>
          <p:nvPr>
            <p:ph type="title" idx="16"/>
          </p:nvPr>
        </p:nvSpPr>
        <p:spPr>
          <a:xfrm>
            <a:off x="3680883" y="3528052"/>
            <a:ext cx="2556237"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Candara" panose="020E0502030303020204" pitchFamily="34" charset="0"/>
              </a:rPr>
              <a:t>Modeling</a:t>
            </a:r>
            <a:endParaRPr sz="2400" dirty="0">
              <a:latin typeface="Candara" panose="020E0502030303020204" pitchFamily="34" charset="0"/>
            </a:endParaRPr>
          </a:p>
        </p:txBody>
      </p:sp>
      <p:sp>
        <p:nvSpPr>
          <p:cNvPr id="1132" name="Google Shape;1132;p55"/>
          <p:cNvSpPr txBox="1">
            <a:spLocks noGrp="1"/>
          </p:cNvSpPr>
          <p:nvPr>
            <p:ph type="title" idx="17"/>
          </p:nvPr>
        </p:nvSpPr>
        <p:spPr>
          <a:xfrm>
            <a:off x="3680884" y="331839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t>05.</a:t>
            </a:r>
            <a:endParaRPr sz="3600"/>
          </a:p>
        </p:txBody>
      </p:sp>
      <p:sp>
        <p:nvSpPr>
          <p:cNvPr id="1134" name="Google Shape;1134;p55"/>
          <p:cNvSpPr txBox="1">
            <a:spLocks noGrp="1"/>
          </p:cNvSpPr>
          <p:nvPr>
            <p:ph type="title" idx="19"/>
          </p:nvPr>
        </p:nvSpPr>
        <p:spPr>
          <a:xfrm>
            <a:off x="6004475" y="3528052"/>
            <a:ext cx="2977706"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tx2">
                    <a:lumMod val="50000"/>
                  </a:schemeClr>
                </a:solidFill>
                <a:latin typeface="Candara" panose="020E0502030303020204" pitchFamily="34" charset="0"/>
              </a:rPr>
              <a:t>Data Warehouse</a:t>
            </a:r>
            <a:endParaRPr sz="2400" dirty="0">
              <a:solidFill>
                <a:schemeClr val="tx2">
                  <a:lumMod val="50000"/>
                </a:schemeClr>
              </a:solidFill>
              <a:latin typeface="Candara" panose="020E0502030303020204" pitchFamily="34" charset="0"/>
            </a:endParaRPr>
          </a:p>
        </p:txBody>
      </p:sp>
      <p:sp>
        <p:nvSpPr>
          <p:cNvPr id="1135" name="Google Shape;1135;p55"/>
          <p:cNvSpPr txBox="1">
            <a:spLocks noGrp="1"/>
          </p:cNvSpPr>
          <p:nvPr>
            <p:ph type="title" idx="20"/>
          </p:nvPr>
        </p:nvSpPr>
        <p:spPr>
          <a:xfrm>
            <a:off x="6004476" y="331839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solidFill>
                  <a:schemeClr val="tx2">
                    <a:lumMod val="50000"/>
                  </a:schemeClr>
                </a:solidFill>
              </a:rPr>
              <a:t>06.</a:t>
            </a:r>
            <a:endParaRPr sz="3600">
              <a:solidFill>
                <a:schemeClr val="tx2">
                  <a:lumMod val="50000"/>
                </a:schemeClr>
              </a:solidFill>
            </a:endParaRPr>
          </a:p>
        </p:txBody>
      </p:sp>
      <p:grpSp>
        <p:nvGrpSpPr>
          <p:cNvPr id="1137" name="Google Shape;1137;p55"/>
          <p:cNvGrpSpPr/>
          <p:nvPr/>
        </p:nvGrpSpPr>
        <p:grpSpPr>
          <a:xfrm>
            <a:off x="7625495" y="244042"/>
            <a:ext cx="1979884" cy="1286961"/>
            <a:chOff x="3028945" y="2612942"/>
            <a:chExt cx="1979884" cy="1286961"/>
          </a:xfrm>
        </p:grpSpPr>
        <p:grpSp>
          <p:nvGrpSpPr>
            <p:cNvPr id="1138" name="Google Shape;1138;p55"/>
            <p:cNvGrpSpPr/>
            <p:nvPr/>
          </p:nvGrpSpPr>
          <p:grpSpPr>
            <a:xfrm>
              <a:off x="3048248" y="2612942"/>
              <a:ext cx="1960580" cy="1159377"/>
              <a:chOff x="4923200" y="1561363"/>
              <a:chExt cx="975025" cy="576575"/>
            </a:xfrm>
          </p:grpSpPr>
          <p:sp>
            <p:nvSpPr>
              <p:cNvPr id="1139" name="Google Shape;1139;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0" name="Google Shape;1140;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1" name="Google Shape;1141;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2" name="Google Shape;1142;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3" name="Google Shape;1143;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4" name="Google Shape;1144;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5" name="Google Shape;1145;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6" name="Google Shape;1146;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7" name="Google Shape;1147;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8" name="Google Shape;1148;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9" name="Google Shape;1149;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0" name="Google Shape;1150;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1" name="Google Shape;1151;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2" name="Google Shape;1152;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3" name="Google Shape;1153;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4" name="Google Shape;1154;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5" name="Google Shape;1155;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6" name="Google Shape;1156;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7" name="Google Shape;1157;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8" name="Google Shape;1158;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9" name="Google Shape;1159;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0" name="Google Shape;1160;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1" name="Google Shape;1161;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2" name="Google Shape;1162;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3" name="Google Shape;1163;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4" name="Google Shape;1164;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5" name="Google Shape;1165;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6" name="Google Shape;1166;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7" name="Google Shape;1167;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8" name="Google Shape;1168;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9" name="Google Shape;1169;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0" name="Google Shape;1170;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1" name="Google Shape;1171;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2" name="Google Shape;1172;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3" name="Google Shape;1173;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4" name="Google Shape;1174;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5" name="Google Shape;1175;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6" name="Google Shape;1176;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7" name="Google Shape;1177;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8" name="Google Shape;1178;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9" name="Google Shape;1179;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0" name="Google Shape;1180;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1" name="Google Shape;1181;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2" name="Google Shape;1182;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3" name="Google Shape;1183;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184" name="Google Shape;1184;p55"/>
            <p:cNvGrpSpPr/>
            <p:nvPr/>
          </p:nvGrpSpPr>
          <p:grpSpPr>
            <a:xfrm>
              <a:off x="3028945" y="2740526"/>
              <a:ext cx="1960580" cy="1159377"/>
              <a:chOff x="4923200" y="1561363"/>
              <a:chExt cx="975025" cy="576575"/>
            </a:xfrm>
          </p:grpSpPr>
          <p:sp>
            <p:nvSpPr>
              <p:cNvPr id="1185" name="Google Shape;1185;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6" name="Google Shape;1186;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7" name="Google Shape;1187;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8" name="Google Shape;1188;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9" name="Google Shape;1189;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0" name="Google Shape;1190;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1" name="Google Shape;1191;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2" name="Google Shape;1192;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3" name="Google Shape;1193;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4" name="Google Shape;1194;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5" name="Google Shape;1195;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6" name="Google Shape;1196;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7" name="Google Shape;1197;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8" name="Google Shape;1198;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9" name="Google Shape;1199;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0" name="Google Shape;1200;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1" name="Google Shape;1201;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2" name="Google Shape;1202;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3" name="Google Shape;1203;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4" name="Google Shape;1204;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5" name="Google Shape;1205;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6" name="Google Shape;1206;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7" name="Google Shape;1207;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8" name="Google Shape;1208;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9" name="Google Shape;1209;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0" name="Google Shape;1210;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1" name="Google Shape;1211;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2" name="Google Shape;1212;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3" name="Google Shape;1213;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4" name="Google Shape;1214;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5" name="Google Shape;1215;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6" name="Google Shape;1216;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7" name="Google Shape;1217;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8" name="Google Shape;1218;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9" name="Google Shape;1219;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0" name="Google Shape;1220;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1" name="Google Shape;1221;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2" name="Google Shape;1222;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3" name="Google Shape;1223;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4" name="Google Shape;1224;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5" name="Google Shape;1225;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6" name="Google Shape;1226;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7" name="Google Shape;1227;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8" name="Google Shape;1228;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9" name="Google Shape;1229;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Tree>
    <p:extLst>
      <p:ext uri="{BB962C8B-B14F-4D97-AF65-F5344CB8AC3E}">
        <p14:creationId xmlns:p14="http://schemas.microsoft.com/office/powerpoint/2010/main" val="31995891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1119"/>
                                        </p:tgtEl>
                                        <p:attrNameLst>
                                          <p:attrName>style.opacity</p:attrName>
                                        </p:attrNameLst>
                                      </p:cBhvr>
                                      <p:to>
                                        <p:strVal val="0.25"/>
                                      </p:to>
                                    </p:set>
                                    <p:animEffect filter="image" prLst="opacity: 0.25">
                                      <p:cBhvr rctx="IE">
                                        <p:cTn id="7" dur="indefinite"/>
                                        <p:tgtEl>
                                          <p:spTgt spid="1119"/>
                                        </p:tgtEl>
                                      </p:cBhvr>
                                    </p:animEffect>
                                  </p:childTnLst>
                                </p:cTn>
                              </p:par>
                              <p:par>
                                <p:cTn id="8" presetID="9" presetClass="emph" presetSubtype="0" grpId="0" nodeType="withEffect">
                                  <p:stCondLst>
                                    <p:cond delay="0"/>
                                  </p:stCondLst>
                                  <p:childTnLst>
                                    <p:set>
                                      <p:cBhvr>
                                        <p:cTn id="9" dur="indefinite"/>
                                        <p:tgtEl>
                                          <p:spTgt spid="1120"/>
                                        </p:tgtEl>
                                        <p:attrNameLst>
                                          <p:attrName>style.opacity</p:attrName>
                                        </p:attrNameLst>
                                      </p:cBhvr>
                                      <p:to>
                                        <p:strVal val="0.25"/>
                                      </p:to>
                                    </p:set>
                                    <p:animEffect filter="image" prLst="opacity: 0.25">
                                      <p:cBhvr rctx="IE">
                                        <p:cTn id="10" dur="indefinite"/>
                                        <p:tgtEl>
                                          <p:spTgt spid="1120"/>
                                        </p:tgtEl>
                                      </p:cBhvr>
                                    </p:animEffect>
                                  </p:childTnLst>
                                </p:cTn>
                              </p:par>
                              <p:par>
                                <p:cTn id="11" presetID="9" presetClass="emph" presetSubtype="0" grpId="0" nodeType="withEffect">
                                  <p:stCondLst>
                                    <p:cond delay="0"/>
                                  </p:stCondLst>
                                  <p:childTnLst>
                                    <p:set>
                                      <p:cBhvr>
                                        <p:cTn id="12" dur="indefinite"/>
                                        <p:tgtEl>
                                          <p:spTgt spid="1125"/>
                                        </p:tgtEl>
                                        <p:attrNameLst>
                                          <p:attrName>style.opacity</p:attrName>
                                        </p:attrNameLst>
                                      </p:cBhvr>
                                      <p:to>
                                        <p:strVal val="0.25"/>
                                      </p:to>
                                    </p:set>
                                    <p:animEffect filter="image" prLst="opacity: 0.25">
                                      <p:cBhvr rctx="IE">
                                        <p:cTn id="13" dur="indefinite"/>
                                        <p:tgtEl>
                                          <p:spTgt spid="1125"/>
                                        </p:tgtEl>
                                      </p:cBhvr>
                                    </p:animEffect>
                                  </p:childTnLst>
                                </p:cTn>
                              </p:par>
                              <p:par>
                                <p:cTn id="14" presetID="9" presetClass="emph" presetSubtype="0" grpId="0" nodeType="withEffect">
                                  <p:stCondLst>
                                    <p:cond delay="0"/>
                                  </p:stCondLst>
                                  <p:childTnLst>
                                    <p:set>
                                      <p:cBhvr>
                                        <p:cTn id="15" dur="indefinite"/>
                                        <p:tgtEl>
                                          <p:spTgt spid="1126"/>
                                        </p:tgtEl>
                                        <p:attrNameLst>
                                          <p:attrName>style.opacity</p:attrName>
                                        </p:attrNameLst>
                                      </p:cBhvr>
                                      <p:to>
                                        <p:strVal val="0.25"/>
                                      </p:to>
                                    </p:set>
                                    <p:animEffect filter="image" prLst="opacity: 0.25">
                                      <p:cBhvr rctx="IE">
                                        <p:cTn id="16" dur="indefinite"/>
                                        <p:tgtEl>
                                          <p:spTgt spid="1126"/>
                                        </p:tgtEl>
                                      </p:cBhvr>
                                    </p:animEffect>
                                  </p:childTnLst>
                                </p:cTn>
                              </p:par>
                              <p:par>
                                <p:cTn id="17" presetID="9" presetClass="emph" presetSubtype="0" grpId="0" nodeType="withEffect">
                                  <p:stCondLst>
                                    <p:cond delay="0"/>
                                  </p:stCondLst>
                                  <p:childTnLst>
                                    <p:set>
                                      <p:cBhvr>
                                        <p:cTn id="18" dur="indefinite"/>
                                        <p:tgtEl>
                                          <p:spTgt spid="1128"/>
                                        </p:tgtEl>
                                        <p:attrNameLst>
                                          <p:attrName>style.opacity</p:attrName>
                                        </p:attrNameLst>
                                      </p:cBhvr>
                                      <p:to>
                                        <p:strVal val="0.25"/>
                                      </p:to>
                                    </p:set>
                                    <p:animEffect filter="image" prLst="opacity: 0.25">
                                      <p:cBhvr rctx="IE">
                                        <p:cTn id="19" dur="indefinite"/>
                                        <p:tgtEl>
                                          <p:spTgt spid="1128"/>
                                        </p:tgtEl>
                                      </p:cBhvr>
                                    </p:animEffect>
                                  </p:childTnLst>
                                </p:cTn>
                              </p:par>
                              <p:par>
                                <p:cTn id="20" presetID="9" presetClass="emph" presetSubtype="0" grpId="0" nodeType="withEffect">
                                  <p:stCondLst>
                                    <p:cond delay="0"/>
                                  </p:stCondLst>
                                  <p:childTnLst>
                                    <p:set>
                                      <p:cBhvr>
                                        <p:cTn id="21" dur="indefinite"/>
                                        <p:tgtEl>
                                          <p:spTgt spid="1129"/>
                                        </p:tgtEl>
                                        <p:attrNameLst>
                                          <p:attrName>style.opacity</p:attrName>
                                        </p:attrNameLst>
                                      </p:cBhvr>
                                      <p:to>
                                        <p:strVal val="0.25"/>
                                      </p:to>
                                    </p:set>
                                    <p:animEffect filter="image" prLst="opacity: 0.25">
                                      <p:cBhvr rctx="IE">
                                        <p:cTn id="22" dur="indefinite"/>
                                        <p:tgtEl>
                                          <p:spTgt spid="1129"/>
                                        </p:tgtEl>
                                      </p:cBhvr>
                                    </p:animEffect>
                                  </p:childTnLst>
                                </p:cTn>
                              </p:par>
                              <p:par>
                                <p:cTn id="23" presetID="9" presetClass="emph" presetSubtype="0" grpId="0" nodeType="withEffect">
                                  <p:stCondLst>
                                    <p:cond delay="0"/>
                                  </p:stCondLst>
                                  <p:childTnLst>
                                    <p:set>
                                      <p:cBhvr>
                                        <p:cTn id="24" dur="indefinite"/>
                                        <p:tgtEl>
                                          <p:spTgt spid="1131"/>
                                        </p:tgtEl>
                                        <p:attrNameLst>
                                          <p:attrName>style.opacity</p:attrName>
                                        </p:attrNameLst>
                                      </p:cBhvr>
                                      <p:to>
                                        <p:strVal val="0.25"/>
                                      </p:to>
                                    </p:set>
                                    <p:animEffect filter="image" prLst="opacity: 0.25">
                                      <p:cBhvr rctx="IE">
                                        <p:cTn id="25" dur="indefinite"/>
                                        <p:tgtEl>
                                          <p:spTgt spid="1131"/>
                                        </p:tgtEl>
                                      </p:cBhvr>
                                    </p:animEffect>
                                  </p:childTnLst>
                                </p:cTn>
                              </p:par>
                              <p:par>
                                <p:cTn id="26" presetID="9" presetClass="emph" presetSubtype="0" grpId="0" nodeType="withEffect">
                                  <p:stCondLst>
                                    <p:cond delay="0"/>
                                  </p:stCondLst>
                                  <p:childTnLst>
                                    <p:set>
                                      <p:cBhvr>
                                        <p:cTn id="27" dur="indefinite"/>
                                        <p:tgtEl>
                                          <p:spTgt spid="1132"/>
                                        </p:tgtEl>
                                        <p:attrNameLst>
                                          <p:attrName>style.opacity</p:attrName>
                                        </p:attrNameLst>
                                      </p:cBhvr>
                                      <p:to>
                                        <p:strVal val="0.25"/>
                                      </p:to>
                                    </p:set>
                                    <p:animEffect filter="image" prLst="opacity: 0.25">
                                      <p:cBhvr rctx="IE">
                                        <p:cTn id="28" dur="indefinite"/>
                                        <p:tgtEl>
                                          <p:spTgt spid="1132"/>
                                        </p:tgtEl>
                                      </p:cBhvr>
                                    </p:animEffect>
                                  </p:childTnLst>
                                </p:cTn>
                              </p:par>
                              <p:par>
                                <p:cTn id="29" presetID="9" presetClass="emph" presetSubtype="0" grpId="0" nodeType="withEffect">
                                  <p:stCondLst>
                                    <p:cond delay="0"/>
                                  </p:stCondLst>
                                  <p:childTnLst>
                                    <p:set>
                                      <p:cBhvr>
                                        <p:cTn id="30" dur="indefinite"/>
                                        <p:tgtEl>
                                          <p:spTgt spid="1134"/>
                                        </p:tgtEl>
                                        <p:attrNameLst>
                                          <p:attrName>style.opacity</p:attrName>
                                        </p:attrNameLst>
                                      </p:cBhvr>
                                      <p:to>
                                        <p:strVal val="0.25"/>
                                      </p:to>
                                    </p:set>
                                    <p:animEffect filter="image" prLst="opacity: 0.25">
                                      <p:cBhvr rctx="IE">
                                        <p:cTn id="31" dur="indefinite"/>
                                        <p:tgtEl>
                                          <p:spTgt spid="1134"/>
                                        </p:tgtEl>
                                      </p:cBhvr>
                                    </p:animEffect>
                                  </p:childTnLst>
                                </p:cTn>
                              </p:par>
                              <p:par>
                                <p:cTn id="32" presetID="9" presetClass="emph" presetSubtype="0" grpId="0" nodeType="withEffect">
                                  <p:stCondLst>
                                    <p:cond delay="0"/>
                                  </p:stCondLst>
                                  <p:childTnLst>
                                    <p:set>
                                      <p:cBhvr>
                                        <p:cTn id="33" dur="indefinite"/>
                                        <p:tgtEl>
                                          <p:spTgt spid="1135"/>
                                        </p:tgtEl>
                                        <p:attrNameLst>
                                          <p:attrName>style.opacity</p:attrName>
                                        </p:attrNameLst>
                                      </p:cBhvr>
                                      <p:to>
                                        <p:strVal val="0.25"/>
                                      </p:to>
                                    </p:set>
                                    <p:animEffect filter="image" prLst="opacity: 0.25">
                                      <p:cBhvr rctx="IE">
                                        <p:cTn id="34" dur="indefinite"/>
                                        <p:tgtEl>
                                          <p:spTgt spid="1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9" grpId="0"/>
      <p:bldP spid="1120" grpId="0"/>
      <p:bldP spid="1125" grpId="0"/>
      <p:bldP spid="1126" grpId="0"/>
      <p:bldP spid="1128" grpId="0"/>
      <p:bldP spid="1129" grpId="0"/>
      <p:bldP spid="1131" grpId="0"/>
      <p:bldP spid="1132" grpId="0"/>
      <p:bldP spid="1134" grpId="0"/>
      <p:bldP spid="11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5"/>
        <p:cNvGrpSpPr/>
        <p:nvPr/>
      </p:nvGrpSpPr>
      <p:grpSpPr>
        <a:xfrm>
          <a:off x="0" y="0"/>
          <a:ext cx="0" cy="0"/>
          <a:chOff x="0" y="0"/>
          <a:chExt cx="0" cy="0"/>
        </a:xfrm>
      </p:grpSpPr>
      <p:sp>
        <p:nvSpPr>
          <p:cNvPr id="1776" name="Google Shape;1776;p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ndara" panose="020E0502030303020204" pitchFamily="34" charset="0"/>
              </a:rPr>
              <a:t>Analysis Scope</a:t>
            </a:r>
          </a:p>
        </p:txBody>
      </p:sp>
      <p:sp>
        <p:nvSpPr>
          <p:cNvPr id="1777" name="Google Shape;1777;p66"/>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grpSp>
        <p:nvGrpSpPr>
          <p:cNvPr id="1779" name="Google Shape;1779;p66"/>
          <p:cNvGrpSpPr/>
          <p:nvPr/>
        </p:nvGrpSpPr>
        <p:grpSpPr>
          <a:xfrm>
            <a:off x="933293" y="2571750"/>
            <a:ext cx="2429709" cy="1862643"/>
            <a:chOff x="5613293" y="835563"/>
            <a:chExt cx="2429709" cy="1862643"/>
          </a:xfrm>
        </p:grpSpPr>
        <p:grpSp>
          <p:nvGrpSpPr>
            <p:cNvPr id="1780" name="Google Shape;1780;p66"/>
            <p:cNvGrpSpPr/>
            <p:nvPr/>
          </p:nvGrpSpPr>
          <p:grpSpPr>
            <a:xfrm>
              <a:off x="6928619" y="1430602"/>
              <a:ext cx="1114384" cy="1198247"/>
              <a:chOff x="2342231" y="2896027"/>
              <a:chExt cx="1114384" cy="1198247"/>
            </a:xfrm>
          </p:grpSpPr>
          <p:sp>
            <p:nvSpPr>
              <p:cNvPr id="1781" name="Google Shape;1781;p66"/>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6"/>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6"/>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6"/>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6"/>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6"/>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6"/>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6"/>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6"/>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6"/>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6"/>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6"/>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6"/>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6"/>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6"/>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6"/>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6"/>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6"/>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6"/>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6"/>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6"/>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6"/>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6"/>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6"/>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6"/>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6"/>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6"/>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6"/>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6"/>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6"/>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6"/>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6"/>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6"/>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6"/>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6"/>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6"/>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6"/>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6"/>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6"/>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6"/>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6"/>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6"/>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6"/>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6"/>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6"/>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6"/>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6"/>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6"/>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6"/>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6"/>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6"/>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6"/>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6"/>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6"/>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6"/>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6"/>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6"/>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6"/>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6"/>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6"/>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6"/>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6"/>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6"/>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6"/>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6"/>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6"/>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6"/>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6"/>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6"/>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6"/>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1" name="Google Shape;1851;p66"/>
            <p:cNvGrpSpPr/>
            <p:nvPr/>
          </p:nvGrpSpPr>
          <p:grpSpPr>
            <a:xfrm>
              <a:off x="5613293" y="835563"/>
              <a:ext cx="1906271" cy="1862643"/>
              <a:chOff x="1409018" y="1036375"/>
              <a:chExt cx="1906271" cy="1862643"/>
            </a:xfrm>
          </p:grpSpPr>
          <p:sp>
            <p:nvSpPr>
              <p:cNvPr id="1852" name="Google Shape;1852;p66"/>
              <p:cNvSpPr/>
              <p:nvPr/>
            </p:nvSpPr>
            <p:spPr>
              <a:xfrm>
                <a:off x="1991640" y="1924251"/>
                <a:ext cx="387949" cy="389077"/>
              </a:xfrm>
              <a:custGeom>
                <a:avLst/>
                <a:gdLst/>
                <a:ahLst/>
                <a:cxnLst/>
                <a:rect l="l" t="t" r="r" b="b"/>
                <a:pathLst>
                  <a:path w="10655" h="10686" extrusionOk="0">
                    <a:moveTo>
                      <a:pt x="7040" y="0"/>
                    </a:moveTo>
                    <a:lnTo>
                      <a:pt x="1" y="7114"/>
                    </a:lnTo>
                    <a:lnTo>
                      <a:pt x="3615" y="10686"/>
                    </a:lnTo>
                    <a:lnTo>
                      <a:pt x="10654" y="3572"/>
                    </a:lnTo>
                    <a:lnTo>
                      <a:pt x="7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6"/>
              <p:cNvSpPr/>
              <p:nvPr/>
            </p:nvSpPr>
            <p:spPr>
              <a:xfrm>
                <a:off x="1983230" y="1915550"/>
                <a:ext cx="404770" cy="406226"/>
              </a:xfrm>
              <a:custGeom>
                <a:avLst/>
                <a:gdLst/>
                <a:ahLst/>
                <a:cxnLst/>
                <a:rect l="l" t="t" r="r" b="b"/>
                <a:pathLst>
                  <a:path w="11117" h="11157" extrusionOk="0">
                    <a:moveTo>
                      <a:pt x="7281" y="565"/>
                    </a:moveTo>
                    <a:lnTo>
                      <a:pt x="10559" y="3811"/>
                    </a:lnTo>
                    <a:lnTo>
                      <a:pt x="3846" y="10589"/>
                    </a:lnTo>
                    <a:lnTo>
                      <a:pt x="568" y="7353"/>
                    </a:lnTo>
                    <a:lnTo>
                      <a:pt x="7281" y="565"/>
                    </a:lnTo>
                    <a:close/>
                    <a:moveTo>
                      <a:pt x="7272" y="0"/>
                    </a:moveTo>
                    <a:cubicBezTo>
                      <a:pt x="7213" y="0"/>
                      <a:pt x="7155" y="24"/>
                      <a:pt x="7113" y="71"/>
                    </a:cubicBezTo>
                    <a:lnTo>
                      <a:pt x="74" y="7185"/>
                    </a:lnTo>
                    <a:cubicBezTo>
                      <a:pt x="21" y="7227"/>
                      <a:pt x="0" y="7290"/>
                      <a:pt x="0" y="7353"/>
                    </a:cubicBezTo>
                    <a:cubicBezTo>
                      <a:pt x="0" y="7416"/>
                      <a:pt x="32" y="7468"/>
                      <a:pt x="74" y="7521"/>
                    </a:cubicBezTo>
                    <a:lnTo>
                      <a:pt x="3688" y="11093"/>
                    </a:lnTo>
                    <a:cubicBezTo>
                      <a:pt x="3730" y="11135"/>
                      <a:pt x="3793" y="11156"/>
                      <a:pt x="3846" y="11156"/>
                    </a:cubicBezTo>
                    <a:cubicBezTo>
                      <a:pt x="3909" y="11156"/>
                      <a:pt x="3972" y="11135"/>
                      <a:pt x="4014" y="11093"/>
                    </a:cubicBezTo>
                    <a:lnTo>
                      <a:pt x="11054" y="3980"/>
                    </a:lnTo>
                    <a:cubicBezTo>
                      <a:pt x="11096" y="3938"/>
                      <a:pt x="11117" y="3875"/>
                      <a:pt x="11117" y="3811"/>
                    </a:cubicBezTo>
                    <a:cubicBezTo>
                      <a:pt x="11117" y="3748"/>
                      <a:pt x="11096" y="3685"/>
                      <a:pt x="11054" y="3643"/>
                    </a:cubicBezTo>
                    <a:lnTo>
                      <a:pt x="7439" y="71"/>
                    </a:lnTo>
                    <a:cubicBezTo>
                      <a:pt x="7392" y="24"/>
                      <a:pt x="7331" y="0"/>
                      <a:pt x="72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6"/>
              <p:cNvSpPr/>
              <p:nvPr/>
            </p:nvSpPr>
            <p:spPr>
              <a:xfrm>
                <a:off x="1982465" y="1044822"/>
                <a:ext cx="1332824" cy="1212380"/>
              </a:xfrm>
              <a:custGeom>
                <a:avLst/>
                <a:gdLst/>
                <a:ahLst/>
                <a:cxnLst/>
                <a:rect l="l" t="t" r="r" b="b"/>
                <a:pathLst>
                  <a:path w="36606" h="33298" extrusionOk="0">
                    <a:moveTo>
                      <a:pt x="18299" y="1"/>
                    </a:moveTo>
                    <a:cubicBezTo>
                      <a:pt x="14009" y="1"/>
                      <a:pt x="9720" y="1648"/>
                      <a:pt x="6462" y="4938"/>
                    </a:cubicBezTo>
                    <a:cubicBezTo>
                      <a:pt x="0" y="11473"/>
                      <a:pt x="53" y="22011"/>
                      <a:pt x="6588" y="28483"/>
                    </a:cubicBezTo>
                    <a:cubicBezTo>
                      <a:pt x="9832" y="31696"/>
                      <a:pt x="14062" y="33298"/>
                      <a:pt x="18291" y="33298"/>
                    </a:cubicBezTo>
                    <a:cubicBezTo>
                      <a:pt x="22583" y="33298"/>
                      <a:pt x="26874" y="31648"/>
                      <a:pt x="30134" y="28357"/>
                    </a:cubicBezTo>
                    <a:cubicBezTo>
                      <a:pt x="36606" y="21822"/>
                      <a:pt x="36543" y="11284"/>
                      <a:pt x="30008" y="4812"/>
                    </a:cubicBezTo>
                    <a:cubicBezTo>
                      <a:pt x="26763" y="1603"/>
                      <a:pt x="22530" y="1"/>
                      <a:pt x="18299" y="1"/>
                    </a:cubicBezTo>
                    <a:close/>
                  </a:path>
                </a:pathLst>
              </a:custGeom>
              <a:solidFill>
                <a:srgbClr val="4D9D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6"/>
              <p:cNvSpPr/>
              <p:nvPr/>
            </p:nvSpPr>
            <p:spPr>
              <a:xfrm>
                <a:off x="2032965" y="1036375"/>
                <a:ext cx="1231459" cy="1229566"/>
              </a:xfrm>
              <a:custGeom>
                <a:avLst/>
                <a:gdLst/>
                <a:ahLst/>
                <a:cxnLst/>
                <a:rect l="l" t="t" r="r" b="b"/>
                <a:pathLst>
                  <a:path w="33822" h="33770" extrusionOk="0">
                    <a:moveTo>
                      <a:pt x="16916" y="463"/>
                    </a:moveTo>
                    <a:cubicBezTo>
                      <a:pt x="21266" y="463"/>
                      <a:pt x="25364" y="2144"/>
                      <a:pt x="28463" y="5212"/>
                    </a:cubicBezTo>
                    <a:cubicBezTo>
                      <a:pt x="31573" y="8301"/>
                      <a:pt x="33307" y="12408"/>
                      <a:pt x="33328" y="16790"/>
                    </a:cubicBezTo>
                    <a:cubicBezTo>
                      <a:pt x="33349" y="21182"/>
                      <a:pt x="31668" y="25311"/>
                      <a:pt x="28579" y="28432"/>
                    </a:cubicBezTo>
                    <a:cubicBezTo>
                      <a:pt x="25490" y="31542"/>
                      <a:pt x="21381" y="33275"/>
                      <a:pt x="17000" y="33296"/>
                    </a:cubicBezTo>
                    <a:lnTo>
                      <a:pt x="16905" y="33296"/>
                    </a:lnTo>
                    <a:cubicBezTo>
                      <a:pt x="12555" y="33296"/>
                      <a:pt x="8458" y="31615"/>
                      <a:pt x="5369" y="28547"/>
                    </a:cubicBezTo>
                    <a:cubicBezTo>
                      <a:pt x="2249" y="25458"/>
                      <a:pt x="515" y="21350"/>
                      <a:pt x="494" y="16968"/>
                    </a:cubicBezTo>
                    <a:cubicBezTo>
                      <a:pt x="473" y="12577"/>
                      <a:pt x="2165" y="8448"/>
                      <a:pt x="5243" y="5327"/>
                    </a:cubicBezTo>
                    <a:cubicBezTo>
                      <a:pt x="8332" y="2217"/>
                      <a:pt x="12440" y="484"/>
                      <a:pt x="16832" y="463"/>
                    </a:cubicBezTo>
                    <a:close/>
                    <a:moveTo>
                      <a:pt x="16821" y="0"/>
                    </a:moveTo>
                    <a:cubicBezTo>
                      <a:pt x="12314" y="21"/>
                      <a:pt x="8080" y="1797"/>
                      <a:pt x="4907" y="5002"/>
                    </a:cubicBezTo>
                    <a:cubicBezTo>
                      <a:pt x="1734" y="8206"/>
                      <a:pt x="0" y="12461"/>
                      <a:pt x="31" y="16968"/>
                    </a:cubicBezTo>
                    <a:cubicBezTo>
                      <a:pt x="52" y="21476"/>
                      <a:pt x="1829" y="25710"/>
                      <a:pt x="5033" y="28883"/>
                    </a:cubicBezTo>
                    <a:cubicBezTo>
                      <a:pt x="8217" y="32035"/>
                      <a:pt x="12429" y="33769"/>
                      <a:pt x="16905" y="33769"/>
                    </a:cubicBezTo>
                    <a:lnTo>
                      <a:pt x="17000" y="33769"/>
                    </a:lnTo>
                    <a:cubicBezTo>
                      <a:pt x="21507" y="33737"/>
                      <a:pt x="25742" y="31962"/>
                      <a:pt x="28915" y="28757"/>
                    </a:cubicBezTo>
                    <a:cubicBezTo>
                      <a:pt x="32088" y="25553"/>
                      <a:pt x="33821" y="21297"/>
                      <a:pt x="33800" y="16790"/>
                    </a:cubicBezTo>
                    <a:cubicBezTo>
                      <a:pt x="33769" y="12282"/>
                      <a:pt x="31993" y="8049"/>
                      <a:pt x="28789" y="4876"/>
                    </a:cubicBezTo>
                    <a:cubicBezTo>
                      <a:pt x="25605" y="1724"/>
                      <a:pt x="21392" y="0"/>
                      <a:pt x="169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6"/>
              <p:cNvSpPr/>
              <p:nvPr/>
            </p:nvSpPr>
            <p:spPr>
              <a:xfrm>
                <a:off x="2080770" y="1134425"/>
                <a:ext cx="1135846" cy="1033170"/>
              </a:xfrm>
              <a:custGeom>
                <a:avLst/>
                <a:gdLst/>
                <a:ahLst/>
                <a:cxnLst/>
                <a:rect l="l" t="t" r="r" b="b"/>
                <a:pathLst>
                  <a:path w="31196" h="28376" extrusionOk="0">
                    <a:moveTo>
                      <a:pt x="15599" y="1"/>
                    </a:moveTo>
                    <a:cubicBezTo>
                      <a:pt x="11943" y="1"/>
                      <a:pt x="8289" y="1406"/>
                      <a:pt x="5517" y="4210"/>
                    </a:cubicBezTo>
                    <a:cubicBezTo>
                      <a:pt x="0" y="9779"/>
                      <a:pt x="53" y="18762"/>
                      <a:pt x="5622" y="24268"/>
                    </a:cubicBezTo>
                    <a:cubicBezTo>
                      <a:pt x="8388" y="27007"/>
                      <a:pt x="11996" y="28376"/>
                      <a:pt x="15602" y="28376"/>
                    </a:cubicBezTo>
                    <a:cubicBezTo>
                      <a:pt x="19256" y="28376"/>
                      <a:pt x="22908" y="26971"/>
                      <a:pt x="25679" y="24163"/>
                    </a:cubicBezTo>
                    <a:cubicBezTo>
                      <a:pt x="31195" y="18594"/>
                      <a:pt x="31142" y="9610"/>
                      <a:pt x="25574" y="4105"/>
                    </a:cubicBezTo>
                    <a:cubicBezTo>
                      <a:pt x="22809" y="1367"/>
                      <a:pt x="19203" y="1"/>
                      <a:pt x="15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6"/>
              <p:cNvSpPr/>
              <p:nvPr/>
            </p:nvSpPr>
            <p:spPr>
              <a:xfrm>
                <a:off x="2122860" y="1125905"/>
                <a:ext cx="1102932" cy="1050101"/>
              </a:xfrm>
              <a:custGeom>
                <a:avLst/>
                <a:gdLst/>
                <a:ahLst/>
                <a:cxnLst/>
                <a:rect l="l" t="t" r="r" b="b"/>
                <a:pathLst>
                  <a:path w="30292" h="28841" extrusionOk="0">
                    <a:moveTo>
                      <a:pt x="14447" y="472"/>
                    </a:moveTo>
                    <a:cubicBezTo>
                      <a:pt x="18146" y="472"/>
                      <a:pt x="21623" y="1901"/>
                      <a:pt x="24260" y="4507"/>
                    </a:cubicBezTo>
                    <a:cubicBezTo>
                      <a:pt x="29724" y="9918"/>
                      <a:pt x="29776" y="18765"/>
                      <a:pt x="24355" y="24239"/>
                    </a:cubicBezTo>
                    <a:cubicBezTo>
                      <a:pt x="21631" y="26989"/>
                      <a:pt x="18037" y="28368"/>
                      <a:pt x="14440" y="28368"/>
                    </a:cubicBezTo>
                    <a:cubicBezTo>
                      <a:pt x="10892" y="28368"/>
                      <a:pt x="7342" y="27026"/>
                      <a:pt x="4623" y="24334"/>
                    </a:cubicBezTo>
                    <a:cubicBezTo>
                      <a:pt x="1975" y="21717"/>
                      <a:pt x="504" y="18219"/>
                      <a:pt x="494" y="14488"/>
                    </a:cubicBezTo>
                    <a:cubicBezTo>
                      <a:pt x="473" y="10769"/>
                      <a:pt x="1902" y="7250"/>
                      <a:pt x="4529" y="4602"/>
                    </a:cubicBezTo>
                    <a:cubicBezTo>
                      <a:pt x="7145" y="1954"/>
                      <a:pt x="10644" y="483"/>
                      <a:pt x="14373" y="472"/>
                    </a:cubicBezTo>
                    <a:close/>
                    <a:moveTo>
                      <a:pt x="14363" y="0"/>
                    </a:moveTo>
                    <a:cubicBezTo>
                      <a:pt x="10518" y="21"/>
                      <a:pt x="6903" y="1534"/>
                      <a:pt x="4193" y="4276"/>
                    </a:cubicBezTo>
                    <a:cubicBezTo>
                      <a:pt x="1482" y="7019"/>
                      <a:pt x="0" y="10643"/>
                      <a:pt x="21" y="14499"/>
                    </a:cubicBezTo>
                    <a:cubicBezTo>
                      <a:pt x="42" y="18345"/>
                      <a:pt x="1555" y="21959"/>
                      <a:pt x="4298" y="24670"/>
                    </a:cubicBezTo>
                    <a:cubicBezTo>
                      <a:pt x="7103" y="27454"/>
                      <a:pt x="10770" y="28841"/>
                      <a:pt x="14447" y="28841"/>
                    </a:cubicBezTo>
                    <a:cubicBezTo>
                      <a:pt x="18156" y="28841"/>
                      <a:pt x="21875" y="27412"/>
                      <a:pt x="24691" y="24565"/>
                    </a:cubicBezTo>
                    <a:cubicBezTo>
                      <a:pt x="30291" y="18912"/>
                      <a:pt x="30238" y="9760"/>
                      <a:pt x="24586" y="4171"/>
                    </a:cubicBezTo>
                    <a:cubicBezTo>
                      <a:pt x="21865" y="1481"/>
                      <a:pt x="18272" y="0"/>
                      <a:pt x="144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6"/>
              <p:cNvSpPr/>
              <p:nvPr/>
            </p:nvSpPr>
            <p:spPr>
              <a:xfrm>
                <a:off x="2125518" y="1174985"/>
                <a:ext cx="1046314" cy="951939"/>
              </a:xfrm>
              <a:custGeom>
                <a:avLst/>
                <a:gdLst/>
                <a:ahLst/>
                <a:cxnLst/>
                <a:rect l="l" t="t" r="r" b="b"/>
                <a:pathLst>
                  <a:path w="28737" h="26145" extrusionOk="0">
                    <a:moveTo>
                      <a:pt x="14369" y="0"/>
                    </a:moveTo>
                    <a:cubicBezTo>
                      <a:pt x="11001" y="0"/>
                      <a:pt x="7635" y="1293"/>
                      <a:pt x="5075" y="3873"/>
                    </a:cubicBezTo>
                    <a:cubicBezTo>
                      <a:pt x="1" y="9012"/>
                      <a:pt x="43" y="17291"/>
                      <a:pt x="5170" y="22365"/>
                    </a:cubicBezTo>
                    <a:cubicBezTo>
                      <a:pt x="7722" y="24886"/>
                      <a:pt x="11048" y="26144"/>
                      <a:pt x="14373" y="26144"/>
                    </a:cubicBezTo>
                    <a:cubicBezTo>
                      <a:pt x="17741" y="26144"/>
                      <a:pt x="21108" y="24852"/>
                      <a:pt x="23662" y="22271"/>
                    </a:cubicBezTo>
                    <a:cubicBezTo>
                      <a:pt x="28736" y="17133"/>
                      <a:pt x="28694" y="8865"/>
                      <a:pt x="23567" y="3779"/>
                    </a:cubicBezTo>
                    <a:cubicBezTo>
                      <a:pt x="21016" y="1259"/>
                      <a:pt x="17691" y="0"/>
                      <a:pt x="14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6"/>
              <p:cNvSpPr/>
              <p:nvPr/>
            </p:nvSpPr>
            <p:spPr>
              <a:xfrm>
                <a:off x="2116342" y="1166611"/>
                <a:ext cx="1017623" cy="968834"/>
              </a:xfrm>
              <a:custGeom>
                <a:avLst/>
                <a:gdLst/>
                <a:ahLst/>
                <a:cxnLst/>
                <a:rect l="l" t="t" r="r" b="b"/>
                <a:pathLst>
                  <a:path w="27949" h="26609" extrusionOk="0">
                    <a:moveTo>
                      <a:pt x="14626" y="468"/>
                    </a:moveTo>
                    <a:cubicBezTo>
                      <a:pt x="17883" y="468"/>
                      <a:pt x="21150" y="1708"/>
                      <a:pt x="23651" y="4177"/>
                    </a:cubicBezTo>
                    <a:cubicBezTo>
                      <a:pt x="26089" y="6594"/>
                      <a:pt x="27444" y="9809"/>
                      <a:pt x="27465" y="13234"/>
                    </a:cubicBezTo>
                    <a:cubicBezTo>
                      <a:pt x="27475" y="16670"/>
                      <a:pt x="26163" y="19896"/>
                      <a:pt x="23746" y="22333"/>
                    </a:cubicBezTo>
                    <a:cubicBezTo>
                      <a:pt x="21329" y="24771"/>
                      <a:pt x="18114" y="26126"/>
                      <a:pt x="14689" y="26147"/>
                    </a:cubicBezTo>
                    <a:lnTo>
                      <a:pt x="14615" y="26147"/>
                    </a:lnTo>
                    <a:cubicBezTo>
                      <a:pt x="11211" y="26147"/>
                      <a:pt x="8007" y="24823"/>
                      <a:pt x="5590" y="22427"/>
                    </a:cubicBezTo>
                    <a:cubicBezTo>
                      <a:pt x="557" y="17447"/>
                      <a:pt x="515" y="9305"/>
                      <a:pt x="5495" y="4272"/>
                    </a:cubicBezTo>
                    <a:cubicBezTo>
                      <a:pt x="8007" y="1740"/>
                      <a:pt x="11316" y="468"/>
                      <a:pt x="14626" y="468"/>
                    </a:cubicBezTo>
                    <a:close/>
                    <a:moveTo>
                      <a:pt x="14626" y="0"/>
                    </a:moveTo>
                    <a:cubicBezTo>
                      <a:pt x="11194" y="0"/>
                      <a:pt x="7762" y="1317"/>
                      <a:pt x="5159" y="3946"/>
                    </a:cubicBezTo>
                    <a:cubicBezTo>
                      <a:pt x="1" y="9158"/>
                      <a:pt x="43" y="17605"/>
                      <a:pt x="5264" y="22763"/>
                    </a:cubicBezTo>
                    <a:cubicBezTo>
                      <a:pt x="7765" y="25243"/>
                      <a:pt x="11096" y="26609"/>
                      <a:pt x="14615" y="26609"/>
                    </a:cubicBezTo>
                    <a:lnTo>
                      <a:pt x="14689" y="26609"/>
                    </a:lnTo>
                    <a:cubicBezTo>
                      <a:pt x="18240" y="26588"/>
                      <a:pt x="21582" y="25191"/>
                      <a:pt x="24082" y="22669"/>
                    </a:cubicBezTo>
                    <a:cubicBezTo>
                      <a:pt x="26583" y="20137"/>
                      <a:pt x="27949" y="16786"/>
                      <a:pt x="27928" y="13234"/>
                    </a:cubicBezTo>
                    <a:cubicBezTo>
                      <a:pt x="27907" y="9683"/>
                      <a:pt x="26509" y="6342"/>
                      <a:pt x="23987" y="3841"/>
                    </a:cubicBezTo>
                    <a:cubicBezTo>
                      <a:pt x="21395" y="1280"/>
                      <a:pt x="18010" y="0"/>
                      <a:pt x="14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6"/>
              <p:cNvSpPr/>
              <p:nvPr/>
            </p:nvSpPr>
            <p:spPr>
              <a:xfrm>
                <a:off x="2326752" y="1228470"/>
                <a:ext cx="476680" cy="210705"/>
              </a:xfrm>
              <a:custGeom>
                <a:avLst/>
                <a:gdLst/>
                <a:ahLst/>
                <a:cxnLst/>
                <a:rect l="l" t="t" r="r" b="b"/>
                <a:pathLst>
                  <a:path w="13092" h="5787" extrusionOk="0">
                    <a:moveTo>
                      <a:pt x="11187" y="196"/>
                    </a:moveTo>
                    <a:cubicBezTo>
                      <a:pt x="10543" y="196"/>
                      <a:pt x="9957" y="637"/>
                      <a:pt x="9803" y="1291"/>
                    </a:cubicBezTo>
                    <a:cubicBezTo>
                      <a:pt x="9688" y="1785"/>
                      <a:pt x="9845" y="2268"/>
                      <a:pt x="10181" y="2604"/>
                    </a:cubicBezTo>
                    <a:cubicBezTo>
                      <a:pt x="10360" y="2783"/>
                      <a:pt x="10591" y="2909"/>
                      <a:pt x="10854" y="2972"/>
                    </a:cubicBezTo>
                    <a:cubicBezTo>
                      <a:pt x="10959" y="3004"/>
                      <a:pt x="11064" y="3025"/>
                      <a:pt x="11169" y="3056"/>
                    </a:cubicBezTo>
                    <a:cubicBezTo>
                      <a:pt x="11290" y="3088"/>
                      <a:pt x="11412" y="3103"/>
                      <a:pt x="11531" y="3103"/>
                    </a:cubicBezTo>
                    <a:cubicBezTo>
                      <a:pt x="12157" y="3103"/>
                      <a:pt x="12725" y="2684"/>
                      <a:pt x="12892" y="2058"/>
                    </a:cubicBezTo>
                    <a:cubicBezTo>
                      <a:pt x="13092" y="1312"/>
                      <a:pt x="12651" y="534"/>
                      <a:pt x="11894" y="335"/>
                    </a:cubicBezTo>
                    <a:cubicBezTo>
                      <a:pt x="11768" y="303"/>
                      <a:pt x="11631" y="261"/>
                      <a:pt x="11495" y="230"/>
                    </a:cubicBezTo>
                    <a:cubicBezTo>
                      <a:pt x="11392" y="207"/>
                      <a:pt x="11288" y="196"/>
                      <a:pt x="11187" y="196"/>
                    </a:cubicBezTo>
                    <a:close/>
                    <a:moveTo>
                      <a:pt x="7607" y="0"/>
                    </a:moveTo>
                    <a:cubicBezTo>
                      <a:pt x="7555" y="0"/>
                      <a:pt x="7502" y="3"/>
                      <a:pt x="7449" y="9"/>
                    </a:cubicBezTo>
                    <a:cubicBezTo>
                      <a:pt x="4844" y="324"/>
                      <a:pt x="2396" y="1522"/>
                      <a:pt x="547" y="3392"/>
                    </a:cubicBezTo>
                    <a:cubicBezTo>
                      <a:pt x="1" y="3949"/>
                      <a:pt x="1" y="4832"/>
                      <a:pt x="557" y="5378"/>
                    </a:cubicBezTo>
                    <a:cubicBezTo>
                      <a:pt x="829" y="5650"/>
                      <a:pt x="1187" y="5787"/>
                      <a:pt x="1545" y="5787"/>
                    </a:cubicBezTo>
                    <a:cubicBezTo>
                      <a:pt x="1906" y="5787"/>
                      <a:pt x="2269" y="5647"/>
                      <a:pt x="2543" y="5367"/>
                    </a:cubicBezTo>
                    <a:cubicBezTo>
                      <a:pt x="3972" y="3928"/>
                      <a:pt x="5779" y="3046"/>
                      <a:pt x="7786" y="2804"/>
                    </a:cubicBezTo>
                    <a:cubicBezTo>
                      <a:pt x="8563" y="2710"/>
                      <a:pt x="9109" y="2016"/>
                      <a:pt x="9015" y="1239"/>
                    </a:cubicBezTo>
                    <a:cubicBezTo>
                      <a:pt x="8927" y="524"/>
                      <a:pt x="8319" y="0"/>
                      <a:pt x="7607" y="0"/>
                    </a:cubicBezTo>
                    <a:close/>
                  </a:path>
                </a:pathLst>
              </a:custGeom>
              <a:solidFill>
                <a:schemeClr val="lt1"/>
              </a:solidFill>
              <a:ln w="118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6"/>
              <p:cNvSpPr/>
              <p:nvPr/>
            </p:nvSpPr>
            <p:spPr>
              <a:xfrm>
                <a:off x="1409018" y="2038394"/>
                <a:ext cx="869180" cy="852067"/>
              </a:xfrm>
              <a:custGeom>
                <a:avLst/>
                <a:gdLst/>
                <a:ahLst/>
                <a:cxnLst/>
                <a:rect l="l" t="t" r="r" b="b"/>
                <a:pathLst>
                  <a:path w="23872" h="23402" extrusionOk="0">
                    <a:moveTo>
                      <a:pt x="16817" y="0"/>
                    </a:moveTo>
                    <a:cubicBezTo>
                      <a:pt x="16073" y="0"/>
                      <a:pt x="15329" y="286"/>
                      <a:pt x="14763" y="858"/>
                    </a:cubicBezTo>
                    <a:lnTo>
                      <a:pt x="1114" y="14643"/>
                    </a:lnTo>
                    <a:cubicBezTo>
                      <a:pt x="0" y="15777"/>
                      <a:pt x="0" y="17606"/>
                      <a:pt x="1135" y="18730"/>
                    </a:cubicBezTo>
                    <a:lnTo>
                      <a:pt x="5023" y="22565"/>
                    </a:lnTo>
                    <a:cubicBezTo>
                      <a:pt x="5586" y="23123"/>
                      <a:pt x="6320" y="23401"/>
                      <a:pt x="7055" y="23401"/>
                    </a:cubicBezTo>
                    <a:cubicBezTo>
                      <a:pt x="7799" y="23401"/>
                      <a:pt x="8544" y="23115"/>
                      <a:pt x="9110" y="22544"/>
                    </a:cubicBezTo>
                    <a:lnTo>
                      <a:pt x="22748" y="8759"/>
                    </a:lnTo>
                    <a:cubicBezTo>
                      <a:pt x="23872" y="7624"/>
                      <a:pt x="23872" y="5796"/>
                      <a:pt x="22727" y="4672"/>
                    </a:cubicBezTo>
                    <a:lnTo>
                      <a:pt x="18850" y="837"/>
                    </a:lnTo>
                    <a:cubicBezTo>
                      <a:pt x="18286" y="279"/>
                      <a:pt x="17552" y="0"/>
                      <a:pt x="16817" y="0"/>
                    </a:cubicBezTo>
                    <a:close/>
                  </a:path>
                </a:pathLst>
              </a:custGeom>
              <a:solidFill>
                <a:srgbClr val="4D9D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6"/>
              <p:cNvSpPr/>
              <p:nvPr/>
            </p:nvSpPr>
            <p:spPr>
              <a:xfrm>
                <a:off x="1410548" y="2029693"/>
                <a:ext cx="877226" cy="869325"/>
              </a:xfrm>
              <a:custGeom>
                <a:avLst/>
                <a:gdLst/>
                <a:ahLst/>
                <a:cxnLst/>
                <a:rect l="l" t="t" r="r" b="b"/>
                <a:pathLst>
                  <a:path w="24093" h="23876" extrusionOk="0">
                    <a:moveTo>
                      <a:pt x="16780" y="466"/>
                    </a:moveTo>
                    <a:cubicBezTo>
                      <a:pt x="17453" y="466"/>
                      <a:pt x="18125" y="729"/>
                      <a:pt x="18639" y="1234"/>
                    </a:cubicBezTo>
                    <a:lnTo>
                      <a:pt x="22527" y="5079"/>
                    </a:lnTo>
                    <a:cubicBezTo>
                      <a:pt x="23567" y="6109"/>
                      <a:pt x="23578" y="7790"/>
                      <a:pt x="22548" y="8830"/>
                    </a:cubicBezTo>
                    <a:lnTo>
                      <a:pt x="8900" y="22626"/>
                    </a:lnTo>
                    <a:cubicBezTo>
                      <a:pt x="8396" y="23130"/>
                      <a:pt x="7733" y="23403"/>
                      <a:pt x="7030" y="23413"/>
                    </a:cubicBezTo>
                    <a:lnTo>
                      <a:pt x="7009" y="23413"/>
                    </a:lnTo>
                    <a:cubicBezTo>
                      <a:pt x="6305" y="23413"/>
                      <a:pt x="5643" y="23140"/>
                      <a:pt x="5139" y="22636"/>
                    </a:cubicBezTo>
                    <a:lnTo>
                      <a:pt x="1261" y="18801"/>
                    </a:lnTo>
                    <a:cubicBezTo>
                      <a:pt x="757" y="18297"/>
                      <a:pt x="474" y="17634"/>
                      <a:pt x="474" y="16931"/>
                    </a:cubicBezTo>
                    <a:cubicBezTo>
                      <a:pt x="474" y="16216"/>
                      <a:pt x="747" y="15544"/>
                      <a:pt x="1240" y="15040"/>
                    </a:cubicBezTo>
                    <a:lnTo>
                      <a:pt x="14889" y="1255"/>
                    </a:lnTo>
                    <a:cubicBezTo>
                      <a:pt x="15403" y="729"/>
                      <a:pt x="16087" y="466"/>
                      <a:pt x="16780" y="466"/>
                    </a:cubicBezTo>
                    <a:close/>
                    <a:moveTo>
                      <a:pt x="16776" y="0"/>
                    </a:moveTo>
                    <a:cubicBezTo>
                      <a:pt x="15971" y="0"/>
                      <a:pt x="15166" y="310"/>
                      <a:pt x="14553" y="929"/>
                    </a:cubicBezTo>
                    <a:lnTo>
                      <a:pt x="915" y="14713"/>
                    </a:lnTo>
                    <a:cubicBezTo>
                      <a:pt x="327" y="15302"/>
                      <a:pt x="1" y="16090"/>
                      <a:pt x="11" y="16931"/>
                    </a:cubicBezTo>
                    <a:cubicBezTo>
                      <a:pt x="11" y="17760"/>
                      <a:pt x="337" y="18549"/>
                      <a:pt x="936" y="19137"/>
                    </a:cubicBezTo>
                    <a:lnTo>
                      <a:pt x="4813" y="22972"/>
                    </a:lnTo>
                    <a:cubicBezTo>
                      <a:pt x="5401" y="23560"/>
                      <a:pt x="6178" y="23875"/>
                      <a:pt x="7009" y="23875"/>
                    </a:cubicBezTo>
                    <a:lnTo>
                      <a:pt x="7030" y="23875"/>
                    </a:lnTo>
                    <a:cubicBezTo>
                      <a:pt x="7860" y="23875"/>
                      <a:pt x="8648" y="23539"/>
                      <a:pt x="9236" y="22951"/>
                    </a:cubicBezTo>
                    <a:lnTo>
                      <a:pt x="22874" y="9166"/>
                    </a:lnTo>
                    <a:cubicBezTo>
                      <a:pt x="24093" y="7937"/>
                      <a:pt x="24082" y="5962"/>
                      <a:pt x="22853" y="4743"/>
                    </a:cubicBezTo>
                    <a:lnTo>
                      <a:pt x="18976" y="908"/>
                    </a:lnTo>
                    <a:cubicBezTo>
                      <a:pt x="18365" y="302"/>
                      <a:pt x="17571" y="0"/>
                      <a:pt x="16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63"/>
          <p:cNvSpPr txBox="1">
            <a:spLocks noGrp="1"/>
          </p:cNvSpPr>
          <p:nvPr>
            <p:ph type="title"/>
          </p:nvPr>
        </p:nvSpPr>
        <p:spPr>
          <a:xfrm>
            <a:off x="468425" y="2324668"/>
            <a:ext cx="1192398" cy="4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latin typeface="Candara" panose="020E0502030303020204" pitchFamily="34" charset="0"/>
                <a:cs typeface="Arial" panose="020B0604020202020204" pitchFamily="34" charset="0"/>
              </a:rPr>
              <a:t>Analysis</a:t>
            </a:r>
            <a:r>
              <a:rPr lang="en-US" sz="1800" b="1" dirty="0">
                <a:effectLst/>
                <a:latin typeface="Candara" panose="020E0502030303020204" pitchFamily="34" charset="0"/>
                <a:ea typeface="Calibri" panose="020F0502020204030204" pitchFamily="34" charset="0"/>
                <a:cs typeface="Arial" panose="020B0604020202020204" pitchFamily="34" charset="0"/>
              </a:rPr>
              <a:t> Base</a:t>
            </a:r>
            <a:endParaRPr lang="en-US" sz="2400" dirty="0">
              <a:latin typeface="Candara" panose="020E0502030303020204" pitchFamily="34" charset="0"/>
            </a:endParaRPr>
          </a:p>
        </p:txBody>
      </p:sp>
      <p:sp>
        <p:nvSpPr>
          <p:cNvPr id="1614" name="Google Shape;1614;p63"/>
          <p:cNvSpPr txBox="1">
            <a:spLocks noGrp="1"/>
          </p:cNvSpPr>
          <p:nvPr>
            <p:ph type="subTitle" idx="1"/>
          </p:nvPr>
        </p:nvSpPr>
        <p:spPr>
          <a:xfrm>
            <a:off x="380679" y="2894224"/>
            <a:ext cx="1354564" cy="113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Candara" panose="020E0502030303020204" pitchFamily="34" charset="0"/>
              </a:rPr>
              <a:t>Term Deposit dataset from Kaggle.</a:t>
            </a:r>
          </a:p>
        </p:txBody>
      </p:sp>
      <p:sp>
        <p:nvSpPr>
          <p:cNvPr id="1615" name="Google Shape;1615;p63"/>
          <p:cNvSpPr txBox="1">
            <a:spLocks noGrp="1"/>
          </p:cNvSpPr>
          <p:nvPr>
            <p:ph type="title" idx="2"/>
          </p:nvPr>
        </p:nvSpPr>
        <p:spPr>
          <a:xfrm>
            <a:off x="1682720" y="2324668"/>
            <a:ext cx="1594305" cy="4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effectLst/>
                <a:latin typeface="Candara" panose="020E0502030303020204" pitchFamily="34" charset="0"/>
                <a:ea typeface="Calibri" panose="020F0502020204030204" pitchFamily="34" charset="0"/>
                <a:cs typeface="Arial" panose="020B0604020202020204" pitchFamily="34" charset="0"/>
              </a:rPr>
              <a:t>Scope of Analysis</a:t>
            </a:r>
            <a:endParaRPr lang="en-US" sz="2400" dirty="0">
              <a:latin typeface="Candara" panose="020E0502030303020204" pitchFamily="34" charset="0"/>
            </a:endParaRPr>
          </a:p>
        </p:txBody>
      </p:sp>
      <p:sp>
        <p:nvSpPr>
          <p:cNvPr id="1616" name="Google Shape;1616;p63"/>
          <p:cNvSpPr txBox="1">
            <a:spLocks noGrp="1"/>
          </p:cNvSpPr>
          <p:nvPr>
            <p:ph type="subTitle" idx="3"/>
          </p:nvPr>
        </p:nvSpPr>
        <p:spPr>
          <a:xfrm>
            <a:off x="1795482" y="2894223"/>
            <a:ext cx="1354564" cy="14930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Candara" panose="020E0502030303020204" pitchFamily="34" charset="0"/>
              </a:rPr>
              <a:t>Term deposit subscription and feature affects it.</a:t>
            </a:r>
          </a:p>
        </p:txBody>
      </p:sp>
      <p:sp>
        <p:nvSpPr>
          <p:cNvPr id="1617" name="Google Shape;1617;p63"/>
          <p:cNvSpPr txBox="1">
            <a:spLocks noGrp="1"/>
          </p:cNvSpPr>
          <p:nvPr>
            <p:ph type="title" idx="4"/>
          </p:nvPr>
        </p:nvSpPr>
        <p:spPr>
          <a:xfrm>
            <a:off x="3252324" y="2315432"/>
            <a:ext cx="1522879" cy="4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effectLst/>
                <a:latin typeface="Candara" panose="020E0502030303020204" pitchFamily="34" charset="0"/>
                <a:ea typeface="Calibri" panose="020F0502020204030204" pitchFamily="34" charset="0"/>
                <a:cs typeface="Arial" panose="020B0604020202020204" pitchFamily="34" charset="0"/>
              </a:rPr>
              <a:t>Inclusion &amp; Exclusion</a:t>
            </a:r>
            <a:endParaRPr lang="en-US" sz="2400" dirty="0">
              <a:latin typeface="Candara" panose="020E0502030303020204" pitchFamily="34" charset="0"/>
            </a:endParaRPr>
          </a:p>
        </p:txBody>
      </p:sp>
      <p:sp>
        <p:nvSpPr>
          <p:cNvPr id="1618" name="Google Shape;1618;p63"/>
          <p:cNvSpPr txBox="1">
            <a:spLocks noGrp="1"/>
          </p:cNvSpPr>
          <p:nvPr>
            <p:ph type="subTitle" idx="5"/>
          </p:nvPr>
        </p:nvSpPr>
        <p:spPr>
          <a:xfrm>
            <a:off x="3302340" y="2894224"/>
            <a:ext cx="1441334" cy="113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Candara" panose="020E0502030303020204" pitchFamily="34" charset="0"/>
              </a:rPr>
              <a:t>Features associated to term deposit subscription.</a:t>
            </a:r>
          </a:p>
        </p:txBody>
      </p:sp>
      <p:sp>
        <p:nvSpPr>
          <p:cNvPr id="1619" name="Google Shape;1619;p63"/>
          <p:cNvSpPr txBox="1">
            <a:spLocks noGrp="1"/>
          </p:cNvSpPr>
          <p:nvPr>
            <p:ph type="title" idx="6"/>
          </p:nvPr>
        </p:nvSpPr>
        <p:spPr>
          <a:xfrm>
            <a:off x="720000" y="731185"/>
            <a:ext cx="350705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latin typeface="Candara" panose="020E0502030303020204" pitchFamily="34" charset="0"/>
              </a:rPr>
              <a:t>Analysis Scope</a:t>
            </a:r>
          </a:p>
        </p:txBody>
      </p:sp>
      <p:grpSp>
        <p:nvGrpSpPr>
          <p:cNvPr id="1620" name="Google Shape;1620;p63"/>
          <p:cNvGrpSpPr/>
          <p:nvPr/>
        </p:nvGrpSpPr>
        <p:grpSpPr>
          <a:xfrm>
            <a:off x="6811872" y="731185"/>
            <a:ext cx="1945283" cy="3410168"/>
            <a:chOff x="477739" y="712713"/>
            <a:chExt cx="1945283" cy="3410168"/>
          </a:xfrm>
        </p:grpSpPr>
        <p:grpSp>
          <p:nvGrpSpPr>
            <p:cNvPr id="1621" name="Google Shape;1621;p63"/>
            <p:cNvGrpSpPr/>
            <p:nvPr/>
          </p:nvGrpSpPr>
          <p:grpSpPr>
            <a:xfrm>
              <a:off x="497243" y="712713"/>
              <a:ext cx="1906271" cy="1862643"/>
              <a:chOff x="1409018" y="1036375"/>
              <a:chExt cx="1906271" cy="1862643"/>
            </a:xfrm>
          </p:grpSpPr>
          <p:sp>
            <p:nvSpPr>
              <p:cNvPr id="1622" name="Google Shape;1622;p63"/>
              <p:cNvSpPr/>
              <p:nvPr/>
            </p:nvSpPr>
            <p:spPr>
              <a:xfrm>
                <a:off x="1991640" y="1924251"/>
                <a:ext cx="387949" cy="389077"/>
              </a:xfrm>
              <a:custGeom>
                <a:avLst/>
                <a:gdLst/>
                <a:ahLst/>
                <a:cxnLst/>
                <a:rect l="l" t="t" r="r" b="b"/>
                <a:pathLst>
                  <a:path w="10655" h="10686" extrusionOk="0">
                    <a:moveTo>
                      <a:pt x="7040" y="0"/>
                    </a:moveTo>
                    <a:lnTo>
                      <a:pt x="1" y="7114"/>
                    </a:lnTo>
                    <a:lnTo>
                      <a:pt x="3615" y="10686"/>
                    </a:lnTo>
                    <a:lnTo>
                      <a:pt x="10654" y="3572"/>
                    </a:lnTo>
                    <a:lnTo>
                      <a:pt x="7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23" name="Google Shape;1623;p63"/>
              <p:cNvSpPr/>
              <p:nvPr/>
            </p:nvSpPr>
            <p:spPr>
              <a:xfrm>
                <a:off x="1983230" y="1915550"/>
                <a:ext cx="404770" cy="406226"/>
              </a:xfrm>
              <a:custGeom>
                <a:avLst/>
                <a:gdLst/>
                <a:ahLst/>
                <a:cxnLst/>
                <a:rect l="l" t="t" r="r" b="b"/>
                <a:pathLst>
                  <a:path w="11117" h="11157" extrusionOk="0">
                    <a:moveTo>
                      <a:pt x="7281" y="565"/>
                    </a:moveTo>
                    <a:lnTo>
                      <a:pt x="10559" y="3811"/>
                    </a:lnTo>
                    <a:lnTo>
                      <a:pt x="3846" y="10589"/>
                    </a:lnTo>
                    <a:lnTo>
                      <a:pt x="568" y="7353"/>
                    </a:lnTo>
                    <a:lnTo>
                      <a:pt x="7281" y="565"/>
                    </a:lnTo>
                    <a:close/>
                    <a:moveTo>
                      <a:pt x="7272" y="0"/>
                    </a:moveTo>
                    <a:cubicBezTo>
                      <a:pt x="7213" y="0"/>
                      <a:pt x="7155" y="24"/>
                      <a:pt x="7113" y="71"/>
                    </a:cubicBezTo>
                    <a:lnTo>
                      <a:pt x="74" y="7185"/>
                    </a:lnTo>
                    <a:cubicBezTo>
                      <a:pt x="21" y="7227"/>
                      <a:pt x="0" y="7290"/>
                      <a:pt x="0" y="7353"/>
                    </a:cubicBezTo>
                    <a:cubicBezTo>
                      <a:pt x="0" y="7416"/>
                      <a:pt x="32" y="7468"/>
                      <a:pt x="74" y="7521"/>
                    </a:cubicBezTo>
                    <a:lnTo>
                      <a:pt x="3688" y="11093"/>
                    </a:lnTo>
                    <a:cubicBezTo>
                      <a:pt x="3730" y="11135"/>
                      <a:pt x="3793" y="11156"/>
                      <a:pt x="3846" y="11156"/>
                    </a:cubicBezTo>
                    <a:cubicBezTo>
                      <a:pt x="3909" y="11156"/>
                      <a:pt x="3972" y="11135"/>
                      <a:pt x="4014" y="11093"/>
                    </a:cubicBezTo>
                    <a:lnTo>
                      <a:pt x="11054" y="3980"/>
                    </a:lnTo>
                    <a:cubicBezTo>
                      <a:pt x="11096" y="3938"/>
                      <a:pt x="11117" y="3875"/>
                      <a:pt x="11117" y="3811"/>
                    </a:cubicBezTo>
                    <a:cubicBezTo>
                      <a:pt x="11117" y="3748"/>
                      <a:pt x="11096" y="3685"/>
                      <a:pt x="11054" y="3643"/>
                    </a:cubicBezTo>
                    <a:lnTo>
                      <a:pt x="7439" y="71"/>
                    </a:lnTo>
                    <a:cubicBezTo>
                      <a:pt x="7392" y="24"/>
                      <a:pt x="7331" y="0"/>
                      <a:pt x="72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24" name="Google Shape;1624;p63"/>
              <p:cNvSpPr/>
              <p:nvPr/>
            </p:nvSpPr>
            <p:spPr>
              <a:xfrm>
                <a:off x="1982465" y="1044822"/>
                <a:ext cx="1332824" cy="1212380"/>
              </a:xfrm>
              <a:custGeom>
                <a:avLst/>
                <a:gdLst/>
                <a:ahLst/>
                <a:cxnLst/>
                <a:rect l="l" t="t" r="r" b="b"/>
                <a:pathLst>
                  <a:path w="36606" h="33298" extrusionOk="0">
                    <a:moveTo>
                      <a:pt x="18299" y="1"/>
                    </a:moveTo>
                    <a:cubicBezTo>
                      <a:pt x="14009" y="1"/>
                      <a:pt x="9720" y="1648"/>
                      <a:pt x="6462" y="4938"/>
                    </a:cubicBezTo>
                    <a:cubicBezTo>
                      <a:pt x="0" y="11473"/>
                      <a:pt x="53" y="22011"/>
                      <a:pt x="6588" y="28483"/>
                    </a:cubicBezTo>
                    <a:cubicBezTo>
                      <a:pt x="9832" y="31696"/>
                      <a:pt x="14062" y="33298"/>
                      <a:pt x="18291" y="33298"/>
                    </a:cubicBezTo>
                    <a:cubicBezTo>
                      <a:pt x="22583" y="33298"/>
                      <a:pt x="26874" y="31648"/>
                      <a:pt x="30134" y="28357"/>
                    </a:cubicBezTo>
                    <a:cubicBezTo>
                      <a:pt x="36606" y="21822"/>
                      <a:pt x="36543" y="11284"/>
                      <a:pt x="30008" y="4812"/>
                    </a:cubicBezTo>
                    <a:cubicBezTo>
                      <a:pt x="26763" y="1603"/>
                      <a:pt x="22530" y="1"/>
                      <a:pt x="18299" y="1"/>
                    </a:cubicBezTo>
                    <a:close/>
                  </a:path>
                </a:pathLst>
              </a:custGeom>
              <a:solidFill>
                <a:srgbClr val="4D9D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25" name="Google Shape;1625;p63"/>
              <p:cNvSpPr/>
              <p:nvPr/>
            </p:nvSpPr>
            <p:spPr>
              <a:xfrm>
                <a:off x="2032965" y="1036375"/>
                <a:ext cx="1231459" cy="1229566"/>
              </a:xfrm>
              <a:custGeom>
                <a:avLst/>
                <a:gdLst/>
                <a:ahLst/>
                <a:cxnLst/>
                <a:rect l="l" t="t" r="r" b="b"/>
                <a:pathLst>
                  <a:path w="33822" h="33770" extrusionOk="0">
                    <a:moveTo>
                      <a:pt x="16916" y="463"/>
                    </a:moveTo>
                    <a:cubicBezTo>
                      <a:pt x="21266" y="463"/>
                      <a:pt x="25364" y="2144"/>
                      <a:pt x="28463" y="5212"/>
                    </a:cubicBezTo>
                    <a:cubicBezTo>
                      <a:pt x="31573" y="8301"/>
                      <a:pt x="33307" y="12408"/>
                      <a:pt x="33328" y="16790"/>
                    </a:cubicBezTo>
                    <a:cubicBezTo>
                      <a:pt x="33349" y="21182"/>
                      <a:pt x="31668" y="25311"/>
                      <a:pt x="28579" y="28432"/>
                    </a:cubicBezTo>
                    <a:cubicBezTo>
                      <a:pt x="25490" y="31542"/>
                      <a:pt x="21381" y="33275"/>
                      <a:pt x="17000" y="33296"/>
                    </a:cubicBezTo>
                    <a:lnTo>
                      <a:pt x="16905" y="33296"/>
                    </a:lnTo>
                    <a:cubicBezTo>
                      <a:pt x="12555" y="33296"/>
                      <a:pt x="8458" y="31615"/>
                      <a:pt x="5369" y="28547"/>
                    </a:cubicBezTo>
                    <a:cubicBezTo>
                      <a:pt x="2249" y="25458"/>
                      <a:pt x="515" y="21350"/>
                      <a:pt x="494" y="16968"/>
                    </a:cubicBezTo>
                    <a:cubicBezTo>
                      <a:pt x="473" y="12577"/>
                      <a:pt x="2165" y="8448"/>
                      <a:pt x="5243" y="5327"/>
                    </a:cubicBezTo>
                    <a:cubicBezTo>
                      <a:pt x="8332" y="2217"/>
                      <a:pt x="12440" y="484"/>
                      <a:pt x="16832" y="463"/>
                    </a:cubicBezTo>
                    <a:close/>
                    <a:moveTo>
                      <a:pt x="16821" y="0"/>
                    </a:moveTo>
                    <a:cubicBezTo>
                      <a:pt x="12314" y="21"/>
                      <a:pt x="8080" y="1797"/>
                      <a:pt x="4907" y="5002"/>
                    </a:cubicBezTo>
                    <a:cubicBezTo>
                      <a:pt x="1734" y="8206"/>
                      <a:pt x="0" y="12461"/>
                      <a:pt x="31" y="16968"/>
                    </a:cubicBezTo>
                    <a:cubicBezTo>
                      <a:pt x="52" y="21476"/>
                      <a:pt x="1829" y="25710"/>
                      <a:pt x="5033" y="28883"/>
                    </a:cubicBezTo>
                    <a:cubicBezTo>
                      <a:pt x="8217" y="32035"/>
                      <a:pt x="12429" y="33769"/>
                      <a:pt x="16905" y="33769"/>
                    </a:cubicBezTo>
                    <a:lnTo>
                      <a:pt x="17000" y="33769"/>
                    </a:lnTo>
                    <a:cubicBezTo>
                      <a:pt x="21507" y="33737"/>
                      <a:pt x="25742" y="31962"/>
                      <a:pt x="28915" y="28757"/>
                    </a:cubicBezTo>
                    <a:cubicBezTo>
                      <a:pt x="32088" y="25553"/>
                      <a:pt x="33821" y="21297"/>
                      <a:pt x="33800" y="16790"/>
                    </a:cubicBezTo>
                    <a:cubicBezTo>
                      <a:pt x="33769" y="12282"/>
                      <a:pt x="31993" y="8049"/>
                      <a:pt x="28789" y="4876"/>
                    </a:cubicBezTo>
                    <a:cubicBezTo>
                      <a:pt x="25605" y="1724"/>
                      <a:pt x="21392" y="0"/>
                      <a:pt x="169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26" name="Google Shape;1626;p63"/>
              <p:cNvSpPr/>
              <p:nvPr/>
            </p:nvSpPr>
            <p:spPr>
              <a:xfrm>
                <a:off x="2080770" y="1134425"/>
                <a:ext cx="1135846" cy="1033170"/>
              </a:xfrm>
              <a:custGeom>
                <a:avLst/>
                <a:gdLst/>
                <a:ahLst/>
                <a:cxnLst/>
                <a:rect l="l" t="t" r="r" b="b"/>
                <a:pathLst>
                  <a:path w="31196" h="28376" extrusionOk="0">
                    <a:moveTo>
                      <a:pt x="15599" y="1"/>
                    </a:moveTo>
                    <a:cubicBezTo>
                      <a:pt x="11943" y="1"/>
                      <a:pt x="8289" y="1406"/>
                      <a:pt x="5517" y="4210"/>
                    </a:cubicBezTo>
                    <a:cubicBezTo>
                      <a:pt x="0" y="9779"/>
                      <a:pt x="53" y="18762"/>
                      <a:pt x="5622" y="24268"/>
                    </a:cubicBezTo>
                    <a:cubicBezTo>
                      <a:pt x="8388" y="27007"/>
                      <a:pt x="11996" y="28376"/>
                      <a:pt x="15602" y="28376"/>
                    </a:cubicBezTo>
                    <a:cubicBezTo>
                      <a:pt x="19256" y="28376"/>
                      <a:pt x="22908" y="26971"/>
                      <a:pt x="25679" y="24163"/>
                    </a:cubicBezTo>
                    <a:cubicBezTo>
                      <a:pt x="31195" y="18594"/>
                      <a:pt x="31142" y="9610"/>
                      <a:pt x="25574" y="4105"/>
                    </a:cubicBezTo>
                    <a:cubicBezTo>
                      <a:pt x="22809" y="1367"/>
                      <a:pt x="19203" y="1"/>
                      <a:pt x="15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27" name="Google Shape;1627;p63"/>
              <p:cNvSpPr/>
              <p:nvPr/>
            </p:nvSpPr>
            <p:spPr>
              <a:xfrm>
                <a:off x="2122860" y="1125905"/>
                <a:ext cx="1102932" cy="1050101"/>
              </a:xfrm>
              <a:custGeom>
                <a:avLst/>
                <a:gdLst/>
                <a:ahLst/>
                <a:cxnLst/>
                <a:rect l="l" t="t" r="r" b="b"/>
                <a:pathLst>
                  <a:path w="30292" h="28841" extrusionOk="0">
                    <a:moveTo>
                      <a:pt x="14447" y="472"/>
                    </a:moveTo>
                    <a:cubicBezTo>
                      <a:pt x="18146" y="472"/>
                      <a:pt x="21623" y="1901"/>
                      <a:pt x="24260" y="4507"/>
                    </a:cubicBezTo>
                    <a:cubicBezTo>
                      <a:pt x="29724" y="9918"/>
                      <a:pt x="29776" y="18765"/>
                      <a:pt x="24355" y="24239"/>
                    </a:cubicBezTo>
                    <a:cubicBezTo>
                      <a:pt x="21631" y="26989"/>
                      <a:pt x="18037" y="28368"/>
                      <a:pt x="14440" y="28368"/>
                    </a:cubicBezTo>
                    <a:cubicBezTo>
                      <a:pt x="10892" y="28368"/>
                      <a:pt x="7342" y="27026"/>
                      <a:pt x="4623" y="24334"/>
                    </a:cubicBezTo>
                    <a:cubicBezTo>
                      <a:pt x="1975" y="21717"/>
                      <a:pt x="504" y="18219"/>
                      <a:pt x="494" y="14488"/>
                    </a:cubicBezTo>
                    <a:cubicBezTo>
                      <a:pt x="473" y="10769"/>
                      <a:pt x="1902" y="7250"/>
                      <a:pt x="4529" y="4602"/>
                    </a:cubicBezTo>
                    <a:cubicBezTo>
                      <a:pt x="7145" y="1954"/>
                      <a:pt x="10644" y="483"/>
                      <a:pt x="14373" y="472"/>
                    </a:cubicBezTo>
                    <a:close/>
                    <a:moveTo>
                      <a:pt x="14363" y="0"/>
                    </a:moveTo>
                    <a:cubicBezTo>
                      <a:pt x="10518" y="21"/>
                      <a:pt x="6903" y="1534"/>
                      <a:pt x="4193" y="4276"/>
                    </a:cubicBezTo>
                    <a:cubicBezTo>
                      <a:pt x="1482" y="7019"/>
                      <a:pt x="0" y="10643"/>
                      <a:pt x="21" y="14499"/>
                    </a:cubicBezTo>
                    <a:cubicBezTo>
                      <a:pt x="42" y="18345"/>
                      <a:pt x="1555" y="21959"/>
                      <a:pt x="4298" y="24670"/>
                    </a:cubicBezTo>
                    <a:cubicBezTo>
                      <a:pt x="7103" y="27454"/>
                      <a:pt x="10770" y="28841"/>
                      <a:pt x="14447" y="28841"/>
                    </a:cubicBezTo>
                    <a:cubicBezTo>
                      <a:pt x="18156" y="28841"/>
                      <a:pt x="21875" y="27412"/>
                      <a:pt x="24691" y="24565"/>
                    </a:cubicBezTo>
                    <a:cubicBezTo>
                      <a:pt x="30291" y="18912"/>
                      <a:pt x="30238" y="9760"/>
                      <a:pt x="24586" y="4171"/>
                    </a:cubicBezTo>
                    <a:cubicBezTo>
                      <a:pt x="21865" y="1481"/>
                      <a:pt x="18272" y="0"/>
                      <a:pt x="144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28" name="Google Shape;1628;p63"/>
              <p:cNvSpPr/>
              <p:nvPr/>
            </p:nvSpPr>
            <p:spPr>
              <a:xfrm>
                <a:off x="2125518" y="1174985"/>
                <a:ext cx="1046314" cy="951939"/>
              </a:xfrm>
              <a:custGeom>
                <a:avLst/>
                <a:gdLst/>
                <a:ahLst/>
                <a:cxnLst/>
                <a:rect l="l" t="t" r="r" b="b"/>
                <a:pathLst>
                  <a:path w="28737" h="26145" extrusionOk="0">
                    <a:moveTo>
                      <a:pt x="14369" y="0"/>
                    </a:moveTo>
                    <a:cubicBezTo>
                      <a:pt x="11001" y="0"/>
                      <a:pt x="7635" y="1293"/>
                      <a:pt x="5075" y="3873"/>
                    </a:cubicBezTo>
                    <a:cubicBezTo>
                      <a:pt x="1" y="9012"/>
                      <a:pt x="43" y="17291"/>
                      <a:pt x="5170" y="22365"/>
                    </a:cubicBezTo>
                    <a:cubicBezTo>
                      <a:pt x="7722" y="24886"/>
                      <a:pt x="11048" y="26144"/>
                      <a:pt x="14373" y="26144"/>
                    </a:cubicBezTo>
                    <a:cubicBezTo>
                      <a:pt x="17741" y="26144"/>
                      <a:pt x="21108" y="24852"/>
                      <a:pt x="23662" y="22271"/>
                    </a:cubicBezTo>
                    <a:cubicBezTo>
                      <a:pt x="28736" y="17133"/>
                      <a:pt x="28694" y="8865"/>
                      <a:pt x="23567" y="3779"/>
                    </a:cubicBezTo>
                    <a:cubicBezTo>
                      <a:pt x="21016" y="1259"/>
                      <a:pt x="17691" y="0"/>
                      <a:pt x="14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29" name="Google Shape;1629;p63"/>
              <p:cNvSpPr/>
              <p:nvPr/>
            </p:nvSpPr>
            <p:spPr>
              <a:xfrm>
                <a:off x="2116342" y="1166611"/>
                <a:ext cx="1017623" cy="968834"/>
              </a:xfrm>
              <a:custGeom>
                <a:avLst/>
                <a:gdLst/>
                <a:ahLst/>
                <a:cxnLst/>
                <a:rect l="l" t="t" r="r" b="b"/>
                <a:pathLst>
                  <a:path w="27949" h="26609" extrusionOk="0">
                    <a:moveTo>
                      <a:pt x="14626" y="468"/>
                    </a:moveTo>
                    <a:cubicBezTo>
                      <a:pt x="17883" y="468"/>
                      <a:pt x="21150" y="1708"/>
                      <a:pt x="23651" y="4177"/>
                    </a:cubicBezTo>
                    <a:cubicBezTo>
                      <a:pt x="26089" y="6594"/>
                      <a:pt x="27444" y="9809"/>
                      <a:pt x="27465" y="13234"/>
                    </a:cubicBezTo>
                    <a:cubicBezTo>
                      <a:pt x="27475" y="16670"/>
                      <a:pt x="26163" y="19896"/>
                      <a:pt x="23746" y="22333"/>
                    </a:cubicBezTo>
                    <a:cubicBezTo>
                      <a:pt x="21329" y="24771"/>
                      <a:pt x="18114" y="26126"/>
                      <a:pt x="14689" y="26147"/>
                    </a:cubicBezTo>
                    <a:lnTo>
                      <a:pt x="14615" y="26147"/>
                    </a:lnTo>
                    <a:cubicBezTo>
                      <a:pt x="11211" y="26147"/>
                      <a:pt x="8007" y="24823"/>
                      <a:pt x="5590" y="22427"/>
                    </a:cubicBezTo>
                    <a:cubicBezTo>
                      <a:pt x="557" y="17447"/>
                      <a:pt x="515" y="9305"/>
                      <a:pt x="5495" y="4272"/>
                    </a:cubicBezTo>
                    <a:cubicBezTo>
                      <a:pt x="8007" y="1740"/>
                      <a:pt x="11316" y="468"/>
                      <a:pt x="14626" y="468"/>
                    </a:cubicBezTo>
                    <a:close/>
                    <a:moveTo>
                      <a:pt x="14626" y="0"/>
                    </a:moveTo>
                    <a:cubicBezTo>
                      <a:pt x="11194" y="0"/>
                      <a:pt x="7762" y="1317"/>
                      <a:pt x="5159" y="3946"/>
                    </a:cubicBezTo>
                    <a:cubicBezTo>
                      <a:pt x="1" y="9158"/>
                      <a:pt x="43" y="17605"/>
                      <a:pt x="5264" y="22763"/>
                    </a:cubicBezTo>
                    <a:cubicBezTo>
                      <a:pt x="7765" y="25243"/>
                      <a:pt x="11096" y="26609"/>
                      <a:pt x="14615" y="26609"/>
                    </a:cubicBezTo>
                    <a:lnTo>
                      <a:pt x="14689" y="26609"/>
                    </a:lnTo>
                    <a:cubicBezTo>
                      <a:pt x="18240" y="26588"/>
                      <a:pt x="21582" y="25191"/>
                      <a:pt x="24082" y="22669"/>
                    </a:cubicBezTo>
                    <a:cubicBezTo>
                      <a:pt x="26583" y="20137"/>
                      <a:pt x="27949" y="16786"/>
                      <a:pt x="27928" y="13234"/>
                    </a:cubicBezTo>
                    <a:cubicBezTo>
                      <a:pt x="27907" y="9683"/>
                      <a:pt x="26509" y="6342"/>
                      <a:pt x="23987" y="3841"/>
                    </a:cubicBezTo>
                    <a:cubicBezTo>
                      <a:pt x="21395" y="1280"/>
                      <a:pt x="18010" y="0"/>
                      <a:pt x="14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30" name="Google Shape;1630;p63"/>
              <p:cNvSpPr/>
              <p:nvPr/>
            </p:nvSpPr>
            <p:spPr>
              <a:xfrm>
                <a:off x="2326752" y="1228470"/>
                <a:ext cx="476680" cy="210705"/>
              </a:xfrm>
              <a:custGeom>
                <a:avLst/>
                <a:gdLst/>
                <a:ahLst/>
                <a:cxnLst/>
                <a:rect l="l" t="t" r="r" b="b"/>
                <a:pathLst>
                  <a:path w="13092" h="5787" extrusionOk="0">
                    <a:moveTo>
                      <a:pt x="11187" y="196"/>
                    </a:moveTo>
                    <a:cubicBezTo>
                      <a:pt x="10543" y="196"/>
                      <a:pt x="9957" y="637"/>
                      <a:pt x="9803" y="1291"/>
                    </a:cubicBezTo>
                    <a:cubicBezTo>
                      <a:pt x="9688" y="1785"/>
                      <a:pt x="9845" y="2268"/>
                      <a:pt x="10181" y="2604"/>
                    </a:cubicBezTo>
                    <a:cubicBezTo>
                      <a:pt x="10360" y="2783"/>
                      <a:pt x="10591" y="2909"/>
                      <a:pt x="10854" y="2972"/>
                    </a:cubicBezTo>
                    <a:cubicBezTo>
                      <a:pt x="10959" y="3004"/>
                      <a:pt x="11064" y="3025"/>
                      <a:pt x="11169" y="3056"/>
                    </a:cubicBezTo>
                    <a:cubicBezTo>
                      <a:pt x="11290" y="3088"/>
                      <a:pt x="11412" y="3103"/>
                      <a:pt x="11531" y="3103"/>
                    </a:cubicBezTo>
                    <a:cubicBezTo>
                      <a:pt x="12157" y="3103"/>
                      <a:pt x="12725" y="2684"/>
                      <a:pt x="12892" y="2058"/>
                    </a:cubicBezTo>
                    <a:cubicBezTo>
                      <a:pt x="13092" y="1312"/>
                      <a:pt x="12651" y="534"/>
                      <a:pt x="11894" y="335"/>
                    </a:cubicBezTo>
                    <a:cubicBezTo>
                      <a:pt x="11768" y="303"/>
                      <a:pt x="11631" y="261"/>
                      <a:pt x="11495" y="230"/>
                    </a:cubicBezTo>
                    <a:cubicBezTo>
                      <a:pt x="11392" y="207"/>
                      <a:pt x="11288" y="196"/>
                      <a:pt x="11187" y="196"/>
                    </a:cubicBezTo>
                    <a:close/>
                    <a:moveTo>
                      <a:pt x="7607" y="0"/>
                    </a:moveTo>
                    <a:cubicBezTo>
                      <a:pt x="7555" y="0"/>
                      <a:pt x="7502" y="3"/>
                      <a:pt x="7449" y="9"/>
                    </a:cubicBezTo>
                    <a:cubicBezTo>
                      <a:pt x="4844" y="324"/>
                      <a:pt x="2396" y="1522"/>
                      <a:pt x="547" y="3392"/>
                    </a:cubicBezTo>
                    <a:cubicBezTo>
                      <a:pt x="1" y="3949"/>
                      <a:pt x="1" y="4832"/>
                      <a:pt x="557" y="5378"/>
                    </a:cubicBezTo>
                    <a:cubicBezTo>
                      <a:pt x="829" y="5650"/>
                      <a:pt x="1187" y="5787"/>
                      <a:pt x="1545" y="5787"/>
                    </a:cubicBezTo>
                    <a:cubicBezTo>
                      <a:pt x="1906" y="5787"/>
                      <a:pt x="2269" y="5647"/>
                      <a:pt x="2543" y="5367"/>
                    </a:cubicBezTo>
                    <a:cubicBezTo>
                      <a:pt x="3972" y="3928"/>
                      <a:pt x="5779" y="3046"/>
                      <a:pt x="7786" y="2804"/>
                    </a:cubicBezTo>
                    <a:cubicBezTo>
                      <a:pt x="8563" y="2710"/>
                      <a:pt x="9109" y="2016"/>
                      <a:pt x="9015" y="1239"/>
                    </a:cubicBezTo>
                    <a:cubicBezTo>
                      <a:pt x="8927" y="524"/>
                      <a:pt x="8319" y="0"/>
                      <a:pt x="7607" y="0"/>
                    </a:cubicBezTo>
                    <a:close/>
                  </a:path>
                </a:pathLst>
              </a:custGeom>
              <a:solidFill>
                <a:schemeClr val="lt1"/>
              </a:solidFill>
              <a:ln w="118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31" name="Google Shape;1631;p63"/>
              <p:cNvSpPr/>
              <p:nvPr/>
            </p:nvSpPr>
            <p:spPr>
              <a:xfrm>
                <a:off x="1409018" y="2038394"/>
                <a:ext cx="869180" cy="852067"/>
              </a:xfrm>
              <a:custGeom>
                <a:avLst/>
                <a:gdLst/>
                <a:ahLst/>
                <a:cxnLst/>
                <a:rect l="l" t="t" r="r" b="b"/>
                <a:pathLst>
                  <a:path w="23872" h="23402" extrusionOk="0">
                    <a:moveTo>
                      <a:pt x="16817" y="0"/>
                    </a:moveTo>
                    <a:cubicBezTo>
                      <a:pt x="16073" y="0"/>
                      <a:pt x="15329" y="286"/>
                      <a:pt x="14763" y="858"/>
                    </a:cubicBezTo>
                    <a:lnTo>
                      <a:pt x="1114" y="14643"/>
                    </a:lnTo>
                    <a:cubicBezTo>
                      <a:pt x="0" y="15777"/>
                      <a:pt x="0" y="17606"/>
                      <a:pt x="1135" y="18730"/>
                    </a:cubicBezTo>
                    <a:lnTo>
                      <a:pt x="5023" y="22565"/>
                    </a:lnTo>
                    <a:cubicBezTo>
                      <a:pt x="5586" y="23123"/>
                      <a:pt x="6320" y="23401"/>
                      <a:pt x="7055" y="23401"/>
                    </a:cubicBezTo>
                    <a:cubicBezTo>
                      <a:pt x="7799" y="23401"/>
                      <a:pt x="8544" y="23115"/>
                      <a:pt x="9110" y="22544"/>
                    </a:cubicBezTo>
                    <a:lnTo>
                      <a:pt x="22748" y="8759"/>
                    </a:lnTo>
                    <a:cubicBezTo>
                      <a:pt x="23872" y="7624"/>
                      <a:pt x="23872" y="5796"/>
                      <a:pt x="22727" y="4672"/>
                    </a:cubicBezTo>
                    <a:lnTo>
                      <a:pt x="18850" y="837"/>
                    </a:lnTo>
                    <a:cubicBezTo>
                      <a:pt x="18286" y="279"/>
                      <a:pt x="17552" y="0"/>
                      <a:pt x="16817" y="0"/>
                    </a:cubicBezTo>
                    <a:close/>
                  </a:path>
                </a:pathLst>
              </a:custGeom>
              <a:solidFill>
                <a:srgbClr val="4D9D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32" name="Google Shape;1632;p63"/>
              <p:cNvSpPr/>
              <p:nvPr/>
            </p:nvSpPr>
            <p:spPr>
              <a:xfrm>
                <a:off x="1410548" y="2029693"/>
                <a:ext cx="877226" cy="869325"/>
              </a:xfrm>
              <a:custGeom>
                <a:avLst/>
                <a:gdLst/>
                <a:ahLst/>
                <a:cxnLst/>
                <a:rect l="l" t="t" r="r" b="b"/>
                <a:pathLst>
                  <a:path w="24093" h="23876" extrusionOk="0">
                    <a:moveTo>
                      <a:pt x="16780" y="466"/>
                    </a:moveTo>
                    <a:cubicBezTo>
                      <a:pt x="17453" y="466"/>
                      <a:pt x="18125" y="729"/>
                      <a:pt x="18639" y="1234"/>
                    </a:cubicBezTo>
                    <a:lnTo>
                      <a:pt x="22527" y="5079"/>
                    </a:lnTo>
                    <a:cubicBezTo>
                      <a:pt x="23567" y="6109"/>
                      <a:pt x="23578" y="7790"/>
                      <a:pt x="22548" y="8830"/>
                    </a:cubicBezTo>
                    <a:lnTo>
                      <a:pt x="8900" y="22626"/>
                    </a:lnTo>
                    <a:cubicBezTo>
                      <a:pt x="8396" y="23130"/>
                      <a:pt x="7733" y="23403"/>
                      <a:pt x="7030" y="23413"/>
                    </a:cubicBezTo>
                    <a:lnTo>
                      <a:pt x="7009" y="23413"/>
                    </a:lnTo>
                    <a:cubicBezTo>
                      <a:pt x="6305" y="23413"/>
                      <a:pt x="5643" y="23140"/>
                      <a:pt x="5139" y="22636"/>
                    </a:cubicBezTo>
                    <a:lnTo>
                      <a:pt x="1261" y="18801"/>
                    </a:lnTo>
                    <a:cubicBezTo>
                      <a:pt x="757" y="18297"/>
                      <a:pt x="474" y="17634"/>
                      <a:pt x="474" y="16931"/>
                    </a:cubicBezTo>
                    <a:cubicBezTo>
                      <a:pt x="474" y="16216"/>
                      <a:pt x="747" y="15544"/>
                      <a:pt x="1240" y="15040"/>
                    </a:cubicBezTo>
                    <a:lnTo>
                      <a:pt x="14889" y="1255"/>
                    </a:lnTo>
                    <a:cubicBezTo>
                      <a:pt x="15403" y="729"/>
                      <a:pt x="16087" y="466"/>
                      <a:pt x="16780" y="466"/>
                    </a:cubicBezTo>
                    <a:close/>
                    <a:moveTo>
                      <a:pt x="16776" y="0"/>
                    </a:moveTo>
                    <a:cubicBezTo>
                      <a:pt x="15971" y="0"/>
                      <a:pt x="15166" y="310"/>
                      <a:pt x="14553" y="929"/>
                    </a:cubicBezTo>
                    <a:lnTo>
                      <a:pt x="915" y="14713"/>
                    </a:lnTo>
                    <a:cubicBezTo>
                      <a:pt x="327" y="15302"/>
                      <a:pt x="1" y="16090"/>
                      <a:pt x="11" y="16931"/>
                    </a:cubicBezTo>
                    <a:cubicBezTo>
                      <a:pt x="11" y="17760"/>
                      <a:pt x="337" y="18549"/>
                      <a:pt x="936" y="19137"/>
                    </a:cubicBezTo>
                    <a:lnTo>
                      <a:pt x="4813" y="22972"/>
                    </a:lnTo>
                    <a:cubicBezTo>
                      <a:pt x="5401" y="23560"/>
                      <a:pt x="6178" y="23875"/>
                      <a:pt x="7009" y="23875"/>
                    </a:cubicBezTo>
                    <a:lnTo>
                      <a:pt x="7030" y="23875"/>
                    </a:lnTo>
                    <a:cubicBezTo>
                      <a:pt x="7860" y="23875"/>
                      <a:pt x="8648" y="23539"/>
                      <a:pt x="9236" y="22951"/>
                    </a:cubicBezTo>
                    <a:lnTo>
                      <a:pt x="22874" y="9166"/>
                    </a:lnTo>
                    <a:cubicBezTo>
                      <a:pt x="24093" y="7937"/>
                      <a:pt x="24082" y="5962"/>
                      <a:pt x="22853" y="4743"/>
                    </a:cubicBezTo>
                    <a:lnTo>
                      <a:pt x="18976" y="908"/>
                    </a:lnTo>
                    <a:cubicBezTo>
                      <a:pt x="18365" y="302"/>
                      <a:pt x="17571" y="0"/>
                      <a:pt x="16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grpSp>
        <p:grpSp>
          <p:nvGrpSpPr>
            <p:cNvPr id="1633" name="Google Shape;1633;p63"/>
            <p:cNvGrpSpPr/>
            <p:nvPr/>
          </p:nvGrpSpPr>
          <p:grpSpPr>
            <a:xfrm>
              <a:off x="477739" y="2451000"/>
              <a:ext cx="1945283" cy="1671880"/>
              <a:chOff x="1455055" y="2629044"/>
              <a:chExt cx="1395068" cy="1198910"/>
            </a:xfrm>
          </p:grpSpPr>
          <p:sp>
            <p:nvSpPr>
              <p:cNvPr id="1634" name="Google Shape;1634;p63"/>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35" name="Google Shape;1635;p63"/>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36" name="Google Shape;1636;p63"/>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37" name="Google Shape;1637;p63"/>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38" name="Google Shape;1638;p63"/>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39" name="Google Shape;1639;p63"/>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40" name="Google Shape;1640;p63"/>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41" name="Google Shape;1641;p63"/>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42" name="Google Shape;1642;p63"/>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43" name="Google Shape;1643;p63"/>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44" name="Google Shape;1644;p63"/>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45" name="Google Shape;1645;p63"/>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46" name="Google Shape;1646;p63"/>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47" name="Google Shape;1647;p63"/>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48" name="Google Shape;1648;p63"/>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49" name="Google Shape;1649;p63"/>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50" name="Google Shape;1650;p63"/>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51" name="Google Shape;1651;p63"/>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sp>
            <p:nvSpPr>
              <p:cNvPr id="1652" name="Google Shape;1652;p63"/>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ndara" panose="020E0502030303020204" pitchFamily="34" charset="0"/>
                </a:endParaRPr>
              </a:p>
            </p:txBody>
          </p:sp>
        </p:grpSp>
      </p:grpSp>
      <p:grpSp>
        <p:nvGrpSpPr>
          <p:cNvPr id="1659" name="Google Shape;1659;p63"/>
          <p:cNvGrpSpPr/>
          <p:nvPr/>
        </p:nvGrpSpPr>
        <p:grpSpPr>
          <a:xfrm>
            <a:off x="2322244" y="1789540"/>
            <a:ext cx="369913" cy="368554"/>
            <a:chOff x="-63666550" y="2278975"/>
            <a:chExt cx="319800" cy="318625"/>
          </a:xfrm>
          <a:solidFill>
            <a:schemeClr val="accent1"/>
          </a:solidFill>
        </p:grpSpPr>
        <p:sp>
          <p:nvSpPr>
            <p:cNvPr id="1660" name="Google Shape;1660;p63"/>
            <p:cNvSpPr/>
            <p:nvPr/>
          </p:nvSpPr>
          <p:spPr>
            <a:xfrm>
              <a:off x="-63481450" y="2309700"/>
              <a:ext cx="62225" cy="146525"/>
            </a:xfrm>
            <a:custGeom>
              <a:avLst/>
              <a:gdLst/>
              <a:ahLst/>
              <a:cxnLst/>
              <a:rect l="l" t="t" r="r" b="b"/>
              <a:pathLst>
                <a:path w="2489" h="5861" extrusionOk="0">
                  <a:moveTo>
                    <a:pt x="1229" y="0"/>
                  </a:moveTo>
                  <a:cubicBezTo>
                    <a:pt x="977" y="0"/>
                    <a:pt x="819" y="189"/>
                    <a:pt x="819" y="441"/>
                  </a:cubicBezTo>
                  <a:lnTo>
                    <a:pt x="819" y="694"/>
                  </a:lnTo>
                  <a:cubicBezTo>
                    <a:pt x="347" y="883"/>
                    <a:pt x="0" y="1324"/>
                    <a:pt x="0" y="1891"/>
                  </a:cubicBezTo>
                  <a:cubicBezTo>
                    <a:pt x="0" y="2552"/>
                    <a:pt x="536" y="2962"/>
                    <a:pt x="977" y="3277"/>
                  </a:cubicBezTo>
                  <a:cubicBezTo>
                    <a:pt x="1292" y="3497"/>
                    <a:pt x="1638" y="3749"/>
                    <a:pt x="1638" y="3970"/>
                  </a:cubicBezTo>
                  <a:cubicBezTo>
                    <a:pt x="1607" y="4254"/>
                    <a:pt x="1418" y="4411"/>
                    <a:pt x="1197" y="4411"/>
                  </a:cubicBezTo>
                  <a:cubicBezTo>
                    <a:pt x="977" y="4411"/>
                    <a:pt x="819" y="4222"/>
                    <a:pt x="819" y="3970"/>
                  </a:cubicBezTo>
                  <a:cubicBezTo>
                    <a:pt x="819" y="3749"/>
                    <a:pt x="630" y="3560"/>
                    <a:pt x="410" y="3560"/>
                  </a:cubicBezTo>
                  <a:cubicBezTo>
                    <a:pt x="189" y="3560"/>
                    <a:pt x="0" y="3749"/>
                    <a:pt x="0" y="3970"/>
                  </a:cubicBezTo>
                  <a:cubicBezTo>
                    <a:pt x="0" y="4537"/>
                    <a:pt x="347" y="4978"/>
                    <a:pt x="819" y="5167"/>
                  </a:cubicBezTo>
                  <a:lnTo>
                    <a:pt x="819" y="5419"/>
                  </a:lnTo>
                  <a:cubicBezTo>
                    <a:pt x="819" y="5671"/>
                    <a:pt x="1008" y="5860"/>
                    <a:pt x="1197" y="5860"/>
                  </a:cubicBezTo>
                  <a:cubicBezTo>
                    <a:pt x="1449" y="5860"/>
                    <a:pt x="1638" y="5671"/>
                    <a:pt x="1638" y="5419"/>
                  </a:cubicBezTo>
                  <a:lnTo>
                    <a:pt x="1638" y="5167"/>
                  </a:lnTo>
                  <a:cubicBezTo>
                    <a:pt x="2111" y="5010"/>
                    <a:pt x="2489" y="4537"/>
                    <a:pt x="2489" y="3970"/>
                  </a:cubicBezTo>
                  <a:cubicBezTo>
                    <a:pt x="2489" y="3308"/>
                    <a:pt x="1922" y="2930"/>
                    <a:pt x="1481" y="2615"/>
                  </a:cubicBezTo>
                  <a:cubicBezTo>
                    <a:pt x="1166" y="2363"/>
                    <a:pt x="819" y="2143"/>
                    <a:pt x="819" y="1891"/>
                  </a:cubicBezTo>
                  <a:cubicBezTo>
                    <a:pt x="819" y="1670"/>
                    <a:pt x="1008" y="1450"/>
                    <a:pt x="1229" y="1450"/>
                  </a:cubicBezTo>
                  <a:cubicBezTo>
                    <a:pt x="1449" y="1450"/>
                    <a:pt x="1638" y="1670"/>
                    <a:pt x="1638" y="1891"/>
                  </a:cubicBezTo>
                  <a:cubicBezTo>
                    <a:pt x="1638" y="2111"/>
                    <a:pt x="1859" y="2332"/>
                    <a:pt x="2048" y="2332"/>
                  </a:cubicBezTo>
                  <a:cubicBezTo>
                    <a:pt x="2269" y="2332"/>
                    <a:pt x="2489" y="2111"/>
                    <a:pt x="2489" y="1891"/>
                  </a:cubicBezTo>
                  <a:cubicBezTo>
                    <a:pt x="2489" y="1324"/>
                    <a:pt x="2111" y="914"/>
                    <a:pt x="1638" y="694"/>
                  </a:cubicBezTo>
                  <a:lnTo>
                    <a:pt x="1638" y="441"/>
                  </a:lnTo>
                  <a:cubicBezTo>
                    <a:pt x="1638" y="189"/>
                    <a:pt x="1449" y="0"/>
                    <a:pt x="1229" y="0"/>
                  </a:cubicBezTo>
                  <a:close/>
                </a:path>
              </a:pathLst>
            </a:custGeom>
            <a:grpFill/>
            <a:ln>
              <a:solidFill>
                <a:schemeClr val="accent4"/>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ndara" panose="020E0502030303020204" pitchFamily="34" charset="0"/>
              </a:endParaRPr>
            </a:p>
          </p:txBody>
        </p:sp>
        <p:sp>
          <p:nvSpPr>
            <p:cNvPr id="1661" name="Google Shape;1661;p63"/>
            <p:cNvSpPr/>
            <p:nvPr/>
          </p:nvSpPr>
          <p:spPr>
            <a:xfrm>
              <a:off x="-63666550" y="2278975"/>
              <a:ext cx="319800" cy="318625"/>
            </a:xfrm>
            <a:custGeom>
              <a:avLst/>
              <a:gdLst/>
              <a:ahLst/>
              <a:cxnLst/>
              <a:rect l="l" t="t" r="r" b="b"/>
              <a:pathLst>
                <a:path w="12792" h="12745" extrusionOk="0">
                  <a:moveTo>
                    <a:pt x="8601" y="914"/>
                  </a:moveTo>
                  <a:cubicBezTo>
                    <a:pt x="10429" y="914"/>
                    <a:pt x="11909" y="2427"/>
                    <a:pt x="11909" y="4222"/>
                  </a:cubicBezTo>
                  <a:cubicBezTo>
                    <a:pt x="11909" y="6050"/>
                    <a:pt x="10429" y="7530"/>
                    <a:pt x="8601" y="7530"/>
                  </a:cubicBezTo>
                  <a:cubicBezTo>
                    <a:pt x="7971" y="7530"/>
                    <a:pt x="7404" y="7373"/>
                    <a:pt x="6869" y="7026"/>
                  </a:cubicBezTo>
                  <a:lnTo>
                    <a:pt x="7089" y="6270"/>
                  </a:lnTo>
                  <a:cubicBezTo>
                    <a:pt x="7144" y="5997"/>
                    <a:pt x="6938" y="5748"/>
                    <a:pt x="6677" y="5748"/>
                  </a:cubicBezTo>
                  <a:cubicBezTo>
                    <a:pt x="6637" y="5748"/>
                    <a:pt x="6596" y="5754"/>
                    <a:pt x="6554" y="5766"/>
                  </a:cubicBezTo>
                  <a:lnTo>
                    <a:pt x="5829" y="5955"/>
                  </a:lnTo>
                  <a:cubicBezTo>
                    <a:pt x="5514" y="5451"/>
                    <a:pt x="5293" y="4852"/>
                    <a:pt x="5293" y="4222"/>
                  </a:cubicBezTo>
                  <a:cubicBezTo>
                    <a:pt x="5293" y="2364"/>
                    <a:pt x="6774" y="914"/>
                    <a:pt x="8601" y="914"/>
                  </a:cubicBezTo>
                  <a:close/>
                  <a:moveTo>
                    <a:pt x="6050" y="6711"/>
                  </a:moveTo>
                  <a:lnTo>
                    <a:pt x="5041" y="10303"/>
                  </a:lnTo>
                  <a:lnTo>
                    <a:pt x="4789" y="9421"/>
                  </a:lnTo>
                  <a:cubicBezTo>
                    <a:pt x="4749" y="9221"/>
                    <a:pt x="4571" y="9098"/>
                    <a:pt x="4389" y="9098"/>
                  </a:cubicBezTo>
                  <a:cubicBezTo>
                    <a:pt x="4284" y="9098"/>
                    <a:pt x="4177" y="9139"/>
                    <a:pt x="4096" y="9232"/>
                  </a:cubicBezTo>
                  <a:lnTo>
                    <a:pt x="1418" y="11910"/>
                  </a:lnTo>
                  <a:lnTo>
                    <a:pt x="820" y="11311"/>
                  </a:lnTo>
                  <a:lnTo>
                    <a:pt x="3529" y="8665"/>
                  </a:lnTo>
                  <a:cubicBezTo>
                    <a:pt x="3781" y="8444"/>
                    <a:pt x="3655" y="8034"/>
                    <a:pt x="3340" y="7971"/>
                  </a:cubicBezTo>
                  <a:lnTo>
                    <a:pt x="2458" y="7719"/>
                  </a:lnTo>
                  <a:lnTo>
                    <a:pt x="6050" y="6711"/>
                  </a:lnTo>
                  <a:close/>
                  <a:moveTo>
                    <a:pt x="8664" y="1"/>
                  </a:moveTo>
                  <a:cubicBezTo>
                    <a:pt x="6365" y="1"/>
                    <a:pt x="4506" y="1860"/>
                    <a:pt x="4506" y="4159"/>
                  </a:cubicBezTo>
                  <a:cubicBezTo>
                    <a:pt x="4506" y="4852"/>
                    <a:pt x="4663" y="5514"/>
                    <a:pt x="5041" y="6113"/>
                  </a:cubicBezTo>
                  <a:lnTo>
                    <a:pt x="820" y="7341"/>
                  </a:lnTo>
                  <a:cubicBezTo>
                    <a:pt x="631" y="7373"/>
                    <a:pt x="505" y="7562"/>
                    <a:pt x="505" y="7719"/>
                  </a:cubicBezTo>
                  <a:cubicBezTo>
                    <a:pt x="505" y="7940"/>
                    <a:pt x="631" y="8097"/>
                    <a:pt x="820" y="8129"/>
                  </a:cubicBezTo>
                  <a:lnTo>
                    <a:pt x="2458" y="8570"/>
                  </a:lnTo>
                  <a:lnTo>
                    <a:pt x="316" y="10712"/>
                  </a:lnTo>
                  <a:cubicBezTo>
                    <a:pt x="1" y="11027"/>
                    <a:pt x="1" y="11563"/>
                    <a:pt x="316" y="11910"/>
                  </a:cubicBezTo>
                  <a:lnTo>
                    <a:pt x="883" y="12508"/>
                  </a:lnTo>
                  <a:cubicBezTo>
                    <a:pt x="1040" y="12666"/>
                    <a:pt x="1253" y="12744"/>
                    <a:pt x="1469" y="12744"/>
                  </a:cubicBezTo>
                  <a:cubicBezTo>
                    <a:pt x="1686" y="12744"/>
                    <a:pt x="1907" y="12666"/>
                    <a:pt x="2080" y="12508"/>
                  </a:cubicBezTo>
                  <a:lnTo>
                    <a:pt x="4254" y="10334"/>
                  </a:lnTo>
                  <a:lnTo>
                    <a:pt x="4663" y="11973"/>
                  </a:lnTo>
                  <a:cubicBezTo>
                    <a:pt x="4727" y="12181"/>
                    <a:pt x="4906" y="12292"/>
                    <a:pt x="5078" y="12292"/>
                  </a:cubicBezTo>
                  <a:cubicBezTo>
                    <a:pt x="5244" y="12292"/>
                    <a:pt x="5405" y="12189"/>
                    <a:pt x="5451" y="11973"/>
                  </a:cubicBezTo>
                  <a:lnTo>
                    <a:pt x="6680" y="7782"/>
                  </a:lnTo>
                  <a:cubicBezTo>
                    <a:pt x="7278" y="8097"/>
                    <a:pt x="7940" y="8286"/>
                    <a:pt x="8664" y="8286"/>
                  </a:cubicBezTo>
                  <a:cubicBezTo>
                    <a:pt x="10933" y="8286"/>
                    <a:pt x="12792" y="6428"/>
                    <a:pt x="12792" y="4159"/>
                  </a:cubicBezTo>
                  <a:cubicBezTo>
                    <a:pt x="12792" y="1860"/>
                    <a:pt x="10933" y="1"/>
                    <a:pt x="8664" y="1"/>
                  </a:cubicBezTo>
                  <a:close/>
                </a:path>
              </a:pathLst>
            </a:custGeom>
            <a:grpFill/>
            <a:ln>
              <a:solidFill>
                <a:schemeClr val="accent4"/>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ndara" panose="020E0502030303020204" pitchFamily="34" charset="0"/>
              </a:endParaRPr>
            </a:p>
          </p:txBody>
        </p:sp>
      </p:grpSp>
      <p:sp>
        <p:nvSpPr>
          <p:cNvPr id="3" name="Google Shape;1617;p63">
            <a:extLst>
              <a:ext uri="{FF2B5EF4-FFF2-40B4-BE49-F238E27FC236}">
                <a16:creationId xmlns:a16="http://schemas.microsoft.com/office/drawing/2014/main" id="{4EE4E762-C54C-A30C-6C4E-E83CE0F27B72}"/>
              </a:ext>
            </a:extLst>
          </p:cNvPr>
          <p:cNvSpPr txBox="1">
            <a:spLocks/>
          </p:cNvSpPr>
          <p:nvPr/>
        </p:nvSpPr>
        <p:spPr>
          <a:xfrm>
            <a:off x="4840411" y="2324668"/>
            <a:ext cx="1250041"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Titillium Web"/>
              <a:buNone/>
              <a:defRPr sz="22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2pPr>
            <a:lvl3pPr marR="0" lvl="2"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3pPr>
            <a:lvl4pPr marR="0" lvl="3"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4pPr>
            <a:lvl5pPr marR="0" lvl="4"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5pPr>
            <a:lvl6pPr marR="0" lvl="5"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6pPr>
            <a:lvl7pPr marR="0" lvl="6"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7pPr>
            <a:lvl8pPr marR="0" lvl="7"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8pPr>
            <a:lvl9pPr marR="0" lvl="8"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9pPr>
          </a:lstStyle>
          <a:p>
            <a:pPr algn="ctr"/>
            <a:r>
              <a:rPr lang="en-US" sz="1800" dirty="0">
                <a:latin typeface="Candara" panose="020E0502030303020204" pitchFamily="34" charset="0"/>
                <a:ea typeface="Calibri" panose="020F0502020204030204" pitchFamily="34" charset="0"/>
                <a:cs typeface="Arial" panose="020B0604020202020204" pitchFamily="34" charset="0"/>
              </a:rPr>
              <a:t>Time Frame</a:t>
            </a:r>
            <a:endParaRPr lang="en-US" sz="2400" dirty="0">
              <a:latin typeface="Candara" panose="020E0502030303020204" pitchFamily="34" charset="0"/>
            </a:endParaRPr>
          </a:p>
        </p:txBody>
      </p:sp>
      <p:sp>
        <p:nvSpPr>
          <p:cNvPr id="4" name="Google Shape;1618;p63">
            <a:extLst>
              <a:ext uri="{FF2B5EF4-FFF2-40B4-BE49-F238E27FC236}">
                <a16:creationId xmlns:a16="http://schemas.microsoft.com/office/drawing/2014/main" id="{CB48D38A-74B4-3459-4C0C-15677E85D2E3}"/>
              </a:ext>
            </a:extLst>
          </p:cNvPr>
          <p:cNvSpPr txBox="1">
            <a:spLocks/>
          </p:cNvSpPr>
          <p:nvPr/>
        </p:nvSpPr>
        <p:spPr>
          <a:xfrm>
            <a:off x="4744768" y="2894224"/>
            <a:ext cx="1441334" cy="113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indent="0" algn="ctr"/>
            <a:r>
              <a:rPr lang="en-US" dirty="0">
                <a:latin typeface="Candara" panose="020E0502030303020204" pitchFamily="34" charset="0"/>
              </a:rPr>
              <a:t>Current campaign and previous campaigns.</a:t>
            </a:r>
          </a:p>
        </p:txBody>
      </p:sp>
      <p:pic>
        <p:nvPicPr>
          <p:cNvPr id="10" name="Graphic 9" descr="Clock with solid fill">
            <a:extLst>
              <a:ext uri="{FF2B5EF4-FFF2-40B4-BE49-F238E27FC236}">
                <a16:creationId xmlns:a16="http://schemas.microsoft.com/office/drawing/2014/main" id="{F87268E6-5859-CFAB-6FA7-09A4730DCA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6179" y="1764563"/>
            <a:ext cx="418507" cy="418507"/>
          </a:xfrm>
          <a:prstGeom prst="rect">
            <a:avLst/>
          </a:prstGeom>
        </p:spPr>
      </p:pic>
      <p:pic>
        <p:nvPicPr>
          <p:cNvPr id="12" name="Graphic 11" descr="Statistics with solid fill">
            <a:extLst>
              <a:ext uri="{FF2B5EF4-FFF2-40B4-BE49-F238E27FC236}">
                <a16:creationId xmlns:a16="http://schemas.microsoft.com/office/drawing/2014/main" id="{59493B92-3309-87C6-94F2-68731099BC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4674" y="1760529"/>
            <a:ext cx="426575" cy="426575"/>
          </a:xfrm>
          <a:prstGeom prst="rect">
            <a:avLst/>
          </a:prstGeom>
        </p:spPr>
      </p:pic>
      <p:pic>
        <p:nvPicPr>
          <p:cNvPr id="14" name="Graphic 13" descr="Abacus with solid fill">
            <a:extLst>
              <a:ext uri="{FF2B5EF4-FFF2-40B4-BE49-F238E27FC236}">
                <a16:creationId xmlns:a16="http://schemas.microsoft.com/office/drawing/2014/main" id="{F0503D9B-B688-878F-BF8A-BCB09B461F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00475" y="1760528"/>
            <a:ext cx="426575" cy="426575"/>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13"/>
                                        </p:tgtEl>
                                        <p:attrNameLst>
                                          <p:attrName>style.visibility</p:attrName>
                                        </p:attrNameLst>
                                      </p:cBhvr>
                                      <p:to>
                                        <p:strVal val="visible"/>
                                      </p:to>
                                    </p:set>
                                    <p:animEffect transition="in" filter="fade">
                                      <p:cBhvr>
                                        <p:cTn id="7" dur="500"/>
                                        <p:tgtEl>
                                          <p:spTgt spid="16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15"/>
                                        </p:tgtEl>
                                        <p:attrNameLst>
                                          <p:attrName>style.visibility</p:attrName>
                                        </p:attrNameLst>
                                      </p:cBhvr>
                                      <p:to>
                                        <p:strVal val="visible"/>
                                      </p:to>
                                    </p:set>
                                    <p:animEffect transition="in" filter="fade">
                                      <p:cBhvr>
                                        <p:cTn id="10" dur="500"/>
                                        <p:tgtEl>
                                          <p:spTgt spid="16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17"/>
                                        </p:tgtEl>
                                        <p:attrNameLst>
                                          <p:attrName>style.visibility</p:attrName>
                                        </p:attrNameLst>
                                      </p:cBhvr>
                                      <p:to>
                                        <p:strVal val="visible"/>
                                      </p:to>
                                    </p:set>
                                    <p:animEffect transition="in" filter="fade">
                                      <p:cBhvr>
                                        <p:cTn id="13" dur="500"/>
                                        <p:tgtEl>
                                          <p:spTgt spid="1617"/>
                                        </p:tgtEl>
                                      </p:cBhvr>
                                    </p:animEffect>
                                  </p:childTnLst>
                                </p:cTn>
                              </p:par>
                              <p:par>
                                <p:cTn id="14" presetID="10" presetClass="entr" presetSubtype="0" fill="hold" nodeType="withEffect">
                                  <p:stCondLst>
                                    <p:cond delay="0"/>
                                  </p:stCondLst>
                                  <p:childTnLst>
                                    <p:set>
                                      <p:cBhvr>
                                        <p:cTn id="15" dur="1" fill="hold">
                                          <p:stCondLst>
                                            <p:cond delay="0"/>
                                          </p:stCondLst>
                                        </p:cTn>
                                        <p:tgtEl>
                                          <p:spTgt spid="1659"/>
                                        </p:tgtEl>
                                        <p:attrNameLst>
                                          <p:attrName>style.visibility</p:attrName>
                                        </p:attrNameLst>
                                      </p:cBhvr>
                                      <p:to>
                                        <p:strVal val="visible"/>
                                      </p:to>
                                    </p:set>
                                    <p:animEffect transition="in" filter="fade">
                                      <p:cBhvr>
                                        <p:cTn id="16" dur="500"/>
                                        <p:tgtEl>
                                          <p:spTgt spid="165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614">
                                            <p:txEl>
                                              <p:pRg st="0" end="0"/>
                                            </p:txEl>
                                          </p:spTgt>
                                        </p:tgtEl>
                                        <p:attrNameLst>
                                          <p:attrName>style.visibility</p:attrName>
                                        </p:attrNameLst>
                                      </p:cBhvr>
                                      <p:to>
                                        <p:strVal val="visible"/>
                                      </p:to>
                                    </p:set>
                                    <p:animEffect transition="in" filter="wipe(up)">
                                      <p:cBhvr>
                                        <p:cTn id="33" dur="750"/>
                                        <p:tgtEl>
                                          <p:spTgt spid="1614">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616">
                                            <p:txEl>
                                              <p:pRg st="0" end="0"/>
                                            </p:txEl>
                                          </p:spTgt>
                                        </p:tgtEl>
                                        <p:attrNameLst>
                                          <p:attrName>style.visibility</p:attrName>
                                        </p:attrNameLst>
                                      </p:cBhvr>
                                      <p:to>
                                        <p:strVal val="visible"/>
                                      </p:to>
                                    </p:set>
                                    <p:animEffect transition="in" filter="wipe(up)">
                                      <p:cBhvr>
                                        <p:cTn id="38" dur="750"/>
                                        <p:tgtEl>
                                          <p:spTgt spid="161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618">
                                            <p:txEl>
                                              <p:pRg st="0" end="0"/>
                                            </p:txEl>
                                          </p:spTgt>
                                        </p:tgtEl>
                                        <p:attrNameLst>
                                          <p:attrName>style.visibility</p:attrName>
                                        </p:attrNameLst>
                                      </p:cBhvr>
                                      <p:to>
                                        <p:strVal val="visible"/>
                                      </p:to>
                                    </p:set>
                                    <p:animEffect transition="in" filter="wipe(up)">
                                      <p:cBhvr>
                                        <p:cTn id="43" dur="750"/>
                                        <p:tgtEl>
                                          <p:spTgt spid="1618">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up)">
                                      <p:cBhvr>
                                        <p:cTn id="48"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3" grpId="0"/>
      <p:bldP spid="1614" grpId="0" build="p"/>
      <p:bldP spid="1615" grpId="0"/>
      <p:bldP spid="1616" grpId="0" build="p"/>
      <p:bldP spid="1617" grpId="0"/>
      <p:bldP spid="1618" grpId="0" build="p"/>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0"/>
        <p:cNvGrpSpPr/>
        <p:nvPr/>
      </p:nvGrpSpPr>
      <p:grpSpPr>
        <a:xfrm>
          <a:off x="0" y="0"/>
          <a:ext cx="0" cy="0"/>
          <a:chOff x="0" y="0"/>
          <a:chExt cx="0" cy="0"/>
        </a:xfrm>
      </p:grpSpPr>
      <p:sp>
        <p:nvSpPr>
          <p:cNvPr id="1601" name="Google Shape;1601;p62"/>
          <p:cNvSpPr txBox="1">
            <a:spLocks noGrp="1"/>
          </p:cNvSpPr>
          <p:nvPr>
            <p:ph type="title"/>
          </p:nvPr>
        </p:nvSpPr>
        <p:spPr>
          <a:xfrm>
            <a:off x="2330698" y="956397"/>
            <a:ext cx="44826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latin typeface="Candara" panose="020E0502030303020204" pitchFamily="34" charset="0"/>
              </a:rPr>
              <a:t>Data Included</a:t>
            </a:r>
            <a:endParaRPr sz="4800" dirty="0">
              <a:latin typeface="Candara" panose="020E0502030303020204" pitchFamily="34" charset="0"/>
            </a:endParaRPr>
          </a:p>
        </p:txBody>
      </p:sp>
      <p:sp>
        <p:nvSpPr>
          <p:cNvPr id="1603" name="Google Shape;1603;p62"/>
          <p:cNvSpPr txBox="1">
            <a:spLocks noGrp="1"/>
          </p:cNvSpPr>
          <p:nvPr>
            <p:ph type="title" idx="2"/>
          </p:nvPr>
        </p:nvSpPr>
        <p:spPr>
          <a:xfrm>
            <a:off x="2330698" y="1994152"/>
            <a:ext cx="44826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5"/>
                </a:solidFill>
              </a:rPr>
              <a:t>31,648</a:t>
            </a:r>
            <a:endParaRPr lang="en" dirty="0">
              <a:solidFill>
                <a:schemeClr val="accent5"/>
              </a:solidFill>
            </a:endParaRPr>
          </a:p>
        </p:txBody>
      </p:sp>
      <p:sp>
        <p:nvSpPr>
          <p:cNvPr id="1605" name="Google Shape;1605;p62"/>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solidFill>
              </a:rPr>
              <a:t>18</a:t>
            </a:r>
            <a:endParaRPr dirty="0">
              <a:solidFill>
                <a:schemeClr val="accent5"/>
              </a:solidFill>
            </a:endParaRPr>
          </a:p>
        </p:txBody>
      </p:sp>
      <p:sp>
        <p:nvSpPr>
          <p:cNvPr id="1607" name="Google Shape;1607;p62"/>
          <p:cNvSpPr/>
          <p:nvPr/>
        </p:nvSpPr>
        <p:spPr>
          <a:xfrm>
            <a:off x="4235746" y="1784697"/>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2"/>
          <p:cNvSpPr/>
          <p:nvPr/>
        </p:nvSpPr>
        <p:spPr>
          <a:xfrm>
            <a:off x="4235746" y="3320397"/>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604;p62">
            <a:extLst>
              <a:ext uri="{FF2B5EF4-FFF2-40B4-BE49-F238E27FC236}">
                <a16:creationId xmlns:a16="http://schemas.microsoft.com/office/drawing/2014/main" id="{818E0FFF-2245-6240-138F-077A449BD0D0}"/>
              </a:ext>
            </a:extLst>
          </p:cNvPr>
          <p:cNvSpPr txBox="1">
            <a:spLocks/>
          </p:cNvSpPr>
          <p:nvPr/>
        </p:nvSpPr>
        <p:spPr>
          <a:xfrm>
            <a:off x="2330698" y="2658830"/>
            <a:ext cx="4482600" cy="4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indent="0"/>
            <a:r>
              <a:rPr lang="en-US" sz="2000" b="1" dirty="0">
                <a:latin typeface="Candara" panose="020E0502030303020204" pitchFamily="34" charset="0"/>
              </a:rPr>
              <a:t>Observations</a:t>
            </a:r>
          </a:p>
        </p:txBody>
      </p:sp>
      <p:sp>
        <p:nvSpPr>
          <p:cNvPr id="3" name="Google Shape;1606;p62">
            <a:extLst>
              <a:ext uri="{FF2B5EF4-FFF2-40B4-BE49-F238E27FC236}">
                <a16:creationId xmlns:a16="http://schemas.microsoft.com/office/drawing/2014/main" id="{89070F48-3110-58C7-1338-8F0E2D65C082}"/>
              </a:ext>
            </a:extLst>
          </p:cNvPr>
          <p:cNvSpPr txBox="1">
            <a:spLocks/>
          </p:cNvSpPr>
          <p:nvPr/>
        </p:nvSpPr>
        <p:spPr>
          <a:xfrm>
            <a:off x="2330698" y="3995674"/>
            <a:ext cx="4482600" cy="4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indent="0"/>
            <a:r>
              <a:rPr lang="en-US" sz="2000" b="1" dirty="0">
                <a:latin typeface="Candara" panose="020E0502030303020204" pitchFamily="34" charset="0"/>
              </a:rPr>
              <a:t>Features</a:t>
            </a:r>
          </a:p>
        </p:txBody>
      </p:sp>
      <p:sp>
        <p:nvSpPr>
          <p:cNvPr id="29" name="Google Shape;1608;p62">
            <a:extLst>
              <a:ext uri="{FF2B5EF4-FFF2-40B4-BE49-F238E27FC236}">
                <a16:creationId xmlns:a16="http://schemas.microsoft.com/office/drawing/2014/main" id="{51423997-AE30-3B7C-92A6-99051584EAC1}"/>
              </a:ext>
            </a:extLst>
          </p:cNvPr>
          <p:cNvSpPr/>
          <p:nvPr/>
        </p:nvSpPr>
        <p:spPr>
          <a:xfrm>
            <a:off x="4235746" y="4569848"/>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440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01"/>
                                        </p:tgtEl>
                                        <p:attrNameLst>
                                          <p:attrName>style.visibility</p:attrName>
                                        </p:attrNameLst>
                                      </p:cBhvr>
                                      <p:to>
                                        <p:strVal val="visible"/>
                                      </p:to>
                                    </p:set>
                                    <p:animEffect transition="in" filter="fade">
                                      <p:cBhvr>
                                        <p:cTn id="7" dur="500"/>
                                        <p:tgtEl>
                                          <p:spTgt spid="16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03"/>
                                        </p:tgtEl>
                                        <p:attrNameLst>
                                          <p:attrName>style.visibility</p:attrName>
                                        </p:attrNameLst>
                                      </p:cBhvr>
                                      <p:to>
                                        <p:strVal val="visible"/>
                                      </p:to>
                                    </p:set>
                                    <p:animEffect transition="in" filter="wipe(left)">
                                      <p:cBhvr>
                                        <p:cTn id="12" dur="1000"/>
                                        <p:tgtEl>
                                          <p:spTgt spid="160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1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05"/>
                                        </p:tgtEl>
                                        <p:attrNameLst>
                                          <p:attrName>style.visibility</p:attrName>
                                        </p:attrNameLst>
                                      </p:cBhvr>
                                      <p:to>
                                        <p:strVal val="visible"/>
                                      </p:to>
                                    </p:set>
                                    <p:animEffect transition="in" filter="wipe(left)">
                                      <p:cBhvr>
                                        <p:cTn id="20" dur="1000"/>
                                        <p:tgtEl>
                                          <p:spTgt spid="160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1" grpId="0"/>
      <p:bldP spid="1603" grpId="0"/>
      <p:bldP spid="1605" grpId="0"/>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5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dirty="0">
                <a:latin typeface="Candara" panose="020E0502030303020204" pitchFamily="34" charset="0"/>
              </a:rPr>
              <a:t>Table of contents</a:t>
            </a:r>
            <a:endParaRPr sz="3600" dirty="0">
              <a:latin typeface="Candara" panose="020E0502030303020204" pitchFamily="34" charset="0"/>
            </a:endParaRPr>
          </a:p>
        </p:txBody>
      </p:sp>
      <p:sp>
        <p:nvSpPr>
          <p:cNvPr id="1119" name="Google Shape;1119;p55"/>
          <p:cNvSpPr txBox="1">
            <a:spLocks noGrp="1"/>
          </p:cNvSpPr>
          <p:nvPr>
            <p:ph type="title" idx="2"/>
          </p:nvPr>
        </p:nvSpPr>
        <p:spPr>
          <a:xfrm>
            <a:off x="719999" y="1751649"/>
            <a:ext cx="2808291"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Candara" panose="020E0502030303020204" pitchFamily="34" charset="0"/>
              </a:rPr>
              <a:t>Business Challenge</a:t>
            </a:r>
            <a:endParaRPr sz="2400" dirty="0">
              <a:latin typeface="Candara" panose="020E0502030303020204" pitchFamily="34" charset="0"/>
            </a:endParaRPr>
          </a:p>
        </p:txBody>
      </p:sp>
      <p:sp>
        <p:nvSpPr>
          <p:cNvPr id="1120" name="Google Shape;1120;p55"/>
          <p:cNvSpPr txBox="1">
            <a:spLocks noGrp="1"/>
          </p:cNvSpPr>
          <p:nvPr>
            <p:ph type="title" idx="3"/>
          </p:nvPr>
        </p:nvSpPr>
        <p:spPr>
          <a:xfrm>
            <a:off x="720000" y="151428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t>01.</a:t>
            </a:r>
            <a:endParaRPr sz="3600"/>
          </a:p>
        </p:txBody>
      </p:sp>
      <p:sp>
        <p:nvSpPr>
          <p:cNvPr id="1122" name="Google Shape;1122;p55"/>
          <p:cNvSpPr txBox="1">
            <a:spLocks noGrp="1"/>
          </p:cNvSpPr>
          <p:nvPr>
            <p:ph type="title" idx="4"/>
          </p:nvPr>
        </p:nvSpPr>
        <p:spPr>
          <a:xfrm>
            <a:off x="3680884" y="1751649"/>
            <a:ext cx="2210702"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tx1">
                    <a:lumMod val="75000"/>
                    <a:lumOff val="25000"/>
                  </a:schemeClr>
                </a:solidFill>
                <a:latin typeface="Candara" panose="020E0502030303020204" pitchFamily="34" charset="0"/>
              </a:rPr>
              <a:t>Analysis Scope</a:t>
            </a:r>
            <a:endParaRPr sz="2400" dirty="0">
              <a:solidFill>
                <a:schemeClr val="tx1">
                  <a:lumMod val="75000"/>
                  <a:lumOff val="25000"/>
                </a:schemeClr>
              </a:solidFill>
              <a:latin typeface="Candara" panose="020E0502030303020204" pitchFamily="34" charset="0"/>
            </a:endParaRPr>
          </a:p>
        </p:txBody>
      </p:sp>
      <p:sp>
        <p:nvSpPr>
          <p:cNvPr id="1123" name="Google Shape;1123;p55"/>
          <p:cNvSpPr txBox="1">
            <a:spLocks noGrp="1"/>
          </p:cNvSpPr>
          <p:nvPr>
            <p:ph type="title" idx="5"/>
          </p:nvPr>
        </p:nvSpPr>
        <p:spPr>
          <a:xfrm>
            <a:off x="3680884" y="151428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solidFill>
                  <a:schemeClr val="tx1">
                    <a:lumMod val="75000"/>
                    <a:lumOff val="25000"/>
                  </a:schemeClr>
                </a:solidFill>
              </a:rPr>
              <a:t>02.</a:t>
            </a:r>
            <a:endParaRPr sz="3600">
              <a:solidFill>
                <a:schemeClr val="tx1">
                  <a:lumMod val="75000"/>
                  <a:lumOff val="25000"/>
                </a:schemeClr>
              </a:solidFill>
            </a:endParaRPr>
          </a:p>
        </p:txBody>
      </p:sp>
      <p:sp>
        <p:nvSpPr>
          <p:cNvPr id="1125" name="Google Shape;1125;p55"/>
          <p:cNvSpPr txBox="1">
            <a:spLocks noGrp="1"/>
          </p:cNvSpPr>
          <p:nvPr>
            <p:ph type="title" idx="7"/>
          </p:nvPr>
        </p:nvSpPr>
        <p:spPr>
          <a:xfrm>
            <a:off x="6004475" y="1751668"/>
            <a:ext cx="3252357"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rgbClr val="0070C0"/>
                </a:solidFill>
                <a:latin typeface="Candara" panose="020E0502030303020204" pitchFamily="34" charset="0"/>
              </a:rPr>
              <a:t>Analysis and Insights</a:t>
            </a:r>
            <a:endParaRPr sz="2400" dirty="0">
              <a:solidFill>
                <a:srgbClr val="0070C0"/>
              </a:solidFill>
              <a:latin typeface="Candara" panose="020E0502030303020204" pitchFamily="34" charset="0"/>
            </a:endParaRPr>
          </a:p>
        </p:txBody>
      </p:sp>
      <p:sp>
        <p:nvSpPr>
          <p:cNvPr id="1126" name="Google Shape;1126;p55"/>
          <p:cNvSpPr txBox="1">
            <a:spLocks noGrp="1"/>
          </p:cNvSpPr>
          <p:nvPr>
            <p:ph type="title" idx="8"/>
          </p:nvPr>
        </p:nvSpPr>
        <p:spPr>
          <a:xfrm>
            <a:off x="6004476" y="151428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solidFill>
                  <a:srgbClr val="0070C0"/>
                </a:solidFill>
              </a:rPr>
              <a:t>03.</a:t>
            </a:r>
            <a:endParaRPr sz="3600">
              <a:solidFill>
                <a:srgbClr val="0070C0"/>
              </a:solidFill>
            </a:endParaRPr>
          </a:p>
        </p:txBody>
      </p:sp>
      <p:sp>
        <p:nvSpPr>
          <p:cNvPr id="1128" name="Google Shape;1128;p55"/>
          <p:cNvSpPr txBox="1">
            <a:spLocks noGrp="1"/>
          </p:cNvSpPr>
          <p:nvPr>
            <p:ph type="title" idx="13"/>
          </p:nvPr>
        </p:nvSpPr>
        <p:spPr>
          <a:xfrm>
            <a:off x="719999" y="3528052"/>
            <a:ext cx="2683801"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Candara" panose="020E0502030303020204" pitchFamily="34" charset="0"/>
              </a:rPr>
              <a:t>Recommendations</a:t>
            </a:r>
            <a:endParaRPr sz="2400" dirty="0">
              <a:latin typeface="Candara" panose="020E0502030303020204" pitchFamily="34" charset="0"/>
            </a:endParaRPr>
          </a:p>
        </p:txBody>
      </p:sp>
      <p:sp>
        <p:nvSpPr>
          <p:cNvPr id="1129" name="Google Shape;1129;p55"/>
          <p:cNvSpPr txBox="1">
            <a:spLocks noGrp="1"/>
          </p:cNvSpPr>
          <p:nvPr>
            <p:ph type="title" idx="14"/>
          </p:nvPr>
        </p:nvSpPr>
        <p:spPr>
          <a:xfrm>
            <a:off x="720000" y="331839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dirty="0"/>
              <a:t>04.</a:t>
            </a:r>
            <a:endParaRPr sz="3600" dirty="0"/>
          </a:p>
        </p:txBody>
      </p:sp>
      <p:sp>
        <p:nvSpPr>
          <p:cNvPr id="1131" name="Google Shape;1131;p55"/>
          <p:cNvSpPr txBox="1">
            <a:spLocks noGrp="1"/>
          </p:cNvSpPr>
          <p:nvPr>
            <p:ph type="title" idx="16"/>
          </p:nvPr>
        </p:nvSpPr>
        <p:spPr>
          <a:xfrm>
            <a:off x="3680883" y="3528052"/>
            <a:ext cx="2556237"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Candara" panose="020E0502030303020204" pitchFamily="34" charset="0"/>
              </a:rPr>
              <a:t>Modeling</a:t>
            </a:r>
            <a:endParaRPr sz="2400" dirty="0">
              <a:latin typeface="Candara" panose="020E0502030303020204" pitchFamily="34" charset="0"/>
            </a:endParaRPr>
          </a:p>
        </p:txBody>
      </p:sp>
      <p:sp>
        <p:nvSpPr>
          <p:cNvPr id="1132" name="Google Shape;1132;p55"/>
          <p:cNvSpPr txBox="1">
            <a:spLocks noGrp="1"/>
          </p:cNvSpPr>
          <p:nvPr>
            <p:ph type="title" idx="17"/>
          </p:nvPr>
        </p:nvSpPr>
        <p:spPr>
          <a:xfrm>
            <a:off x="3680884" y="331839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t>05.</a:t>
            </a:r>
            <a:endParaRPr sz="3600"/>
          </a:p>
        </p:txBody>
      </p:sp>
      <p:sp>
        <p:nvSpPr>
          <p:cNvPr id="1134" name="Google Shape;1134;p55"/>
          <p:cNvSpPr txBox="1">
            <a:spLocks noGrp="1"/>
          </p:cNvSpPr>
          <p:nvPr>
            <p:ph type="title" idx="19"/>
          </p:nvPr>
        </p:nvSpPr>
        <p:spPr>
          <a:xfrm>
            <a:off x="6004475" y="3528052"/>
            <a:ext cx="2977706"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tx2">
                    <a:lumMod val="50000"/>
                  </a:schemeClr>
                </a:solidFill>
                <a:latin typeface="Candara" panose="020E0502030303020204" pitchFamily="34" charset="0"/>
              </a:rPr>
              <a:t>Data Warehouse</a:t>
            </a:r>
            <a:endParaRPr sz="2400" dirty="0">
              <a:solidFill>
                <a:schemeClr val="tx2">
                  <a:lumMod val="50000"/>
                </a:schemeClr>
              </a:solidFill>
              <a:latin typeface="Candara" panose="020E0502030303020204" pitchFamily="34" charset="0"/>
            </a:endParaRPr>
          </a:p>
        </p:txBody>
      </p:sp>
      <p:sp>
        <p:nvSpPr>
          <p:cNvPr id="1135" name="Google Shape;1135;p55"/>
          <p:cNvSpPr txBox="1">
            <a:spLocks noGrp="1"/>
          </p:cNvSpPr>
          <p:nvPr>
            <p:ph type="title" idx="20"/>
          </p:nvPr>
        </p:nvSpPr>
        <p:spPr>
          <a:xfrm>
            <a:off x="6004476" y="3318394"/>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a:solidFill>
                  <a:schemeClr val="tx2">
                    <a:lumMod val="50000"/>
                  </a:schemeClr>
                </a:solidFill>
              </a:rPr>
              <a:t>06.</a:t>
            </a:r>
            <a:endParaRPr sz="3600">
              <a:solidFill>
                <a:schemeClr val="tx2">
                  <a:lumMod val="50000"/>
                </a:schemeClr>
              </a:solidFill>
            </a:endParaRPr>
          </a:p>
        </p:txBody>
      </p:sp>
      <p:grpSp>
        <p:nvGrpSpPr>
          <p:cNvPr id="1137" name="Google Shape;1137;p55"/>
          <p:cNvGrpSpPr/>
          <p:nvPr/>
        </p:nvGrpSpPr>
        <p:grpSpPr>
          <a:xfrm>
            <a:off x="7625495" y="244042"/>
            <a:ext cx="1979884" cy="1286961"/>
            <a:chOff x="3028945" y="2612942"/>
            <a:chExt cx="1979884" cy="1286961"/>
          </a:xfrm>
        </p:grpSpPr>
        <p:grpSp>
          <p:nvGrpSpPr>
            <p:cNvPr id="1138" name="Google Shape;1138;p55"/>
            <p:cNvGrpSpPr/>
            <p:nvPr/>
          </p:nvGrpSpPr>
          <p:grpSpPr>
            <a:xfrm>
              <a:off x="3048248" y="2612942"/>
              <a:ext cx="1960580" cy="1159377"/>
              <a:chOff x="4923200" y="1561363"/>
              <a:chExt cx="975025" cy="576575"/>
            </a:xfrm>
          </p:grpSpPr>
          <p:sp>
            <p:nvSpPr>
              <p:cNvPr id="1139" name="Google Shape;1139;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0" name="Google Shape;1140;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1" name="Google Shape;1141;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2" name="Google Shape;1142;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3" name="Google Shape;1143;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4" name="Google Shape;1144;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5" name="Google Shape;1145;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6" name="Google Shape;1146;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7" name="Google Shape;1147;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8" name="Google Shape;1148;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9" name="Google Shape;1149;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0" name="Google Shape;1150;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1" name="Google Shape;1151;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2" name="Google Shape;1152;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3" name="Google Shape;1153;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4" name="Google Shape;1154;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5" name="Google Shape;1155;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6" name="Google Shape;1156;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7" name="Google Shape;1157;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8" name="Google Shape;1158;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9" name="Google Shape;1159;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0" name="Google Shape;1160;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1" name="Google Shape;1161;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2" name="Google Shape;1162;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3" name="Google Shape;1163;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4" name="Google Shape;1164;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5" name="Google Shape;1165;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6" name="Google Shape;1166;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7" name="Google Shape;1167;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8" name="Google Shape;1168;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9" name="Google Shape;1169;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0" name="Google Shape;1170;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1" name="Google Shape;1171;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2" name="Google Shape;1172;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3" name="Google Shape;1173;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4" name="Google Shape;1174;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5" name="Google Shape;1175;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6" name="Google Shape;1176;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7" name="Google Shape;1177;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8" name="Google Shape;1178;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9" name="Google Shape;1179;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0" name="Google Shape;1180;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1" name="Google Shape;1181;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2" name="Google Shape;1182;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3" name="Google Shape;1183;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184" name="Google Shape;1184;p55"/>
            <p:cNvGrpSpPr/>
            <p:nvPr/>
          </p:nvGrpSpPr>
          <p:grpSpPr>
            <a:xfrm>
              <a:off x="3028945" y="2740526"/>
              <a:ext cx="1960580" cy="1159377"/>
              <a:chOff x="4923200" y="1561363"/>
              <a:chExt cx="975025" cy="576575"/>
            </a:xfrm>
          </p:grpSpPr>
          <p:sp>
            <p:nvSpPr>
              <p:cNvPr id="1185" name="Google Shape;1185;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6" name="Google Shape;1186;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7" name="Google Shape;1187;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8" name="Google Shape;1188;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9" name="Google Shape;1189;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0" name="Google Shape;1190;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1" name="Google Shape;1191;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2" name="Google Shape;1192;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3" name="Google Shape;1193;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4" name="Google Shape;1194;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5" name="Google Shape;1195;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6" name="Google Shape;1196;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7" name="Google Shape;1197;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8" name="Google Shape;1198;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9" name="Google Shape;1199;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0" name="Google Shape;1200;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1" name="Google Shape;1201;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2" name="Google Shape;1202;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3" name="Google Shape;1203;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4" name="Google Shape;1204;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5" name="Google Shape;1205;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6" name="Google Shape;1206;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7" name="Google Shape;1207;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8" name="Google Shape;1208;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9" name="Google Shape;1209;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0" name="Google Shape;1210;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1" name="Google Shape;1211;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2" name="Google Shape;1212;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3" name="Google Shape;1213;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4" name="Google Shape;1214;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5" name="Google Shape;1215;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6" name="Google Shape;1216;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7" name="Google Shape;1217;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8" name="Google Shape;1218;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9" name="Google Shape;1219;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0" name="Google Shape;1220;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1" name="Google Shape;1221;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2" name="Google Shape;1222;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3" name="Google Shape;1223;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4" name="Google Shape;1224;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5" name="Google Shape;1225;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6" name="Google Shape;1226;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7" name="Google Shape;1227;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8" name="Google Shape;1228;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9" name="Google Shape;1229;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Tree>
    <p:extLst>
      <p:ext uri="{BB962C8B-B14F-4D97-AF65-F5344CB8AC3E}">
        <p14:creationId xmlns:p14="http://schemas.microsoft.com/office/powerpoint/2010/main" val="13468247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1119"/>
                                        </p:tgtEl>
                                        <p:attrNameLst>
                                          <p:attrName>style.opacity</p:attrName>
                                        </p:attrNameLst>
                                      </p:cBhvr>
                                      <p:to>
                                        <p:strVal val="0.25"/>
                                      </p:to>
                                    </p:set>
                                    <p:animEffect filter="image" prLst="opacity: 0.25">
                                      <p:cBhvr rctx="IE">
                                        <p:cTn id="7" dur="indefinite"/>
                                        <p:tgtEl>
                                          <p:spTgt spid="1119"/>
                                        </p:tgtEl>
                                      </p:cBhvr>
                                    </p:animEffect>
                                  </p:childTnLst>
                                </p:cTn>
                              </p:par>
                              <p:par>
                                <p:cTn id="8" presetID="9" presetClass="emph" presetSubtype="0" grpId="0" nodeType="withEffect">
                                  <p:stCondLst>
                                    <p:cond delay="0"/>
                                  </p:stCondLst>
                                  <p:childTnLst>
                                    <p:set>
                                      <p:cBhvr>
                                        <p:cTn id="9" dur="indefinite"/>
                                        <p:tgtEl>
                                          <p:spTgt spid="1120"/>
                                        </p:tgtEl>
                                        <p:attrNameLst>
                                          <p:attrName>style.opacity</p:attrName>
                                        </p:attrNameLst>
                                      </p:cBhvr>
                                      <p:to>
                                        <p:strVal val="0.25"/>
                                      </p:to>
                                    </p:set>
                                    <p:animEffect filter="image" prLst="opacity: 0.25">
                                      <p:cBhvr rctx="IE">
                                        <p:cTn id="10" dur="indefinite"/>
                                        <p:tgtEl>
                                          <p:spTgt spid="1120"/>
                                        </p:tgtEl>
                                      </p:cBhvr>
                                    </p:animEffect>
                                  </p:childTnLst>
                                </p:cTn>
                              </p:par>
                              <p:par>
                                <p:cTn id="11" presetID="9" presetClass="emph" presetSubtype="0" grpId="0" nodeType="withEffect">
                                  <p:stCondLst>
                                    <p:cond delay="0"/>
                                  </p:stCondLst>
                                  <p:childTnLst>
                                    <p:set>
                                      <p:cBhvr>
                                        <p:cTn id="12" dur="indefinite"/>
                                        <p:tgtEl>
                                          <p:spTgt spid="1122"/>
                                        </p:tgtEl>
                                        <p:attrNameLst>
                                          <p:attrName>style.opacity</p:attrName>
                                        </p:attrNameLst>
                                      </p:cBhvr>
                                      <p:to>
                                        <p:strVal val="0.25"/>
                                      </p:to>
                                    </p:set>
                                    <p:animEffect filter="image" prLst="opacity: 0.25">
                                      <p:cBhvr rctx="IE">
                                        <p:cTn id="13" dur="indefinite"/>
                                        <p:tgtEl>
                                          <p:spTgt spid="1122"/>
                                        </p:tgtEl>
                                      </p:cBhvr>
                                    </p:animEffect>
                                  </p:childTnLst>
                                </p:cTn>
                              </p:par>
                              <p:par>
                                <p:cTn id="14" presetID="9" presetClass="emph" presetSubtype="0" grpId="0" nodeType="withEffect">
                                  <p:stCondLst>
                                    <p:cond delay="0"/>
                                  </p:stCondLst>
                                  <p:childTnLst>
                                    <p:set>
                                      <p:cBhvr>
                                        <p:cTn id="15" dur="indefinite"/>
                                        <p:tgtEl>
                                          <p:spTgt spid="1123"/>
                                        </p:tgtEl>
                                        <p:attrNameLst>
                                          <p:attrName>style.opacity</p:attrName>
                                        </p:attrNameLst>
                                      </p:cBhvr>
                                      <p:to>
                                        <p:strVal val="0.25"/>
                                      </p:to>
                                    </p:set>
                                    <p:animEffect filter="image" prLst="opacity: 0.25">
                                      <p:cBhvr rctx="IE">
                                        <p:cTn id="16" dur="indefinite"/>
                                        <p:tgtEl>
                                          <p:spTgt spid="1123"/>
                                        </p:tgtEl>
                                      </p:cBhvr>
                                    </p:animEffect>
                                  </p:childTnLst>
                                </p:cTn>
                              </p:par>
                              <p:par>
                                <p:cTn id="17" presetID="9" presetClass="emph" presetSubtype="0" grpId="0" nodeType="withEffect">
                                  <p:stCondLst>
                                    <p:cond delay="0"/>
                                  </p:stCondLst>
                                  <p:childTnLst>
                                    <p:set>
                                      <p:cBhvr>
                                        <p:cTn id="18" dur="indefinite"/>
                                        <p:tgtEl>
                                          <p:spTgt spid="1128"/>
                                        </p:tgtEl>
                                        <p:attrNameLst>
                                          <p:attrName>style.opacity</p:attrName>
                                        </p:attrNameLst>
                                      </p:cBhvr>
                                      <p:to>
                                        <p:strVal val="0.25"/>
                                      </p:to>
                                    </p:set>
                                    <p:animEffect filter="image" prLst="opacity: 0.25">
                                      <p:cBhvr rctx="IE">
                                        <p:cTn id="19" dur="indefinite"/>
                                        <p:tgtEl>
                                          <p:spTgt spid="1128"/>
                                        </p:tgtEl>
                                      </p:cBhvr>
                                    </p:animEffect>
                                  </p:childTnLst>
                                </p:cTn>
                              </p:par>
                              <p:par>
                                <p:cTn id="20" presetID="9" presetClass="emph" presetSubtype="0" grpId="0" nodeType="withEffect">
                                  <p:stCondLst>
                                    <p:cond delay="0"/>
                                  </p:stCondLst>
                                  <p:childTnLst>
                                    <p:set>
                                      <p:cBhvr>
                                        <p:cTn id="21" dur="indefinite"/>
                                        <p:tgtEl>
                                          <p:spTgt spid="1129"/>
                                        </p:tgtEl>
                                        <p:attrNameLst>
                                          <p:attrName>style.opacity</p:attrName>
                                        </p:attrNameLst>
                                      </p:cBhvr>
                                      <p:to>
                                        <p:strVal val="0.25"/>
                                      </p:to>
                                    </p:set>
                                    <p:animEffect filter="image" prLst="opacity: 0.25">
                                      <p:cBhvr rctx="IE">
                                        <p:cTn id="22" dur="indefinite"/>
                                        <p:tgtEl>
                                          <p:spTgt spid="1129"/>
                                        </p:tgtEl>
                                      </p:cBhvr>
                                    </p:animEffect>
                                  </p:childTnLst>
                                </p:cTn>
                              </p:par>
                              <p:par>
                                <p:cTn id="23" presetID="9" presetClass="emph" presetSubtype="0" grpId="0" nodeType="withEffect">
                                  <p:stCondLst>
                                    <p:cond delay="0"/>
                                  </p:stCondLst>
                                  <p:childTnLst>
                                    <p:set>
                                      <p:cBhvr>
                                        <p:cTn id="24" dur="indefinite"/>
                                        <p:tgtEl>
                                          <p:spTgt spid="1131"/>
                                        </p:tgtEl>
                                        <p:attrNameLst>
                                          <p:attrName>style.opacity</p:attrName>
                                        </p:attrNameLst>
                                      </p:cBhvr>
                                      <p:to>
                                        <p:strVal val="0.25"/>
                                      </p:to>
                                    </p:set>
                                    <p:animEffect filter="image" prLst="opacity: 0.25">
                                      <p:cBhvr rctx="IE">
                                        <p:cTn id="25" dur="indefinite"/>
                                        <p:tgtEl>
                                          <p:spTgt spid="1131"/>
                                        </p:tgtEl>
                                      </p:cBhvr>
                                    </p:animEffect>
                                  </p:childTnLst>
                                </p:cTn>
                              </p:par>
                              <p:par>
                                <p:cTn id="26" presetID="9" presetClass="emph" presetSubtype="0" grpId="0" nodeType="withEffect">
                                  <p:stCondLst>
                                    <p:cond delay="0"/>
                                  </p:stCondLst>
                                  <p:childTnLst>
                                    <p:set>
                                      <p:cBhvr>
                                        <p:cTn id="27" dur="indefinite"/>
                                        <p:tgtEl>
                                          <p:spTgt spid="1132"/>
                                        </p:tgtEl>
                                        <p:attrNameLst>
                                          <p:attrName>style.opacity</p:attrName>
                                        </p:attrNameLst>
                                      </p:cBhvr>
                                      <p:to>
                                        <p:strVal val="0.25"/>
                                      </p:to>
                                    </p:set>
                                    <p:animEffect filter="image" prLst="opacity: 0.25">
                                      <p:cBhvr rctx="IE">
                                        <p:cTn id="28" dur="indefinite"/>
                                        <p:tgtEl>
                                          <p:spTgt spid="1132"/>
                                        </p:tgtEl>
                                      </p:cBhvr>
                                    </p:animEffect>
                                  </p:childTnLst>
                                </p:cTn>
                              </p:par>
                              <p:par>
                                <p:cTn id="29" presetID="9" presetClass="emph" presetSubtype="0" grpId="0" nodeType="withEffect">
                                  <p:stCondLst>
                                    <p:cond delay="0"/>
                                  </p:stCondLst>
                                  <p:childTnLst>
                                    <p:set>
                                      <p:cBhvr>
                                        <p:cTn id="30" dur="indefinite"/>
                                        <p:tgtEl>
                                          <p:spTgt spid="1134"/>
                                        </p:tgtEl>
                                        <p:attrNameLst>
                                          <p:attrName>style.opacity</p:attrName>
                                        </p:attrNameLst>
                                      </p:cBhvr>
                                      <p:to>
                                        <p:strVal val="0.25"/>
                                      </p:to>
                                    </p:set>
                                    <p:animEffect filter="image" prLst="opacity: 0.25">
                                      <p:cBhvr rctx="IE">
                                        <p:cTn id="31" dur="indefinite"/>
                                        <p:tgtEl>
                                          <p:spTgt spid="1134"/>
                                        </p:tgtEl>
                                      </p:cBhvr>
                                    </p:animEffect>
                                  </p:childTnLst>
                                </p:cTn>
                              </p:par>
                              <p:par>
                                <p:cTn id="32" presetID="9" presetClass="emph" presetSubtype="0" grpId="0" nodeType="withEffect">
                                  <p:stCondLst>
                                    <p:cond delay="0"/>
                                  </p:stCondLst>
                                  <p:childTnLst>
                                    <p:set>
                                      <p:cBhvr>
                                        <p:cTn id="33" dur="indefinite"/>
                                        <p:tgtEl>
                                          <p:spTgt spid="1135"/>
                                        </p:tgtEl>
                                        <p:attrNameLst>
                                          <p:attrName>style.opacity</p:attrName>
                                        </p:attrNameLst>
                                      </p:cBhvr>
                                      <p:to>
                                        <p:strVal val="0.25"/>
                                      </p:to>
                                    </p:set>
                                    <p:animEffect filter="image" prLst="opacity: 0.25">
                                      <p:cBhvr rctx="IE">
                                        <p:cTn id="34" dur="indefinite"/>
                                        <p:tgtEl>
                                          <p:spTgt spid="1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9" grpId="0"/>
      <p:bldP spid="1120" grpId="0"/>
      <p:bldP spid="1122" grpId="0"/>
      <p:bldP spid="1123" grpId="0"/>
      <p:bldP spid="1128" grpId="0"/>
      <p:bldP spid="1129" grpId="0"/>
      <p:bldP spid="1131" grpId="0"/>
      <p:bldP spid="1132" grpId="0"/>
      <p:bldP spid="1134" grpId="0"/>
      <p:bldP spid="1135" grpId="0"/>
    </p:bldLst>
  </p:timing>
</p:sld>
</file>

<file path=ppt/theme/theme1.xml><?xml version="1.0" encoding="utf-8"?>
<a:theme xmlns:a="http://schemas.openxmlformats.org/drawingml/2006/main" name="Community Bank Business Plan by Slidesgo">
  <a:themeElements>
    <a:clrScheme name="Custom 8">
      <a:dk1>
        <a:srgbClr val="000000"/>
      </a:dk1>
      <a:lt1>
        <a:srgbClr val="FFFFFF"/>
      </a:lt1>
      <a:dk2>
        <a:srgbClr val="E3F5D0"/>
      </a:dk2>
      <a:lt2>
        <a:srgbClr val="FFD8BA"/>
      </a:lt2>
      <a:accent1>
        <a:srgbClr val="862F3B"/>
      </a:accent1>
      <a:accent2>
        <a:srgbClr val="862F3B"/>
      </a:accent2>
      <a:accent3>
        <a:srgbClr val="7CB53E"/>
      </a:accent3>
      <a:accent4>
        <a:srgbClr val="862F3B"/>
      </a:accent4>
      <a:accent5>
        <a:srgbClr val="E9B500"/>
      </a:accent5>
      <a:accent6>
        <a:srgbClr val="FFE5A3"/>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502</Words>
  <Application>Microsoft Office PowerPoint</Application>
  <PresentationFormat>On-screen Show (16:9)</PresentationFormat>
  <Paragraphs>161</Paragraphs>
  <Slides>36</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Candara</vt:lpstr>
      <vt:lpstr>Montserrat</vt:lpstr>
      <vt:lpstr>Titillium Web</vt:lpstr>
      <vt:lpstr>Verdana</vt:lpstr>
      <vt:lpstr>Community Bank Business Plan by Slidesgo</vt:lpstr>
      <vt:lpstr>Term Deposit  Data Analysis</vt:lpstr>
      <vt:lpstr>Table of contents</vt:lpstr>
      <vt:lpstr>Business Challenge</vt:lpstr>
      <vt:lpstr>Term Deposit</vt:lpstr>
      <vt:lpstr>Table of contents</vt:lpstr>
      <vt:lpstr>Analysis Scope</vt:lpstr>
      <vt:lpstr>Analysis Base</vt:lpstr>
      <vt:lpstr>Data Included</vt:lpstr>
      <vt:lpstr>Table of contents</vt:lpstr>
      <vt:lpstr>Analysis and Insights</vt:lpstr>
      <vt:lpstr>PowerPoint Presentation</vt:lpstr>
      <vt:lpstr>PowerPoint Presentation</vt:lpstr>
      <vt:lpstr>PowerPoint Presentation</vt:lpstr>
      <vt:lpstr>PowerPoint Presentation</vt:lpstr>
      <vt:lpstr>Table of contents</vt:lpstr>
      <vt:lpstr>Recommendations</vt:lpstr>
      <vt:lpstr>Recommendations</vt:lpstr>
      <vt:lpstr>Table of contents</vt:lpstr>
      <vt:lpstr>Modeling</vt:lpstr>
      <vt:lpstr>PowerPoint Presentation</vt:lpstr>
      <vt:lpstr>Introduction</vt:lpstr>
      <vt:lpstr>Introduction</vt:lpstr>
      <vt:lpstr>Introduction</vt:lpstr>
      <vt:lpstr>DE</vt:lpstr>
      <vt:lpstr>DE</vt:lpstr>
      <vt:lpstr>DE</vt:lpstr>
      <vt:lpstr>DE</vt:lpstr>
      <vt:lpstr>Modeling</vt:lpstr>
      <vt:lpstr>Modeling</vt:lpstr>
      <vt:lpstr>THE END</vt:lpstr>
      <vt:lpstr>Table of contents</vt:lpstr>
      <vt:lpstr>Data Warehouse</vt:lpstr>
      <vt:lpstr>Road to DW Model</vt:lpstr>
      <vt:lpstr>Marketing Team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Bank Business Plan</dc:title>
  <cp:lastModifiedBy>Abdulrahman Hatem</cp:lastModifiedBy>
  <cp:revision>11</cp:revision>
  <dcterms:modified xsi:type="dcterms:W3CDTF">2023-06-26T04:49:33Z</dcterms:modified>
</cp:coreProperties>
</file>