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Source Code Pro"/>
      <p:regular r:id="rId7"/>
      <p:bold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Lection 3 : Git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