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Source Code Pro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jax.googleapis.com/ajax/libs/jquery/1/jquery.min.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Lesson 7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5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Спросите имя пользователя с помощью формы. Результат запишите в переменную $name. Сделайте так, чтобы после отправки формы значения ее полей не пропадали.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02175"/>
            <a:ext cx="8520600" cy="41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"#"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 if 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 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?&gt;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])){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 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6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Спросите у пользователя с помощью мультиселекта, какие из языков он знает: html, css, php, javascript. Выведите на экран те языки, которые знает пользователь. Использовать html и php.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444500"/>
            <a:ext cx="3773400" cy="41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&lt;form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=""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method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&lt;select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lg[]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&lt;option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disabled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Сколько вам лет</a:t>
            </a:r>
            <a:r>
              <a:rPr b="1"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&lt;/option&gt;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&lt;option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&lt;/option&gt;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&lt;option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&lt;/option&gt;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&lt;option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php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&lt;/option&gt;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&lt;option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javascript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&lt;/option&gt;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&lt;/select&gt;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&lt;input </a:t>
            </a:r>
            <a:r>
              <a:rPr lang="ru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ru" sz="1000">
                <a:solidFill>
                  <a:srgbClr val="8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submit</a:t>
            </a: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2862B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&lt;/form&gt;</a:t>
            </a: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</p:txBody>
      </p:sp>
      <p:sp>
        <p:nvSpPr>
          <p:cNvPr id="130" name="Shape 130"/>
          <p:cNvSpPr txBox="1"/>
          <p:nvPr/>
        </p:nvSpPr>
        <p:spPr>
          <a:xfrm>
            <a:off x="4600225" y="352775"/>
            <a:ext cx="4148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'Вы знаете: 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'lg'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'lg'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'html, 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'css, 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'php, 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'javascript.'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7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Сделайте функцию, которая будет создавать select. Функция должна принимать многомерный массив такого типа: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'php'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'Язык PHP'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'html'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'Язык HTML'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25775"/>
            <a:ext cx="8520600" cy="43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 echo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;?&gt;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foreach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$arr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&lt;option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 echo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;?&gt;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 echo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$elem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;?&gt;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'php'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'Язык PHP'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'html'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'Язык HTML'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select(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'select'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Усложним задания, используем </a:t>
            </a:r>
            <a:r>
              <a:rPr b="1" lang="ru"/>
              <a:t>jQuery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 ж, теперь предлагаю немного коснуться js + jQuery в решении подобных задач. Нужно это для того, чтобы без перезагрузки страницы отправлять данные на сервер.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начала давайте разберем пару примеров с js, после уже с jQuery. К слову, jQuery – это JavaScript-библиотека, фокусирующаяся на взаимодействии JavaScript, HTML и CSS.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234475"/>
            <a:ext cx="8520600" cy="43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Чтобы подключить последнюю версию jquery через Google нужно добавить одну строку кода внутри &lt;head&gt; — все предельно быстро и удобно: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script type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 </a:t>
            </a:r>
            <a:r>
              <a:rPr b="1" i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https://ajax.googleapis.com/ajax/libs/jquery/1/jquery.min.js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i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8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Создать форму для загрузки файлов. Сделать 2 файла, один для html формы, второй для php. В первом файле будет выбор и загрузка файла, во втором его обработка. В файле php перед переносом файла из временной директории, проверять загружен ли он(</a:t>
            </a:r>
            <a:r>
              <a:rPr lang="ru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is_uploaded_file</a:t>
            </a:r>
            <a:r>
              <a:rPr lang="ru"/>
              <a:t>). Если загружен успешно, тогда перемещаем его из временной директории в обычную(</a:t>
            </a:r>
            <a:r>
              <a:rPr lang="ru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move_uploaded_file</a:t>
            </a:r>
            <a:r>
              <a:rPr lang="ru"/>
              <a:t>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38650"/>
            <a:ext cx="4191600" cy="35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&lt;title&gt;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Результат загрузки файла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&lt;h2&gt;&lt;p&gt;&lt;b&gt;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Форма для загрузки файлов 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&lt;/b&gt;&lt;/p&gt;&lt;/h2&gt;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&lt;form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"upload.php"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"post"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enctype=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"multipart/form-data"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"file"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"submit"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"Загрузить"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&lt;/form&gt;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701100" y="1038650"/>
            <a:ext cx="43125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"size"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"Размер файла превышает три мегабайта"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exit;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Проверяем загружен ли файл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(is_uploaded_file(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"tmp_name"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Если файл загружен успешно, перемещаем его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из временной директории в конечную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move_uploaded_file(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"tmp_name"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__DIR__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echo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"Успех! Проверьте Вашу корневую папку."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"Ошибка загрузки файла"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435175" y="227650"/>
            <a:ext cx="16788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upload.php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205300" y="152350"/>
            <a:ext cx="1711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index.php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Задача № 1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Спросите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город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пользователя с помощью формы. Результат запишите в переменную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$city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Выведите на экран фразу, только если был введен город,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'Ваш город: %Город%'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9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Создать форму для ввода логина и пароля. Используя jquery достать с формы вводимые поля и передать их в $.ajax, причем достать и передать двумя вариантами, отдельно каждое поле и форму вцелом. Создать еще 2 файла: some.php и data.txt. С ajax нужно передать информацию в файлик some.php, а уже в нём записать полученную информацию в текстовый файл data.txt. Если все прошло успешно, тогда вывести результат в 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"result"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r>
              <a:rPr lang="ru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7225" y="1512800"/>
            <a:ext cx="4731900" cy="30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"new_form"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"login"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"password"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"password"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"button"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"post_data"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"Send"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"result"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"js/jquery.min.js"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994100" y="100"/>
            <a:ext cx="3931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'#post_data'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function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login =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'#login'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var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'#password'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var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form =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'#new_form'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"some.php"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login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password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:form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.done(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 msg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"Data Saved: "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msg 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'#result'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(msg)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34400" y="266600"/>
            <a:ext cx="28425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index.php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72500"/>
            <a:ext cx="42342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some.php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468825"/>
            <a:ext cx="4332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Открыть текстовый файл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fopen(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"data.txt"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Записать текст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'form'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Закрыть текстовый файл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fclose(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Открыть файл для чтения и прочитать строку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fopen(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"data.txt"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Читать текст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fgets(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fclose(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805825" y="532475"/>
            <a:ext cx="42342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data.txt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909000" y="1415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Arhey7789511login=Arhey&amp;password=7789511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10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Создать форму с полями: Имя, Отчество, Возраст, Пол, Загрузить аватарку. Отправить все на файлик upload.php. Спарсить результат и записать его в файлик txt. Парсить get строку можна через parse_str(). В эту же папку сохранить загруженную картинку. Выполнить эту задачу 2 способами: с помощью обычной отправки формы и с помощью jQuery.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038650"/>
            <a:ext cx="8520600" cy="37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"post"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"new_form"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enctype=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"multipart/form-data"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name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Last name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"number"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"age"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Male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"radio"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"male"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"sex"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"male"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"female"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Female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"radio"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"female"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"sex"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"female"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Upload your photo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&lt;/p&gt;&lt;br&gt;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"file"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"filename"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"button"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"send"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"Send"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206300"/>
            <a:ext cx="8520600" cy="64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index.php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56500"/>
            <a:ext cx="8520600" cy="47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index.php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682950"/>
            <a:ext cx="8520600" cy="42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 </a:t>
            </a:r>
            <a:r>
              <a:rPr b="1" lang="ru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ru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"https://ajax.googleapis.com/ajax/libs/jquery/1/jquery.min.js"</a:t>
            </a: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'#send'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function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formData = 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FormData()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formData.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'#new_form'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formData.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'file'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'#file'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b="1" lang="ru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url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'upload.php'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formData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processData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false,  </a:t>
            </a:r>
            <a:r>
              <a:rPr b="1" lang="ru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tell jQuery not to process the data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false,  </a:t>
            </a:r>
            <a:r>
              <a:rPr b="1" lang="ru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tell jQuery not to set contentType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success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(data) {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console.</a:t>
            </a:r>
            <a:r>
              <a:rPr b="1" lang="ru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ru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49800"/>
            <a:ext cx="4412100" cy="50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print_r(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print_r(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"size"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ru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"Размер файла превышает три мегабайта"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exit;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$data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parse_str(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$data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$output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print_r(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$output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Открыть текстовый файл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fopen(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"new.txt"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Записать текст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$output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'first_name'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$output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'last_name'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$output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$output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'sex'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Закрыть текстовый файл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fclose(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5243100" y="184975"/>
            <a:ext cx="3628200" cy="4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//продолжение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Проверяем загружен ли файл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(is_uploaded_file(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"tmp_name"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Если файл загружен успешно, перемещаем его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из временной директории в конечную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move_uploaded_file(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"tmp_name"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__DIR__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$_FILES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echo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"Успех! Проверьте Вашу корневую папку."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"Ошибка загрузки файла"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246950"/>
            <a:ext cx="8520600" cy="454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"#"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//Если форма была отправлена и город не пустой: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$city 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'Ваш город: 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$city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2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"/>
                <a:ea typeface="Oswald"/>
                <a:cs typeface="Oswald"/>
                <a:sym typeface="Oswald"/>
              </a:rPr>
              <a:t>Запрет ввода тегов: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Решим предыдущую задачу так, чтобы пользователь не мог вводить теги и сломать нам сайт. Для этого при записи содержимого поля в переменную $city обработаем его (содержимое, то есть $_REQUEST['city']) функцией strip_tags, которая удалит теги (можно вместо нее обработать функцией htmlspecialchars).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366900"/>
            <a:ext cx="8520600" cy="420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"#"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//Если форма была отправлена и город не пустой: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$city 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strip_tags(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ru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'Ваш город: '</a:t>
            </a: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$city</a:t>
            </a: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3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"/>
                <a:ea typeface="Oswald"/>
                <a:cs typeface="Oswald"/>
                <a:sym typeface="Oswald"/>
              </a:rPr>
              <a:t>Скрываем форму после отправки: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А теперь сделайте так, чтобы форма после отправки скрывалась.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88050"/>
            <a:ext cx="8520600" cy="41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//Если город пустой - покажем форму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&lt;/form&gt;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//Если форма была отправлена и город не пустой: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$city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strip_tags(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'Ваш город: 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$city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Задача № 4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Спросите у пользователя логин и пароль (в браузере должен быть звездочками). Сравните их с логином $login и паролем $pass, хранящихся в файле. Если все верно - выведите 'Доступ разрешен!', в противном случае - 'Доступ запрещен!'. Сделайте так, чтобы скрипт обрезал концевые пробелы в строках, которые ввел пользователь.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48175"/>
            <a:ext cx="8520600" cy="486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"login"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&lt;label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for=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"pass"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b="1" lang="ru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ru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$login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$pass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'123456'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$formLogin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trim(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$formPass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trim(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'pass'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$login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$formLogin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$pass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$formPass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'Доступ разрешен!'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'Доступ запрещен!'</a:t>
            </a: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