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6" r:id="rId2"/>
    <p:sldId id="262" r:id="rId3"/>
    <p:sldId id="307" r:id="rId4"/>
    <p:sldId id="308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5" autoAdjust="0"/>
    <p:restoredTop sz="87365" autoAdjust="0"/>
  </p:normalViewPr>
  <p:slideViewPr>
    <p:cSldViewPr>
      <p:cViewPr varScale="1">
        <p:scale>
          <a:sx n="104" d="100"/>
          <a:sy n="104" d="100"/>
        </p:scale>
        <p:origin x="-1959" y="-51"/>
      </p:cViewPr>
      <p:guideLst>
        <p:guide orient="horz" pos="31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12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" y="0"/>
            <a:ext cx="8534400" cy="69342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6" r="-21086"/>
          <a:stretch/>
        </p:blipFill>
        <p:spPr>
          <a:xfrm>
            <a:off x="-152400" y="381000"/>
            <a:ext cx="10870692" cy="5968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04800" y="1143000"/>
            <a:ext cx="4937760" cy="983431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FC7500"/>
                </a:solidFill>
              </a:rPr>
              <a:t>Jeu</a:t>
            </a:r>
            <a:r>
              <a:rPr lang="en-US" sz="4800" dirty="0" smtClean="0">
                <a:solidFill>
                  <a:srgbClr val="FC7500"/>
                </a:solidFill>
              </a:rPr>
              <a:t> de </a:t>
            </a:r>
            <a:r>
              <a:rPr lang="en-US" sz="4800" dirty="0" err="1" smtClean="0">
                <a:solidFill>
                  <a:srgbClr val="FC7500"/>
                </a:solidFill>
              </a:rPr>
              <a:t>BlackJack</a:t>
            </a:r>
            <a:r>
              <a:rPr lang="en-US" sz="4800" dirty="0" smtClean="0">
                <a:solidFill>
                  <a:srgbClr val="FC7500"/>
                </a:solidFill>
              </a:rPr>
              <a:t>!</a:t>
            </a:r>
            <a:endParaRPr lang="en-US" sz="4800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-838200" y="1915668"/>
            <a:ext cx="4937760" cy="983431"/>
          </a:xfrm>
          <a:prstGeom prst="rect">
            <a:avLst/>
          </a:prstGeom>
          <a:noFill/>
          <a:ln w="38100" cmpd="dbl">
            <a:noFill/>
          </a:ln>
        </p:spPr>
        <p:txBody>
          <a:bodyPr vert="horz" lIns="91440" tIns="137160" rIns="91440" bIns="45720" rtlCol="0" anchor="ctr" anchorCtr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Par </a:t>
            </a:r>
            <a:r>
              <a:rPr lang="en-US" sz="2400" dirty="0" err="1" smtClean="0"/>
              <a:t>Cristian</a:t>
            </a:r>
            <a:r>
              <a:rPr lang="en-US" sz="2400" dirty="0" smtClean="0"/>
              <a:t> </a:t>
            </a:r>
            <a:r>
              <a:rPr lang="en-US" sz="2400" dirty="0" err="1" smtClean="0"/>
              <a:t>Arhip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200400" cy="1362075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Fenêtre</a:t>
            </a: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jeu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62" y="314059"/>
            <a:ext cx="3271403" cy="6220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3225"/>
            <a:ext cx="3200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err="1" smtClean="0"/>
              <a:t>Partie</a:t>
            </a:r>
            <a:r>
              <a:rPr lang="en-US" cap="none" dirty="0" smtClean="0"/>
              <a:t> </a:t>
            </a:r>
            <a:r>
              <a:rPr lang="en-US" cap="none" dirty="0" err="1" smtClean="0"/>
              <a:t>perdue</a:t>
            </a:r>
            <a:r>
              <a:rPr lang="en-US" cap="none" dirty="0" smtClean="0"/>
              <a:t> (de trop)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298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200400" cy="1362075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Fenêtre</a:t>
            </a: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jeu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78" y="400457"/>
            <a:ext cx="3271403" cy="6047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3225"/>
            <a:ext cx="3200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err="1" smtClean="0"/>
              <a:t>Partie</a:t>
            </a:r>
            <a:r>
              <a:rPr lang="en-US" cap="none" dirty="0" smtClean="0"/>
              <a:t> </a:t>
            </a:r>
            <a:r>
              <a:rPr lang="en-US" cap="none" dirty="0" err="1" smtClean="0"/>
              <a:t>perdue</a:t>
            </a:r>
            <a:r>
              <a:rPr lang="en-US" cap="none" dirty="0" smtClean="0"/>
              <a:t> (dealer </a:t>
            </a:r>
            <a:r>
              <a:rPr lang="en-US" cap="none" dirty="0" err="1" smtClean="0"/>
              <a:t>reste</a:t>
            </a:r>
            <a:r>
              <a:rPr lang="en-US" cap="none" dirty="0" smtClean="0"/>
              <a:t> et </a:t>
            </a:r>
            <a:r>
              <a:rPr lang="en-US" cap="none" dirty="0" err="1" smtClean="0"/>
              <a:t>gagne</a:t>
            </a:r>
            <a:r>
              <a:rPr lang="en-US" cap="none" dirty="0" smtClean="0"/>
              <a:t>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188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200400" cy="1362075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Fenêtre</a:t>
            </a: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jeu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78" y="424965"/>
            <a:ext cx="3271403" cy="5998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3225"/>
            <a:ext cx="3200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err="1" smtClean="0"/>
              <a:t>Partie</a:t>
            </a:r>
            <a:r>
              <a:rPr lang="en-US" cap="none" dirty="0" smtClean="0"/>
              <a:t> </a:t>
            </a:r>
            <a:r>
              <a:rPr lang="en-US" cap="none" dirty="0" err="1" smtClean="0"/>
              <a:t>gagnée</a:t>
            </a:r>
            <a:r>
              <a:rPr lang="en-US" cap="none" dirty="0" smtClean="0"/>
              <a:t>, dealer de trop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7108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200400" cy="1362075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Fenêtre</a:t>
            </a: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jeu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07" y="424965"/>
            <a:ext cx="3175545" cy="5998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3200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err="1" smtClean="0"/>
              <a:t>Fonction</a:t>
            </a:r>
            <a:r>
              <a:rPr lang="en-US" cap="none" dirty="0" smtClean="0"/>
              <a:t> split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152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200400" cy="1362075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Fenêtre</a:t>
            </a: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réglages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07" y="716923"/>
            <a:ext cx="3175545" cy="5414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3200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299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200400" cy="1362075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/>
              <a:t>UML (simple)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6428252" cy="3042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3200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324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136207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833813"/>
            <a:ext cx="7772400" cy="1500187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Jeu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BlackJack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comme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au casino, o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ù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l’on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joue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contre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 dealer. Le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jeu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offre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ces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possibilités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 faire un compte o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ù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l’on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met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informations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fonds</a:t>
            </a:r>
            <a:endParaRPr lang="en-CA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Jouer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au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BlackJack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notre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téléphone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mobile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incluant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toutes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les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façons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jouer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Paramétrer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son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compte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pour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personaliser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certaines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notifications et warnings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 facile à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naviguer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à </a:t>
            </a:r>
            <a:r>
              <a:rPr lang="en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comprendre</a:t>
            </a: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1362075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Objectifs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et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tâches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Faire un jeu de </a:t>
            </a:r>
            <a:r>
              <a:rPr lang="fr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BlackJack</a:t>
            </a:r>
            <a:r>
              <a:rPr lang="fr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fonctionnel et plaisant à jouer avec toutes les fonctions qui viennent avec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Rendre l’interface attrayante et propre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Utiliser une base de donnée pour stocker les utilisateurs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CA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Ajouter des sons lorsqu’on gagne et une musique de fond (qu’on peut désactiver dans le menu options)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CA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Faire l’utilisation de dialogues et notifications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BONUS : le jeu est jouable en mode </a:t>
            </a:r>
            <a:r>
              <a:rPr lang="fr-CA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landscape</a:t>
            </a:r>
            <a:r>
              <a:rPr lang="fr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aussi</a:t>
            </a:r>
            <a:endParaRPr lang="en-CA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0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2438400" cy="1362075"/>
          </a:xfrm>
        </p:spPr>
        <p:txBody>
          <a:bodyPr>
            <a:normAutofit/>
          </a:bodyPr>
          <a:lstStyle/>
          <a:p>
            <a:pPr algn="ctr"/>
            <a:r>
              <a:rPr lang="en-US" cap="none" dirty="0" err="1" smtClean="0"/>
              <a:t>Fenêtre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login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76200"/>
            <a:ext cx="3557529" cy="6696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720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200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 err="1" smtClean="0"/>
              <a:t>Fenêtre</a:t>
            </a: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création</a:t>
            </a: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cap="none" dirty="0" smtClean="0"/>
              <a:t>de </a:t>
            </a:r>
            <a:r>
              <a:rPr lang="en-US" cap="none" dirty="0" err="1" smtClean="0"/>
              <a:t>compte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97" y="76200"/>
            <a:ext cx="3512334" cy="6696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32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200400" cy="1362075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Fenêtre</a:t>
            </a: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profil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97" y="135624"/>
            <a:ext cx="3512334" cy="65772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8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200400" cy="1362075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Fenêtre</a:t>
            </a: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jeu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97" y="225473"/>
            <a:ext cx="3512334" cy="6397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3225"/>
            <a:ext cx="3200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smtClean="0"/>
              <a:t>Les </a:t>
            </a:r>
            <a:r>
              <a:rPr lang="en-US" cap="none" dirty="0" err="1" smtClean="0"/>
              <a:t>mises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24448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200400" cy="1362075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Fenêtre</a:t>
            </a: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jeu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80" y="225473"/>
            <a:ext cx="3382367" cy="6397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3225"/>
            <a:ext cx="3200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smtClean="0"/>
              <a:t>Le </a:t>
            </a:r>
            <a:r>
              <a:rPr lang="en-US" cap="none" dirty="0" err="1" smtClean="0"/>
              <a:t>jeu</a:t>
            </a:r>
            <a:r>
              <a:rPr lang="en-US" cap="none" dirty="0" smtClean="0"/>
              <a:t> et les </a:t>
            </a:r>
            <a:r>
              <a:rPr lang="en-US" cap="none" dirty="0" err="1" smtClean="0"/>
              <a:t>foncions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735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200400" cy="1362075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Fenêtre</a:t>
            </a:r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jeu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80" y="314059"/>
            <a:ext cx="3382367" cy="6220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3225"/>
            <a:ext cx="3200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err="1" smtClean="0"/>
              <a:t>Montrer</a:t>
            </a:r>
            <a:r>
              <a:rPr lang="en-US" cap="none" dirty="0" smtClean="0"/>
              <a:t> </a:t>
            </a:r>
            <a:r>
              <a:rPr lang="en-US" cap="none" dirty="0" err="1" smtClean="0"/>
              <a:t>l’interface</a:t>
            </a:r>
            <a:r>
              <a:rPr lang="en-US" cap="none" dirty="0" smtClean="0"/>
              <a:t>(</a:t>
            </a:r>
            <a:r>
              <a:rPr lang="en-US" cap="none" dirty="0" err="1" smtClean="0"/>
              <a:t>tirer</a:t>
            </a:r>
            <a:r>
              <a:rPr lang="en-US" cap="none" dirty="0" smtClean="0"/>
              <a:t> 2 </a:t>
            </a:r>
            <a:r>
              <a:rPr lang="en-US" cap="none" dirty="0" err="1" smtClean="0"/>
              <a:t>cartes</a:t>
            </a:r>
            <a:r>
              <a:rPr lang="en-US" cap="none" dirty="0" smtClean="0"/>
              <a:t>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7774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240</Words>
  <Application>Microsoft Office PowerPoint</Application>
  <PresentationFormat>On-screen Show (4:3)</PresentationFormat>
  <Paragraphs>50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 Photo Album</vt:lpstr>
      <vt:lpstr>PowerPoint Presentation</vt:lpstr>
      <vt:lpstr>Introduction</vt:lpstr>
      <vt:lpstr>Objectifs et tâches</vt:lpstr>
      <vt:lpstr>Fenêtre de login</vt:lpstr>
      <vt:lpstr>Fenêtre de création de compte</vt:lpstr>
      <vt:lpstr>Fenêtre de profil</vt:lpstr>
      <vt:lpstr>Fenêtre de jeu</vt:lpstr>
      <vt:lpstr>Fenêtre de jeu</vt:lpstr>
      <vt:lpstr>Fenêtre de jeu</vt:lpstr>
      <vt:lpstr>Fenêtre de jeu</vt:lpstr>
      <vt:lpstr>Fenêtre de jeu</vt:lpstr>
      <vt:lpstr>Fenêtre de jeu</vt:lpstr>
      <vt:lpstr>Fenêtre de jeu</vt:lpstr>
      <vt:lpstr>Fenêtre de réglages</vt:lpstr>
      <vt:lpstr>UML (simple)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2020-10-01T17:43:34Z</dcterms:created>
  <dcterms:modified xsi:type="dcterms:W3CDTF">2020-10-01T18:16:02Z</dcterms:modified>
</cp:coreProperties>
</file>